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105" r:id="rId2"/>
    <p:sldId id="1561" r:id="rId3"/>
    <p:sldId id="1562" r:id="rId4"/>
    <p:sldId id="1563" r:id="rId5"/>
    <p:sldId id="1564" r:id="rId6"/>
    <p:sldId id="1565" r:id="rId7"/>
    <p:sldId id="1566" r:id="rId8"/>
    <p:sldId id="1567" r:id="rId9"/>
    <p:sldId id="1568" r:id="rId10"/>
    <p:sldId id="1569" r:id="rId11"/>
    <p:sldId id="1570" r:id="rId12"/>
    <p:sldId id="1571" r:id="rId13"/>
    <p:sldId id="1572" r:id="rId14"/>
    <p:sldId id="1573" r:id="rId15"/>
    <p:sldId id="1574" r:id="rId16"/>
    <p:sldId id="1575" r:id="rId17"/>
    <p:sldId id="1576" r:id="rId18"/>
    <p:sldId id="1577" r:id="rId19"/>
    <p:sldId id="1578" r:id="rId20"/>
    <p:sldId id="1579" r:id="rId21"/>
    <p:sldId id="1580" r:id="rId22"/>
    <p:sldId id="1581" r:id="rId23"/>
    <p:sldId id="1582" r:id="rId24"/>
    <p:sldId id="1583" r:id="rId25"/>
    <p:sldId id="1584" r:id="rId26"/>
    <p:sldId id="1585" r:id="rId27"/>
    <p:sldId id="1586" r:id="rId28"/>
    <p:sldId id="1587" r:id="rId29"/>
    <p:sldId id="1588" r:id="rId30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99"/>
    <a:srgbClr val="FF9966"/>
    <a:srgbClr val="FF9933"/>
    <a:srgbClr val="FF3300"/>
    <a:srgbClr val="C0C0C0"/>
    <a:srgbClr val="B2B2B2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65" autoAdjust="0"/>
    <p:restoredTop sz="99376" autoAdjust="0"/>
  </p:normalViewPr>
  <p:slideViewPr>
    <p:cSldViewPr snapToGrid="0">
      <p:cViewPr varScale="1">
        <p:scale>
          <a:sx n="79" d="100"/>
          <a:sy n="79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90" y="474"/>
      </p:cViewPr>
      <p:guideLst>
        <p:guide orient="horz" pos="2166"/>
        <p:guide pos="28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LCRA%20measurements%20june%208th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LCRA%20measurements%20june%208th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Local%20Settings\Temp\LCRA%20measurements%20june%208th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8166938828454257"/>
          <c:y val="6.9293487321555131E-2"/>
        </c:manualLayout>
      </c:layout>
      <c:txPr>
        <a:bodyPr/>
        <a:lstStyle/>
        <a:p>
          <a:pPr>
            <a:defRPr sz="24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0707174103237119"/>
          <c:y val="0.27728363500017045"/>
          <c:w val="0.86276159230096261"/>
          <c:h val="0.5821065548624581"/>
        </c:manualLayout>
      </c:layout>
      <c:scatterChart>
        <c:scatterStyle val="lineMarker"/>
        <c:ser>
          <c:idx val="0"/>
          <c:order val="0"/>
          <c:tx>
            <c:v>Spectrum without antenna gain correction</c:v>
          </c:tx>
          <c:marker>
            <c:symbol val="none"/>
          </c:marker>
          <c:xVal>
            <c:numRef>
              <c:f>'Generator area-Horizontal'!$B$15:$B$415</c:f>
              <c:numCache>
                <c:formatCode>General</c:formatCode>
                <c:ptCount val="401"/>
                <c:pt idx="0">
                  <c:v>0.45</c:v>
                </c:pt>
                <c:pt idx="1">
                  <c:v>0.46387500000000031</c:v>
                </c:pt>
                <c:pt idx="2">
                  <c:v>0.47775000000000001</c:v>
                </c:pt>
                <c:pt idx="3">
                  <c:v>0.49162500000000031</c:v>
                </c:pt>
                <c:pt idx="4">
                  <c:v>0.50549999999999951</c:v>
                </c:pt>
                <c:pt idx="5">
                  <c:v>0.51937500000000003</c:v>
                </c:pt>
                <c:pt idx="6">
                  <c:v>0.53325</c:v>
                </c:pt>
                <c:pt idx="7">
                  <c:v>0.54712499999999997</c:v>
                </c:pt>
                <c:pt idx="8">
                  <c:v>0.56100000000000005</c:v>
                </c:pt>
                <c:pt idx="9">
                  <c:v>0.57487500000000114</c:v>
                </c:pt>
                <c:pt idx="10">
                  <c:v>0.58875000000000022</c:v>
                </c:pt>
                <c:pt idx="11">
                  <c:v>0.60262500000000141</c:v>
                </c:pt>
                <c:pt idx="12">
                  <c:v>0.61650000000000005</c:v>
                </c:pt>
                <c:pt idx="13">
                  <c:v>0.63037500000000102</c:v>
                </c:pt>
                <c:pt idx="14">
                  <c:v>0.64425000000000088</c:v>
                </c:pt>
                <c:pt idx="15">
                  <c:v>0.6581250000000014</c:v>
                </c:pt>
                <c:pt idx="16">
                  <c:v>0.67200000000000115</c:v>
                </c:pt>
                <c:pt idx="17">
                  <c:v>0.68587500000000123</c:v>
                </c:pt>
                <c:pt idx="18">
                  <c:v>0.69975000000000098</c:v>
                </c:pt>
                <c:pt idx="19">
                  <c:v>0.71362499999999995</c:v>
                </c:pt>
                <c:pt idx="20">
                  <c:v>0.72750000000000004</c:v>
                </c:pt>
                <c:pt idx="21">
                  <c:v>0.74137500000000101</c:v>
                </c:pt>
                <c:pt idx="22">
                  <c:v>0.75525000000000064</c:v>
                </c:pt>
                <c:pt idx="23">
                  <c:v>0.76912499999999995</c:v>
                </c:pt>
                <c:pt idx="24">
                  <c:v>0.78300000000000003</c:v>
                </c:pt>
                <c:pt idx="25">
                  <c:v>0.796875000000001</c:v>
                </c:pt>
                <c:pt idx="26">
                  <c:v>0.81075000000000064</c:v>
                </c:pt>
                <c:pt idx="27">
                  <c:v>0.82462500000000116</c:v>
                </c:pt>
                <c:pt idx="28">
                  <c:v>0.83850000000000002</c:v>
                </c:pt>
                <c:pt idx="29">
                  <c:v>0.85237499999999999</c:v>
                </c:pt>
                <c:pt idx="30">
                  <c:v>0.86625000000000063</c:v>
                </c:pt>
                <c:pt idx="31">
                  <c:v>0.88012500000000071</c:v>
                </c:pt>
                <c:pt idx="32">
                  <c:v>0.89400000000000024</c:v>
                </c:pt>
                <c:pt idx="33">
                  <c:v>0.90787499999999999</c:v>
                </c:pt>
                <c:pt idx="34">
                  <c:v>0.92175000000000062</c:v>
                </c:pt>
                <c:pt idx="35">
                  <c:v>0.93562500000000115</c:v>
                </c:pt>
                <c:pt idx="36">
                  <c:v>0.94950000000000001</c:v>
                </c:pt>
                <c:pt idx="37">
                  <c:v>0.96337499999999998</c:v>
                </c:pt>
                <c:pt idx="38">
                  <c:v>0.97724999999999973</c:v>
                </c:pt>
                <c:pt idx="39">
                  <c:v>0.99112500000000003</c:v>
                </c:pt>
                <c:pt idx="40">
                  <c:v>1.0049999999999979</c:v>
                </c:pt>
                <c:pt idx="41">
                  <c:v>1.018875</c:v>
                </c:pt>
                <c:pt idx="42">
                  <c:v>1.0327500000000001</c:v>
                </c:pt>
                <c:pt idx="43">
                  <c:v>1.0466249999999981</c:v>
                </c:pt>
                <c:pt idx="44">
                  <c:v>1.0605</c:v>
                </c:pt>
                <c:pt idx="45">
                  <c:v>1.0743750000000001</c:v>
                </c:pt>
                <c:pt idx="46">
                  <c:v>1.0882499999999999</c:v>
                </c:pt>
                <c:pt idx="47">
                  <c:v>1.102125</c:v>
                </c:pt>
                <c:pt idx="48">
                  <c:v>1.1160000000000001</c:v>
                </c:pt>
                <c:pt idx="49">
                  <c:v>1.129875</c:v>
                </c:pt>
                <c:pt idx="50">
                  <c:v>1.14375</c:v>
                </c:pt>
                <c:pt idx="51">
                  <c:v>1.1576249999999979</c:v>
                </c:pt>
                <c:pt idx="52">
                  <c:v>1.1715</c:v>
                </c:pt>
                <c:pt idx="53">
                  <c:v>1.1853750000000001</c:v>
                </c:pt>
                <c:pt idx="54">
                  <c:v>1.1992499999999999</c:v>
                </c:pt>
                <c:pt idx="55">
                  <c:v>1.2131249999999973</c:v>
                </c:pt>
                <c:pt idx="56">
                  <c:v>1.2269999999999981</c:v>
                </c:pt>
                <c:pt idx="57">
                  <c:v>1.240875</c:v>
                </c:pt>
                <c:pt idx="58">
                  <c:v>1.25475</c:v>
                </c:pt>
                <c:pt idx="59">
                  <c:v>1.2686249999999979</c:v>
                </c:pt>
                <c:pt idx="60">
                  <c:v>1.2825</c:v>
                </c:pt>
                <c:pt idx="61">
                  <c:v>1.2963750000000001</c:v>
                </c:pt>
                <c:pt idx="62">
                  <c:v>1.3102499999999999</c:v>
                </c:pt>
                <c:pt idx="63">
                  <c:v>1.324125</c:v>
                </c:pt>
                <c:pt idx="64">
                  <c:v>1.3380000000000001</c:v>
                </c:pt>
                <c:pt idx="65">
                  <c:v>1.3518749999999982</c:v>
                </c:pt>
                <c:pt idx="66">
                  <c:v>1.36575</c:v>
                </c:pt>
                <c:pt idx="67">
                  <c:v>1.3796249999999981</c:v>
                </c:pt>
                <c:pt idx="68">
                  <c:v>1.3935</c:v>
                </c:pt>
                <c:pt idx="69">
                  <c:v>1.4073749999999976</c:v>
                </c:pt>
                <c:pt idx="70">
                  <c:v>1.4212499999999979</c:v>
                </c:pt>
                <c:pt idx="71">
                  <c:v>1.4351249999999971</c:v>
                </c:pt>
                <c:pt idx="72">
                  <c:v>1.4489999999999978</c:v>
                </c:pt>
                <c:pt idx="73">
                  <c:v>1.4628749999999981</c:v>
                </c:pt>
                <c:pt idx="74">
                  <c:v>1.47675</c:v>
                </c:pt>
                <c:pt idx="75">
                  <c:v>1.4906249999999981</c:v>
                </c:pt>
                <c:pt idx="76">
                  <c:v>1.5044999999999982</c:v>
                </c:pt>
                <c:pt idx="77">
                  <c:v>1.518375</c:v>
                </c:pt>
                <c:pt idx="78">
                  <c:v>1.5322499999999999</c:v>
                </c:pt>
                <c:pt idx="79">
                  <c:v>1.546125</c:v>
                </c:pt>
                <c:pt idx="80">
                  <c:v>1.56</c:v>
                </c:pt>
                <c:pt idx="81">
                  <c:v>1.5738749999999981</c:v>
                </c:pt>
                <c:pt idx="82">
                  <c:v>1.58775</c:v>
                </c:pt>
                <c:pt idx="83">
                  <c:v>1.6016249999999979</c:v>
                </c:pt>
                <c:pt idx="84">
                  <c:v>1.6154999999999982</c:v>
                </c:pt>
                <c:pt idx="85">
                  <c:v>1.629375</c:v>
                </c:pt>
                <c:pt idx="86">
                  <c:v>1.6432500000000001</c:v>
                </c:pt>
                <c:pt idx="87">
                  <c:v>1.657125</c:v>
                </c:pt>
                <c:pt idx="88">
                  <c:v>1.671</c:v>
                </c:pt>
                <c:pt idx="89">
                  <c:v>1.6848749999999999</c:v>
                </c:pt>
                <c:pt idx="90">
                  <c:v>1.6987500000000018</c:v>
                </c:pt>
                <c:pt idx="91">
                  <c:v>1.7126249999999987</c:v>
                </c:pt>
                <c:pt idx="92">
                  <c:v>1.7264999999999986</c:v>
                </c:pt>
                <c:pt idx="93">
                  <c:v>1.7403750000000004</c:v>
                </c:pt>
                <c:pt idx="94">
                  <c:v>1.7542500000000005</c:v>
                </c:pt>
                <c:pt idx="95">
                  <c:v>1.7681249999999986</c:v>
                </c:pt>
                <c:pt idx="96">
                  <c:v>1.7820000000000005</c:v>
                </c:pt>
                <c:pt idx="97">
                  <c:v>1.7958749999999988</c:v>
                </c:pt>
                <c:pt idx="98">
                  <c:v>1.80975</c:v>
                </c:pt>
                <c:pt idx="99">
                  <c:v>1.8236249999999976</c:v>
                </c:pt>
                <c:pt idx="100">
                  <c:v>1.8374999999999981</c:v>
                </c:pt>
                <c:pt idx="101">
                  <c:v>1.851375</c:v>
                </c:pt>
                <c:pt idx="102">
                  <c:v>1.8652500000000001</c:v>
                </c:pt>
                <c:pt idx="103">
                  <c:v>1.8791249999999982</c:v>
                </c:pt>
                <c:pt idx="104">
                  <c:v>1.893</c:v>
                </c:pt>
                <c:pt idx="105">
                  <c:v>1.9068749999999997</c:v>
                </c:pt>
                <c:pt idx="106">
                  <c:v>1.9207500000000013</c:v>
                </c:pt>
                <c:pt idx="107">
                  <c:v>1.9346249999999996</c:v>
                </c:pt>
                <c:pt idx="108">
                  <c:v>1.9484999999999995</c:v>
                </c:pt>
                <c:pt idx="109">
                  <c:v>1.9623750000000013</c:v>
                </c:pt>
                <c:pt idx="110">
                  <c:v>1.9762500000000021</c:v>
                </c:pt>
                <c:pt idx="111">
                  <c:v>1.9901249999999995</c:v>
                </c:pt>
                <c:pt idx="112">
                  <c:v>2.004</c:v>
                </c:pt>
                <c:pt idx="113">
                  <c:v>2.0178749999999988</c:v>
                </c:pt>
                <c:pt idx="114">
                  <c:v>2.0317499999999966</c:v>
                </c:pt>
                <c:pt idx="115">
                  <c:v>2.0456249999999998</c:v>
                </c:pt>
                <c:pt idx="116">
                  <c:v>2.0594999999999977</c:v>
                </c:pt>
                <c:pt idx="117">
                  <c:v>2.073375</c:v>
                </c:pt>
                <c:pt idx="118">
                  <c:v>2.08725</c:v>
                </c:pt>
                <c:pt idx="119">
                  <c:v>2.1011250000000001</c:v>
                </c:pt>
                <c:pt idx="120">
                  <c:v>2.1149999999999998</c:v>
                </c:pt>
                <c:pt idx="121">
                  <c:v>2.1288749999999999</c:v>
                </c:pt>
                <c:pt idx="122">
                  <c:v>2.1427499999999977</c:v>
                </c:pt>
                <c:pt idx="123">
                  <c:v>2.1566249999999987</c:v>
                </c:pt>
                <c:pt idx="124">
                  <c:v>2.1705000000000001</c:v>
                </c:pt>
                <c:pt idx="125">
                  <c:v>2.1843750000000002</c:v>
                </c:pt>
                <c:pt idx="126">
                  <c:v>2.1982499999999967</c:v>
                </c:pt>
                <c:pt idx="127">
                  <c:v>2.2121249999999999</c:v>
                </c:pt>
                <c:pt idx="128">
                  <c:v>2.226</c:v>
                </c:pt>
                <c:pt idx="129">
                  <c:v>2.2398749999999987</c:v>
                </c:pt>
                <c:pt idx="130">
                  <c:v>2.2537500000000001</c:v>
                </c:pt>
                <c:pt idx="131">
                  <c:v>2.2676250000000002</c:v>
                </c:pt>
                <c:pt idx="132">
                  <c:v>2.2814999999999999</c:v>
                </c:pt>
                <c:pt idx="133">
                  <c:v>2.2953749999999999</c:v>
                </c:pt>
                <c:pt idx="134">
                  <c:v>2.3092499999999956</c:v>
                </c:pt>
                <c:pt idx="135">
                  <c:v>2.3231250000000001</c:v>
                </c:pt>
                <c:pt idx="136">
                  <c:v>2.3369999999999966</c:v>
                </c:pt>
                <c:pt idx="137">
                  <c:v>2.3508749999999967</c:v>
                </c:pt>
                <c:pt idx="138">
                  <c:v>2.3647499999999977</c:v>
                </c:pt>
                <c:pt idx="139">
                  <c:v>2.3786249999999987</c:v>
                </c:pt>
                <c:pt idx="140">
                  <c:v>2.3924999999999961</c:v>
                </c:pt>
                <c:pt idx="141">
                  <c:v>2.4063749999999997</c:v>
                </c:pt>
                <c:pt idx="142">
                  <c:v>2.4202499999999967</c:v>
                </c:pt>
                <c:pt idx="143">
                  <c:v>2.4341249999999999</c:v>
                </c:pt>
                <c:pt idx="144">
                  <c:v>2.448</c:v>
                </c:pt>
                <c:pt idx="145">
                  <c:v>2.4618749999999987</c:v>
                </c:pt>
                <c:pt idx="146">
                  <c:v>2.4757499999999961</c:v>
                </c:pt>
                <c:pt idx="147">
                  <c:v>2.4896249999999998</c:v>
                </c:pt>
                <c:pt idx="148">
                  <c:v>2.5034999999999998</c:v>
                </c:pt>
                <c:pt idx="149">
                  <c:v>2.5173749999999999</c:v>
                </c:pt>
                <c:pt idx="150">
                  <c:v>2.5312499999999956</c:v>
                </c:pt>
                <c:pt idx="151">
                  <c:v>2.5451250000000001</c:v>
                </c:pt>
                <c:pt idx="152">
                  <c:v>2.5589999999999997</c:v>
                </c:pt>
                <c:pt idx="153">
                  <c:v>2.5728749999999967</c:v>
                </c:pt>
                <c:pt idx="154">
                  <c:v>2.5867499999999977</c:v>
                </c:pt>
                <c:pt idx="155">
                  <c:v>2.600625</c:v>
                </c:pt>
                <c:pt idx="156">
                  <c:v>2.6145</c:v>
                </c:pt>
                <c:pt idx="157">
                  <c:v>2.6283750000000001</c:v>
                </c:pt>
                <c:pt idx="158">
                  <c:v>2.6422499999999967</c:v>
                </c:pt>
                <c:pt idx="159">
                  <c:v>2.6561249999999998</c:v>
                </c:pt>
                <c:pt idx="160">
                  <c:v>2.67</c:v>
                </c:pt>
                <c:pt idx="161">
                  <c:v>2.683875</c:v>
                </c:pt>
                <c:pt idx="162">
                  <c:v>2.6977500000000001</c:v>
                </c:pt>
                <c:pt idx="163">
                  <c:v>2.7116249999999997</c:v>
                </c:pt>
                <c:pt idx="164">
                  <c:v>2.7254999999999998</c:v>
                </c:pt>
                <c:pt idx="165">
                  <c:v>2.7393749999999999</c:v>
                </c:pt>
                <c:pt idx="166">
                  <c:v>2.75325</c:v>
                </c:pt>
                <c:pt idx="167">
                  <c:v>2.7671250000000041</c:v>
                </c:pt>
                <c:pt idx="168">
                  <c:v>2.7810000000000001</c:v>
                </c:pt>
                <c:pt idx="169">
                  <c:v>2.7948749999999998</c:v>
                </c:pt>
                <c:pt idx="170">
                  <c:v>2.8087499999999967</c:v>
                </c:pt>
                <c:pt idx="171">
                  <c:v>2.8226249999999977</c:v>
                </c:pt>
                <c:pt idx="172">
                  <c:v>2.8364999999999956</c:v>
                </c:pt>
                <c:pt idx="173">
                  <c:v>2.8503749999999997</c:v>
                </c:pt>
                <c:pt idx="174">
                  <c:v>2.8642499999999966</c:v>
                </c:pt>
                <c:pt idx="175">
                  <c:v>2.8781249999999998</c:v>
                </c:pt>
                <c:pt idx="176">
                  <c:v>2.8919999999999977</c:v>
                </c:pt>
                <c:pt idx="177">
                  <c:v>2.9058749999999987</c:v>
                </c:pt>
                <c:pt idx="178">
                  <c:v>2.9197499999999961</c:v>
                </c:pt>
                <c:pt idx="179">
                  <c:v>2.9336249999999997</c:v>
                </c:pt>
                <c:pt idx="180">
                  <c:v>2.9474999999999998</c:v>
                </c:pt>
                <c:pt idx="181">
                  <c:v>2.9613749999999999</c:v>
                </c:pt>
                <c:pt idx="182">
                  <c:v>2.9752499999999955</c:v>
                </c:pt>
                <c:pt idx="183">
                  <c:v>2.989125</c:v>
                </c:pt>
                <c:pt idx="184">
                  <c:v>3.0030000000000001</c:v>
                </c:pt>
                <c:pt idx="185">
                  <c:v>3.0168749999999962</c:v>
                </c:pt>
                <c:pt idx="186">
                  <c:v>3.0307499999999967</c:v>
                </c:pt>
                <c:pt idx="187">
                  <c:v>3.0446249999999999</c:v>
                </c:pt>
                <c:pt idx="188">
                  <c:v>3.0585</c:v>
                </c:pt>
                <c:pt idx="189">
                  <c:v>3.0723749999999987</c:v>
                </c:pt>
                <c:pt idx="190">
                  <c:v>3.0862499999999966</c:v>
                </c:pt>
                <c:pt idx="191">
                  <c:v>3.1001250000000002</c:v>
                </c:pt>
                <c:pt idx="192">
                  <c:v>3.1139999999999999</c:v>
                </c:pt>
                <c:pt idx="193">
                  <c:v>3.127875</c:v>
                </c:pt>
                <c:pt idx="194">
                  <c:v>3.14175</c:v>
                </c:pt>
                <c:pt idx="195">
                  <c:v>3.1556249999999997</c:v>
                </c:pt>
                <c:pt idx="196">
                  <c:v>3.1695000000000002</c:v>
                </c:pt>
                <c:pt idx="197">
                  <c:v>3.1833750000000012</c:v>
                </c:pt>
                <c:pt idx="198">
                  <c:v>3.1972499999999977</c:v>
                </c:pt>
                <c:pt idx="199">
                  <c:v>3.211125</c:v>
                </c:pt>
                <c:pt idx="200">
                  <c:v>3.2250000000000001</c:v>
                </c:pt>
                <c:pt idx="201">
                  <c:v>3.2388749999999997</c:v>
                </c:pt>
                <c:pt idx="202">
                  <c:v>3.2527499999999967</c:v>
                </c:pt>
                <c:pt idx="203">
                  <c:v>3.2666249999999999</c:v>
                </c:pt>
                <c:pt idx="204">
                  <c:v>3.2805000000000035</c:v>
                </c:pt>
                <c:pt idx="205">
                  <c:v>3.2943750000000001</c:v>
                </c:pt>
                <c:pt idx="206">
                  <c:v>3.3082499999999961</c:v>
                </c:pt>
                <c:pt idx="207">
                  <c:v>3.3221249999999998</c:v>
                </c:pt>
                <c:pt idx="208">
                  <c:v>3.3359999999999967</c:v>
                </c:pt>
                <c:pt idx="209">
                  <c:v>3.3498749999999977</c:v>
                </c:pt>
                <c:pt idx="210">
                  <c:v>3.36375</c:v>
                </c:pt>
                <c:pt idx="211">
                  <c:v>3.3776249999999997</c:v>
                </c:pt>
                <c:pt idx="212">
                  <c:v>3.3914999999999966</c:v>
                </c:pt>
                <c:pt idx="213">
                  <c:v>3.4053749999999998</c:v>
                </c:pt>
                <c:pt idx="214">
                  <c:v>3.4192499999999932</c:v>
                </c:pt>
                <c:pt idx="215">
                  <c:v>3.433125</c:v>
                </c:pt>
                <c:pt idx="216">
                  <c:v>3.4470000000000001</c:v>
                </c:pt>
                <c:pt idx="217">
                  <c:v>3.4608749999999997</c:v>
                </c:pt>
                <c:pt idx="218">
                  <c:v>3.4747499999999967</c:v>
                </c:pt>
                <c:pt idx="219">
                  <c:v>3.4886249999999999</c:v>
                </c:pt>
                <c:pt idx="220">
                  <c:v>3.5024999999999977</c:v>
                </c:pt>
                <c:pt idx="221">
                  <c:v>3.5163749999999987</c:v>
                </c:pt>
                <c:pt idx="222">
                  <c:v>3.5302499999999961</c:v>
                </c:pt>
                <c:pt idx="223">
                  <c:v>3.5441250000000002</c:v>
                </c:pt>
                <c:pt idx="224">
                  <c:v>3.5579999999999998</c:v>
                </c:pt>
                <c:pt idx="225">
                  <c:v>3.5718749999999977</c:v>
                </c:pt>
                <c:pt idx="226">
                  <c:v>3.58575</c:v>
                </c:pt>
                <c:pt idx="227">
                  <c:v>3.5996249999999987</c:v>
                </c:pt>
                <c:pt idx="228">
                  <c:v>3.6135000000000002</c:v>
                </c:pt>
                <c:pt idx="229">
                  <c:v>3.6273750000000002</c:v>
                </c:pt>
                <c:pt idx="230">
                  <c:v>3.6412499999999977</c:v>
                </c:pt>
                <c:pt idx="231">
                  <c:v>3.655125</c:v>
                </c:pt>
                <c:pt idx="232">
                  <c:v>3.669</c:v>
                </c:pt>
                <c:pt idx="233">
                  <c:v>3.6828749999999997</c:v>
                </c:pt>
                <c:pt idx="234">
                  <c:v>3.6967499999999966</c:v>
                </c:pt>
                <c:pt idx="235">
                  <c:v>3.7106249999999998</c:v>
                </c:pt>
                <c:pt idx="236">
                  <c:v>3.7244999999999999</c:v>
                </c:pt>
                <c:pt idx="237">
                  <c:v>3.738375</c:v>
                </c:pt>
                <c:pt idx="238">
                  <c:v>3.7522499999999961</c:v>
                </c:pt>
                <c:pt idx="239">
                  <c:v>3.7661250000000002</c:v>
                </c:pt>
                <c:pt idx="240">
                  <c:v>3.7800000000000002</c:v>
                </c:pt>
                <c:pt idx="241">
                  <c:v>3.7938749999999999</c:v>
                </c:pt>
                <c:pt idx="242">
                  <c:v>3.80775</c:v>
                </c:pt>
                <c:pt idx="243">
                  <c:v>3.8216249999999987</c:v>
                </c:pt>
                <c:pt idx="244">
                  <c:v>3.8354999999999961</c:v>
                </c:pt>
                <c:pt idx="245">
                  <c:v>3.8493749999999998</c:v>
                </c:pt>
                <c:pt idx="246">
                  <c:v>3.8632499999999967</c:v>
                </c:pt>
                <c:pt idx="247">
                  <c:v>3.8771249999999999</c:v>
                </c:pt>
                <c:pt idx="248">
                  <c:v>3.8909999999999987</c:v>
                </c:pt>
                <c:pt idx="249">
                  <c:v>3.9048749999999997</c:v>
                </c:pt>
                <c:pt idx="250">
                  <c:v>3.9187499999999966</c:v>
                </c:pt>
                <c:pt idx="251">
                  <c:v>3.9326249999999967</c:v>
                </c:pt>
                <c:pt idx="252">
                  <c:v>3.9464999999999977</c:v>
                </c:pt>
                <c:pt idx="253">
                  <c:v>3.960375</c:v>
                </c:pt>
                <c:pt idx="254">
                  <c:v>3.9742499999999961</c:v>
                </c:pt>
                <c:pt idx="255">
                  <c:v>3.9881250000000001</c:v>
                </c:pt>
                <c:pt idx="256">
                  <c:v>4.0019999999999998</c:v>
                </c:pt>
                <c:pt idx="257">
                  <c:v>4.0158749999999914</c:v>
                </c:pt>
                <c:pt idx="258">
                  <c:v>4.0297499999999999</c:v>
                </c:pt>
                <c:pt idx="259">
                  <c:v>4.0436249999999996</c:v>
                </c:pt>
                <c:pt idx="260">
                  <c:v>4.0574999999999966</c:v>
                </c:pt>
                <c:pt idx="261">
                  <c:v>4.0713749999999997</c:v>
                </c:pt>
                <c:pt idx="262">
                  <c:v>4.0852500000000003</c:v>
                </c:pt>
                <c:pt idx="263">
                  <c:v>4.0991249999999955</c:v>
                </c:pt>
                <c:pt idx="264">
                  <c:v>4.1129999999999933</c:v>
                </c:pt>
                <c:pt idx="265">
                  <c:v>4.1268749999999885</c:v>
                </c:pt>
                <c:pt idx="266">
                  <c:v>4.1407499999999997</c:v>
                </c:pt>
                <c:pt idx="267">
                  <c:v>4.1546249999999914</c:v>
                </c:pt>
                <c:pt idx="268">
                  <c:v>4.1684999999999945</c:v>
                </c:pt>
                <c:pt idx="269">
                  <c:v>4.1823749999999933</c:v>
                </c:pt>
                <c:pt idx="270">
                  <c:v>4.19625</c:v>
                </c:pt>
                <c:pt idx="271">
                  <c:v>4.2101249999999926</c:v>
                </c:pt>
                <c:pt idx="272">
                  <c:v>4.2239999999999975</c:v>
                </c:pt>
                <c:pt idx="273">
                  <c:v>4.2378749999999945</c:v>
                </c:pt>
                <c:pt idx="274">
                  <c:v>4.2517500000000004</c:v>
                </c:pt>
                <c:pt idx="275">
                  <c:v>4.265625</c:v>
                </c:pt>
                <c:pt idx="276">
                  <c:v>4.2795000000000014</c:v>
                </c:pt>
                <c:pt idx="277">
                  <c:v>4.2933750000000002</c:v>
                </c:pt>
                <c:pt idx="278">
                  <c:v>4.3072499999999998</c:v>
                </c:pt>
                <c:pt idx="279">
                  <c:v>4.3211249999999914</c:v>
                </c:pt>
                <c:pt idx="280">
                  <c:v>4.335</c:v>
                </c:pt>
                <c:pt idx="281">
                  <c:v>4.3488749999999916</c:v>
                </c:pt>
                <c:pt idx="282">
                  <c:v>4.3627499999999975</c:v>
                </c:pt>
                <c:pt idx="283">
                  <c:v>4.3766249999999998</c:v>
                </c:pt>
                <c:pt idx="284">
                  <c:v>4.3904999999999985</c:v>
                </c:pt>
                <c:pt idx="285">
                  <c:v>4.4043749999999955</c:v>
                </c:pt>
                <c:pt idx="286">
                  <c:v>4.4182500000000013</c:v>
                </c:pt>
                <c:pt idx="287">
                  <c:v>4.4321250000000001</c:v>
                </c:pt>
                <c:pt idx="288">
                  <c:v>4.4459999999999997</c:v>
                </c:pt>
                <c:pt idx="289">
                  <c:v>4.4598750000000003</c:v>
                </c:pt>
                <c:pt idx="290">
                  <c:v>4.4737500000000034</c:v>
                </c:pt>
                <c:pt idx="291">
                  <c:v>4.4876250000000004</c:v>
                </c:pt>
                <c:pt idx="292">
                  <c:v>4.5015000000000001</c:v>
                </c:pt>
                <c:pt idx="293">
                  <c:v>4.5153749999999926</c:v>
                </c:pt>
                <c:pt idx="294">
                  <c:v>4.5292500000000002</c:v>
                </c:pt>
                <c:pt idx="295">
                  <c:v>4.5431249999999945</c:v>
                </c:pt>
                <c:pt idx="296">
                  <c:v>4.5569999999999995</c:v>
                </c:pt>
                <c:pt idx="297">
                  <c:v>4.570875</c:v>
                </c:pt>
                <c:pt idx="298">
                  <c:v>4.5847499999999997</c:v>
                </c:pt>
                <c:pt idx="299">
                  <c:v>4.5986250000000002</c:v>
                </c:pt>
                <c:pt idx="300">
                  <c:v>4.6124999999999945</c:v>
                </c:pt>
                <c:pt idx="301">
                  <c:v>4.6263749999999932</c:v>
                </c:pt>
                <c:pt idx="302">
                  <c:v>4.64025</c:v>
                </c:pt>
                <c:pt idx="303">
                  <c:v>4.6541249999999854</c:v>
                </c:pt>
                <c:pt idx="304">
                  <c:v>4.6679999999999904</c:v>
                </c:pt>
                <c:pt idx="305">
                  <c:v>4.6818749999999945</c:v>
                </c:pt>
                <c:pt idx="306">
                  <c:v>4.6957499999999985</c:v>
                </c:pt>
                <c:pt idx="307">
                  <c:v>4.7096250000000071</c:v>
                </c:pt>
                <c:pt idx="308">
                  <c:v>4.7234999999999996</c:v>
                </c:pt>
                <c:pt idx="309">
                  <c:v>4.7373750000000001</c:v>
                </c:pt>
                <c:pt idx="310">
                  <c:v>4.7512500000000024</c:v>
                </c:pt>
                <c:pt idx="311">
                  <c:v>4.7651249999999914</c:v>
                </c:pt>
                <c:pt idx="312">
                  <c:v>4.7789999999999999</c:v>
                </c:pt>
                <c:pt idx="313">
                  <c:v>4.7928749999999933</c:v>
                </c:pt>
                <c:pt idx="314">
                  <c:v>4.8067500000000001</c:v>
                </c:pt>
                <c:pt idx="315">
                  <c:v>4.8206249999999926</c:v>
                </c:pt>
                <c:pt idx="316">
                  <c:v>4.8344999999999985</c:v>
                </c:pt>
                <c:pt idx="317">
                  <c:v>4.8483749999999946</c:v>
                </c:pt>
                <c:pt idx="318">
                  <c:v>4.8622499999999995</c:v>
                </c:pt>
                <c:pt idx="319">
                  <c:v>4.876125</c:v>
                </c:pt>
                <c:pt idx="320">
                  <c:v>4.8899999999999997</c:v>
                </c:pt>
                <c:pt idx="321">
                  <c:v>4.9038750000000002</c:v>
                </c:pt>
                <c:pt idx="322">
                  <c:v>4.9177499999999998</c:v>
                </c:pt>
                <c:pt idx="323">
                  <c:v>4.9316250000000093</c:v>
                </c:pt>
                <c:pt idx="324">
                  <c:v>4.9455</c:v>
                </c:pt>
                <c:pt idx="325">
                  <c:v>4.9593749999999996</c:v>
                </c:pt>
                <c:pt idx="326">
                  <c:v>4.9732500000000082</c:v>
                </c:pt>
                <c:pt idx="327">
                  <c:v>4.9871249999999945</c:v>
                </c:pt>
                <c:pt idx="328">
                  <c:v>5.0010000000000003</c:v>
                </c:pt>
                <c:pt idx="329">
                  <c:v>5.0148749999999884</c:v>
                </c:pt>
                <c:pt idx="330">
                  <c:v>5.0287499999999996</c:v>
                </c:pt>
                <c:pt idx="331">
                  <c:v>5.0426250000000001</c:v>
                </c:pt>
                <c:pt idx="332">
                  <c:v>5.0564999999999998</c:v>
                </c:pt>
                <c:pt idx="333">
                  <c:v>5.0703750000000003</c:v>
                </c:pt>
                <c:pt idx="334">
                  <c:v>5.0842499999999999</c:v>
                </c:pt>
                <c:pt idx="335">
                  <c:v>5.0981249999999916</c:v>
                </c:pt>
                <c:pt idx="336">
                  <c:v>5.1119999999999965</c:v>
                </c:pt>
                <c:pt idx="337">
                  <c:v>5.1258749999999855</c:v>
                </c:pt>
                <c:pt idx="338">
                  <c:v>5.1397500000000003</c:v>
                </c:pt>
                <c:pt idx="339">
                  <c:v>5.1536249999999955</c:v>
                </c:pt>
                <c:pt idx="340">
                  <c:v>5.1674999999999915</c:v>
                </c:pt>
                <c:pt idx="341">
                  <c:v>5.1813750000000001</c:v>
                </c:pt>
                <c:pt idx="342">
                  <c:v>5.1952499999999997</c:v>
                </c:pt>
                <c:pt idx="343">
                  <c:v>5.2091250000000002</c:v>
                </c:pt>
                <c:pt idx="344">
                  <c:v>5.2229999999999945</c:v>
                </c:pt>
                <c:pt idx="345">
                  <c:v>5.2368750000000004</c:v>
                </c:pt>
                <c:pt idx="346">
                  <c:v>5.25075</c:v>
                </c:pt>
                <c:pt idx="347">
                  <c:v>5.2646249999999917</c:v>
                </c:pt>
                <c:pt idx="348">
                  <c:v>5.2785000000000002</c:v>
                </c:pt>
                <c:pt idx="349">
                  <c:v>5.2923749999999945</c:v>
                </c:pt>
                <c:pt idx="350">
                  <c:v>5.3062500000000004</c:v>
                </c:pt>
                <c:pt idx="351">
                  <c:v>5.3201249999999884</c:v>
                </c:pt>
                <c:pt idx="352">
                  <c:v>5.3339999999999996</c:v>
                </c:pt>
                <c:pt idx="353">
                  <c:v>5.3478749999999904</c:v>
                </c:pt>
                <c:pt idx="354">
                  <c:v>5.3617499999999998</c:v>
                </c:pt>
                <c:pt idx="355">
                  <c:v>5.3756250000000003</c:v>
                </c:pt>
                <c:pt idx="356">
                  <c:v>5.3895</c:v>
                </c:pt>
                <c:pt idx="357">
                  <c:v>5.4033749999999996</c:v>
                </c:pt>
                <c:pt idx="358">
                  <c:v>5.4172500000000001</c:v>
                </c:pt>
                <c:pt idx="359">
                  <c:v>5.4311249999999998</c:v>
                </c:pt>
                <c:pt idx="360">
                  <c:v>5.4450000000000003</c:v>
                </c:pt>
                <c:pt idx="361">
                  <c:v>5.4588749999999955</c:v>
                </c:pt>
                <c:pt idx="362">
                  <c:v>5.4727500000000004</c:v>
                </c:pt>
                <c:pt idx="363">
                  <c:v>5.4866250000000081</c:v>
                </c:pt>
                <c:pt idx="364">
                  <c:v>5.5004999999999997</c:v>
                </c:pt>
                <c:pt idx="365">
                  <c:v>5.5143749999999914</c:v>
                </c:pt>
                <c:pt idx="366">
                  <c:v>5.5282499999999999</c:v>
                </c:pt>
                <c:pt idx="367">
                  <c:v>5.5421249999999933</c:v>
                </c:pt>
                <c:pt idx="368">
                  <c:v>5.556</c:v>
                </c:pt>
                <c:pt idx="369">
                  <c:v>5.5698749999999926</c:v>
                </c:pt>
                <c:pt idx="370">
                  <c:v>5.5837500000000002</c:v>
                </c:pt>
                <c:pt idx="371">
                  <c:v>5.5976249999999945</c:v>
                </c:pt>
                <c:pt idx="372">
                  <c:v>5.6114999999999995</c:v>
                </c:pt>
                <c:pt idx="373">
                  <c:v>5.6253749999999885</c:v>
                </c:pt>
                <c:pt idx="374">
                  <c:v>5.6392500000000014</c:v>
                </c:pt>
                <c:pt idx="375">
                  <c:v>5.6531249999999913</c:v>
                </c:pt>
                <c:pt idx="376">
                  <c:v>5.6669999999999945</c:v>
                </c:pt>
                <c:pt idx="377">
                  <c:v>5.6808749999999932</c:v>
                </c:pt>
                <c:pt idx="378">
                  <c:v>5.6947499999999955</c:v>
                </c:pt>
                <c:pt idx="379">
                  <c:v>5.7086249999999996</c:v>
                </c:pt>
                <c:pt idx="380">
                  <c:v>5.7224999999999975</c:v>
                </c:pt>
                <c:pt idx="381">
                  <c:v>5.7363749999999998</c:v>
                </c:pt>
                <c:pt idx="382">
                  <c:v>5.7502500000000003</c:v>
                </c:pt>
                <c:pt idx="383">
                  <c:v>5.7641249999999866</c:v>
                </c:pt>
                <c:pt idx="384">
                  <c:v>5.7779999999999996</c:v>
                </c:pt>
                <c:pt idx="385">
                  <c:v>5.7918750000000001</c:v>
                </c:pt>
                <c:pt idx="386">
                  <c:v>5.8057499999999997</c:v>
                </c:pt>
                <c:pt idx="387">
                  <c:v>5.8196250000000003</c:v>
                </c:pt>
                <c:pt idx="388">
                  <c:v>5.8334999999999999</c:v>
                </c:pt>
                <c:pt idx="389">
                  <c:v>5.8473749999999933</c:v>
                </c:pt>
                <c:pt idx="390">
                  <c:v>5.8612500000000001</c:v>
                </c:pt>
                <c:pt idx="391">
                  <c:v>5.8751249999999926</c:v>
                </c:pt>
                <c:pt idx="392">
                  <c:v>5.8890000000000002</c:v>
                </c:pt>
                <c:pt idx="393">
                  <c:v>5.9028749999999945</c:v>
                </c:pt>
                <c:pt idx="394">
                  <c:v>5.9167500000000004</c:v>
                </c:pt>
                <c:pt idx="395">
                  <c:v>5.930625000000008</c:v>
                </c:pt>
                <c:pt idx="396">
                  <c:v>5.9444999999999997</c:v>
                </c:pt>
                <c:pt idx="397">
                  <c:v>5.9583750000000002</c:v>
                </c:pt>
                <c:pt idx="398">
                  <c:v>5.9722500000000034</c:v>
                </c:pt>
                <c:pt idx="399">
                  <c:v>5.9861250000000004</c:v>
                </c:pt>
                <c:pt idx="400">
                  <c:v>6</c:v>
                </c:pt>
              </c:numCache>
            </c:numRef>
          </c:xVal>
          <c:yVal>
            <c:numRef>
              <c:f>'Generator area-Horizontal'!$C$15:$C$415</c:f>
              <c:numCache>
                <c:formatCode>General</c:formatCode>
                <c:ptCount val="401"/>
                <c:pt idx="0">
                  <c:v>-90.758315350969696</c:v>
                </c:pt>
                <c:pt idx="1">
                  <c:v>-83.835189548311504</c:v>
                </c:pt>
                <c:pt idx="2">
                  <c:v>-91.412098262108799</c:v>
                </c:pt>
                <c:pt idx="3">
                  <c:v>-87.563979285601704</c:v>
                </c:pt>
                <c:pt idx="4">
                  <c:v>-84.260772660594085</c:v>
                </c:pt>
                <c:pt idx="5">
                  <c:v>-63.405361072597444</c:v>
                </c:pt>
                <c:pt idx="6">
                  <c:v>-80.091933641042758</c:v>
                </c:pt>
                <c:pt idx="7">
                  <c:v>-91.292858643303603</c:v>
                </c:pt>
                <c:pt idx="8">
                  <c:v>-91.338067870913648</c:v>
                </c:pt>
                <c:pt idx="9">
                  <c:v>-90.446238967816626</c:v>
                </c:pt>
                <c:pt idx="10">
                  <c:v>-82.732655961230947</c:v>
                </c:pt>
                <c:pt idx="11">
                  <c:v>-81.943504078081801</c:v>
                </c:pt>
                <c:pt idx="12">
                  <c:v>-94.584041401579</c:v>
                </c:pt>
                <c:pt idx="13">
                  <c:v>-81.621592540465059</c:v>
                </c:pt>
                <c:pt idx="14">
                  <c:v>-77.894404398923299</c:v>
                </c:pt>
                <c:pt idx="15">
                  <c:v>-83.268217374509149</c:v>
                </c:pt>
                <c:pt idx="16">
                  <c:v>-86.87174694582437</c:v>
                </c:pt>
                <c:pt idx="17">
                  <c:v>-76.704621554841026</c:v>
                </c:pt>
                <c:pt idx="18">
                  <c:v>-85.074113309848329</c:v>
                </c:pt>
                <c:pt idx="19">
                  <c:v>-91.877405542015083</c:v>
                </c:pt>
                <c:pt idx="20">
                  <c:v>-81.490154068786495</c:v>
                </c:pt>
                <c:pt idx="21">
                  <c:v>-92.6682467758054</c:v>
                </c:pt>
                <c:pt idx="22">
                  <c:v>-86.064354691551799</c:v>
                </c:pt>
                <c:pt idx="23">
                  <c:v>-87.536447845448478</c:v>
                </c:pt>
                <c:pt idx="24">
                  <c:v>-94.709342035833458</c:v>
                </c:pt>
                <c:pt idx="25">
                  <c:v>-92.829066669536203</c:v>
                </c:pt>
                <c:pt idx="26">
                  <c:v>-93.982137076790295</c:v>
                </c:pt>
                <c:pt idx="27">
                  <c:v>-94.991273989359698</c:v>
                </c:pt>
                <c:pt idx="28">
                  <c:v>-92.965335570973949</c:v>
                </c:pt>
                <c:pt idx="29">
                  <c:v>-66.478080584408858</c:v>
                </c:pt>
                <c:pt idx="30">
                  <c:v>-67.537960078171196</c:v>
                </c:pt>
                <c:pt idx="31">
                  <c:v>-87.438024772045907</c:v>
                </c:pt>
                <c:pt idx="32">
                  <c:v>-76.612536814637608</c:v>
                </c:pt>
                <c:pt idx="33">
                  <c:v>-93.200546324349304</c:v>
                </c:pt>
                <c:pt idx="34">
                  <c:v>-77.17036634374324</c:v>
                </c:pt>
                <c:pt idx="35">
                  <c:v>-89.226066048519201</c:v>
                </c:pt>
                <c:pt idx="36">
                  <c:v>-93.60127871028817</c:v>
                </c:pt>
                <c:pt idx="37">
                  <c:v>-92.720292730156558</c:v>
                </c:pt>
                <c:pt idx="38">
                  <c:v>-94.721772647098589</c:v>
                </c:pt>
                <c:pt idx="39">
                  <c:v>-93.185878102492495</c:v>
                </c:pt>
                <c:pt idx="40">
                  <c:v>-88.287584225665114</c:v>
                </c:pt>
                <c:pt idx="41">
                  <c:v>-95.130444082520995</c:v>
                </c:pt>
                <c:pt idx="42">
                  <c:v>-94.677311736299089</c:v>
                </c:pt>
                <c:pt idx="43">
                  <c:v>-94.102385292405387</c:v>
                </c:pt>
                <c:pt idx="44">
                  <c:v>-93.812314730822379</c:v>
                </c:pt>
                <c:pt idx="45">
                  <c:v>-93.552701038685925</c:v>
                </c:pt>
                <c:pt idx="46">
                  <c:v>-92.773953508165604</c:v>
                </c:pt>
                <c:pt idx="47">
                  <c:v>-95.163388157904222</c:v>
                </c:pt>
                <c:pt idx="48">
                  <c:v>-92.814350051213694</c:v>
                </c:pt>
                <c:pt idx="49">
                  <c:v>-93.067239089014279</c:v>
                </c:pt>
                <c:pt idx="50">
                  <c:v>-90.956403276105704</c:v>
                </c:pt>
                <c:pt idx="51">
                  <c:v>-92.944894861591806</c:v>
                </c:pt>
                <c:pt idx="52">
                  <c:v>-90.854065604071494</c:v>
                </c:pt>
                <c:pt idx="53">
                  <c:v>-93.034199175253903</c:v>
                </c:pt>
                <c:pt idx="54">
                  <c:v>-92.625556193401223</c:v>
                </c:pt>
                <c:pt idx="55">
                  <c:v>-90.975640887037898</c:v>
                </c:pt>
                <c:pt idx="56">
                  <c:v>-92.663954993250883</c:v>
                </c:pt>
                <c:pt idx="57">
                  <c:v>-92.744086228623999</c:v>
                </c:pt>
                <c:pt idx="58">
                  <c:v>-93.132979817509224</c:v>
                </c:pt>
                <c:pt idx="59">
                  <c:v>-92.856616058858378</c:v>
                </c:pt>
                <c:pt idx="60">
                  <c:v>-89.455364398300205</c:v>
                </c:pt>
                <c:pt idx="61">
                  <c:v>-92.179053534112782</c:v>
                </c:pt>
                <c:pt idx="62">
                  <c:v>-90.065079492544825</c:v>
                </c:pt>
                <c:pt idx="63">
                  <c:v>-91.970445167558296</c:v>
                </c:pt>
                <c:pt idx="64">
                  <c:v>-93.050183381365329</c:v>
                </c:pt>
                <c:pt idx="65">
                  <c:v>-93.522969449408393</c:v>
                </c:pt>
                <c:pt idx="66">
                  <c:v>-93.135469581775695</c:v>
                </c:pt>
                <c:pt idx="67">
                  <c:v>-92.173693241584886</c:v>
                </c:pt>
                <c:pt idx="68">
                  <c:v>-93.024629511299807</c:v>
                </c:pt>
                <c:pt idx="69">
                  <c:v>-91.768337050369695</c:v>
                </c:pt>
                <c:pt idx="70">
                  <c:v>-91.416149035231427</c:v>
                </c:pt>
                <c:pt idx="71">
                  <c:v>-93.337403205706806</c:v>
                </c:pt>
                <c:pt idx="72">
                  <c:v>-93.259600380859879</c:v>
                </c:pt>
                <c:pt idx="73">
                  <c:v>-93.375427289741879</c:v>
                </c:pt>
                <c:pt idx="74">
                  <c:v>-91.252866909325803</c:v>
                </c:pt>
                <c:pt idx="75">
                  <c:v>-92.575147882053571</c:v>
                </c:pt>
                <c:pt idx="76">
                  <c:v>-90.559707328745858</c:v>
                </c:pt>
                <c:pt idx="77">
                  <c:v>-92.589110526683285</c:v>
                </c:pt>
                <c:pt idx="78">
                  <c:v>-90.538296590828779</c:v>
                </c:pt>
                <c:pt idx="79">
                  <c:v>-92.642253167178026</c:v>
                </c:pt>
                <c:pt idx="80">
                  <c:v>-90.797296644634713</c:v>
                </c:pt>
                <c:pt idx="81">
                  <c:v>-93.511480138008679</c:v>
                </c:pt>
                <c:pt idx="82">
                  <c:v>-91.962202432872303</c:v>
                </c:pt>
                <c:pt idx="83">
                  <c:v>-90.129346801908255</c:v>
                </c:pt>
                <c:pt idx="84">
                  <c:v>-93.079414528293583</c:v>
                </c:pt>
                <c:pt idx="85">
                  <c:v>-92.388201795584095</c:v>
                </c:pt>
                <c:pt idx="86">
                  <c:v>-91.912667307558081</c:v>
                </c:pt>
                <c:pt idx="87">
                  <c:v>-92.614454005881981</c:v>
                </c:pt>
                <c:pt idx="88">
                  <c:v>-92.42162565573058</c:v>
                </c:pt>
                <c:pt idx="89">
                  <c:v>-92.472337033494895</c:v>
                </c:pt>
                <c:pt idx="90">
                  <c:v>-88.65933027854274</c:v>
                </c:pt>
                <c:pt idx="91">
                  <c:v>-92.155882601482787</c:v>
                </c:pt>
                <c:pt idx="92">
                  <c:v>-91.472597149459816</c:v>
                </c:pt>
                <c:pt idx="93">
                  <c:v>-91.743860365720494</c:v>
                </c:pt>
                <c:pt idx="94">
                  <c:v>-88.869581260760299</c:v>
                </c:pt>
                <c:pt idx="95">
                  <c:v>-93.22387338180198</c:v>
                </c:pt>
                <c:pt idx="96">
                  <c:v>-91.5871241972294</c:v>
                </c:pt>
                <c:pt idx="97">
                  <c:v>-91.745397595055678</c:v>
                </c:pt>
                <c:pt idx="98">
                  <c:v>-91.870172728233058</c:v>
                </c:pt>
                <c:pt idx="99">
                  <c:v>-92.299998209308129</c:v>
                </c:pt>
                <c:pt idx="100">
                  <c:v>-92.6274899881587</c:v>
                </c:pt>
                <c:pt idx="101">
                  <c:v>-89.894911295816129</c:v>
                </c:pt>
                <c:pt idx="102">
                  <c:v>-90.818436331356494</c:v>
                </c:pt>
                <c:pt idx="103">
                  <c:v>-90.380646668405802</c:v>
                </c:pt>
                <c:pt idx="104">
                  <c:v>-89.386931588676859</c:v>
                </c:pt>
                <c:pt idx="105">
                  <c:v>-91.221876940337097</c:v>
                </c:pt>
                <c:pt idx="106">
                  <c:v>-91.577938982433707</c:v>
                </c:pt>
                <c:pt idx="107">
                  <c:v>-91.828238447709225</c:v>
                </c:pt>
                <c:pt idx="108">
                  <c:v>-79.172288213828622</c:v>
                </c:pt>
                <c:pt idx="109">
                  <c:v>-91.607317950575819</c:v>
                </c:pt>
                <c:pt idx="110">
                  <c:v>-89.350770829430488</c:v>
                </c:pt>
                <c:pt idx="111">
                  <c:v>-92.141957195827501</c:v>
                </c:pt>
                <c:pt idx="112">
                  <c:v>-91.580560237089259</c:v>
                </c:pt>
                <c:pt idx="113">
                  <c:v>-90.691001668136494</c:v>
                </c:pt>
                <c:pt idx="114">
                  <c:v>-91.801341957818778</c:v>
                </c:pt>
                <c:pt idx="115">
                  <c:v>-93.145673172050095</c:v>
                </c:pt>
                <c:pt idx="116">
                  <c:v>-92.298465297042995</c:v>
                </c:pt>
                <c:pt idx="117">
                  <c:v>-92.639163030145397</c:v>
                </c:pt>
                <c:pt idx="118">
                  <c:v>-91.292054275698106</c:v>
                </c:pt>
                <c:pt idx="119">
                  <c:v>-91.295428381275229</c:v>
                </c:pt>
                <c:pt idx="120">
                  <c:v>-92.133897135557106</c:v>
                </c:pt>
                <c:pt idx="121">
                  <c:v>-93.452286962493858</c:v>
                </c:pt>
                <c:pt idx="122">
                  <c:v>-91.03242948874815</c:v>
                </c:pt>
                <c:pt idx="123">
                  <c:v>-89.724002199652048</c:v>
                </c:pt>
                <c:pt idx="124">
                  <c:v>-90.710818335514759</c:v>
                </c:pt>
                <c:pt idx="125">
                  <c:v>-90.416252627232382</c:v>
                </c:pt>
                <c:pt idx="126">
                  <c:v>-92.180396018130395</c:v>
                </c:pt>
                <c:pt idx="127">
                  <c:v>-90.173172209585289</c:v>
                </c:pt>
                <c:pt idx="128">
                  <c:v>-90.550451220226478</c:v>
                </c:pt>
                <c:pt idx="129">
                  <c:v>-90.675335406219489</c:v>
                </c:pt>
                <c:pt idx="130">
                  <c:v>-91.554603898440604</c:v>
                </c:pt>
                <c:pt idx="131">
                  <c:v>-91.729010829715094</c:v>
                </c:pt>
                <c:pt idx="132">
                  <c:v>-89.118847319152607</c:v>
                </c:pt>
                <c:pt idx="133">
                  <c:v>-88.559963589307458</c:v>
                </c:pt>
                <c:pt idx="134">
                  <c:v>-91.685354860801496</c:v>
                </c:pt>
                <c:pt idx="135">
                  <c:v>-87.090925423497794</c:v>
                </c:pt>
                <c:pt idx="136">
                  <c:v>-89.386255982826199</c:v>
                </c:pt>
                <c:pt idx="137">
                  <c:v>-91.104965120114983</c:v>
                </c:pt>
                <c:pt idx="138">
                  <c:v>-89.710921817118006</c:v>
                </c:pt>
                <c:pt idx="139">
                  <c:v>-89.286988412155395</c:v>
                </c:pt>
                <c:pt idx="140">
                  <c:v>-89.194580236603485</c:v>
                </c:pt>
                <c:pt idx="141">
                  <c:v>-88.780662411805395</c:v>
                </c:pt>
                <c:pt idx="142">
                  <c:v>-90.030773359928858</c:v>
                </c:pt>
                <c:pt idx="143">
                  <c:v>-84.630248844047401</c:v>
                </c:pt>
                <c:pt idx="144">
                  <c:v>-89.236418409018114</c:v>
                </c:pt>
                <c:pt idx="145">
                  <c:v>-90.393552634851389</c:v>
                </c:pt>
                <c:pt idx="146">
                  <c:v>-87.64866683331168</c:v>
                </c:pt>
                <c:pt idx="147">
                  <c:v>-89.952798539104705</c:v>
                </c:pt>
                <c:pt idx="148">
                  <c:v>-89.217116871787397</c:v>
                </c:pt>
                <c:pt idx="149">
                  <c:v>-88.731153192954579</c:v>
                </c:pt>
                <c:pt idx="150">
                  <c:v>-89.272874480425088</c:v>
                </c:pt>
                <c:pt idx="151">
                  <c:v>-88.791373612715404</c:v>
                </c:pt>
                <c:pt idx="152">
                  <c:v>-88.309370247081489</c:v>
                </c:pt>
                <c:pt idx="153">
                  <c:v>-88.714032996546578</c:v>
                </c:pt>
                <c:pt idx="154">
                  <c:v>-88.097765283514704</c:v>
                </c:pt>
                <c:pt idx="155">
                  <c:v>-87.017460691511346</c:v>
                </c:pt>
                <c:pt idx="156">
                  <c:v>-87.076980052665888</c:v>
                </c:pt>
                <c:pt idx="157">
                  <c:v>-87.018832461240194</c:v>
                </c:pt>
                <c:pt idx="158">
                  <c:v>-88.108976339910825</c:v>
                </c:pt>
                <c:pt idx="159">
                  <c:v>-85.497280937403204</c:v>
                </c:pt>
                <c:pt idx="160">
                  <c:v>-90.368671789669278</c:v>
                </c:pt>
                <c:pt idx="161">
                  <c:v>-89.4354245151833</c:v>
                </c:pt>
                <c:pt idx="162">
                  <c:v>-92.717595152283948</c:v>
                </c:pt>
                <c:pt idx="163">
                  <c:v>-90.536476266470558</c:v>
                </c:pt>
                <c:pt idx="164">
                  <c:v>-84.220963298601504</c:v>
                </c:pt>
                <c:pt idx="165">
                  <c:v>-92.818454780160494</c:v>
                </c:pt>
                <c:pt idx="166">
                  <c:v>-89.238980730845199</c:v>
                </c:pt>
                <c:pt idx="167">
                  <c:v>-88.298767291604548</c:v>
                </c:pt>
                <c:pt idx="168">
                  <c:v>-91.631289655492097</c:v>
                </c:pt>
                <c:pt idx="169">
                  <c:v>-89.299625851178249</c:v>
                </c:pt>
                <c:pt idx="170">
                  <c:v>-89.929876301369319</c:v>
                </c:pt>
                <c:pt idx="171">
                  <c:v>-90.166671377643425</c:v>
                </c:pt>
                <c:pt idx="172">
                  <c:v>-91.964931175151278</c:v>
                </c:pt>
                <c:pt idx="173">
                  <c:v>-90.830433568467683</c:v>
                </c:pt>
                <c:pt idx="174">
                  <c:v>-92.433997831197303</c:v>
                </c:pt>
                <c:pt idx="175">
                  <c:v>-91.210526957495901</c:v>
                </c:pt>
                <c:pt idx="176">
                  <c:v>-91.191574279299999</c:v>
                </c:pt>
                <c:pt idx="177">
                  <c:v>-91.456908788118326</c:v>
                </c:pt>
                <c:pt idx="178">
                  <c:v>-89.28452309404328</c:v>
                </c:pt>
                <c:pt idx="179">
                  <c:v>-91.115338073070305</c:v>
                </c:pt>
                <c:pt idx="180">
                  <c:v>-90.5342925741231</c:v>
                </c:pt>
                <c:pt idx="181">
                  <c:v>-91.507341511734694</c:v>
                </c:pt>
                <c:pt idx="182">
                  <c:v>-90.690987401283579</c:v>
                </c:pt>
                <c:pt idx="183">
                  <c:v>-91.365394236040686</c:v>
                </c:pt>
                <c:pt idx="184">
                  <c:v>-89.826668731996548</c:v>
                </c:pt>
                <c:pt idx="185">
                  <c:v>-92.856801087623808</c:v>
                </c:pt>
                <c:pt idx="186">
                  <c:v>-90.490231432745304</c:v>
                </c:pt>
                <c:pt idx="187">
                  <c:v>-89.439361901775229</c:v>
                </c:pt>
                <c:pt idx="188">
                  <c:v>-89.498809913872407</c:v>
                </c:pt>
                <c:pt idx="189">
                  <c:v>-92.597125230564203</c:v>
                </c:pt>
                <c:pt idx="190">
                  <c:v>-91.775698439770082</c:v>
                </c:pt>
                <c:pt idx="191">
                  <c:v>-87.231095492132297</c:v>
                </c:pt>
                <c:pt idx="192">
                  <c:v>-90.606789375691704</c:v>
                </c:pt>
                <c:pt idx="193">
                  <c:v>-90.234369862185801</c:v>
                </c:pt>
                <c:pt idx="194">
                  <c:v>-90.454665693267557</c:v>
                </c:pt>
                <c:pt idx="195">
                  <c:v>-89.534158819707983</c:v>
                </c:pt>
                <c:pt idx="196">
                  <c:v>-89.342970799548283</c:v>
                </c:pt>
                <c:pt idx="197">
                  <c:v>-90.423920828771998</c:v>
                </c:pt>
                <c:pt idx="198">
                  <c:v>-88.561331631393301</c:v>
                </c:pt>
                <c:pt idx="199">
                  <c:v>-91.20697333288264</c:v>
                </c:pt>
                <c:pt idx="200">
                  <c:v>-90.862100163358079</c:v>
                </c:pt>
                <c:pt idx="201">
                  <c:v>-90.856208524199388</c:v>
                </c:pt>
                <c:pt idx="202">
                  <c:v>-90.684383726057249</c:v>
                </c:pt>
                <c:pt idx="203">
                  <c:v>-89.360744137191304</c:v>
                </c:pt>
                <c:pt idx="204">
                  <c:v>-89.664693709174429</c:v>
                </c:pt>
                <c:pt idx="205">
                  <c:v>-89.4093916229223</c:v>
                </c:pt>
                <c:pt idx="206">
                  <c:v>-87.894565752797902</c:v>
                </c:pt>
                <c:pt idx="207">
                  <c:v>-91.916938145577106</c:v>
                </c:pt>
                <c:pt idx="208">
                  <c:v>-92.481910380700896</c:v>
                </c:pt>
                <c:pt idx="209">
                  <c:v>-90.313553081370927</c:v>
                </c:pt>
                <c:pt idx="210">
                  <c:v>-89.87724145465674</c:v>
                </c:pt>
                <c:pt idx="211">
                  <c:v>-90.961513567188547</c:v>
                </c:pt>
                <c:pt idx="212">
                  <c:v>-90.7917529648998</c:v>
                </c:pt>
                <c:pt idx="213">
                  <c:v>-92.143058500874758</c:v>
                </c:pt>
                <c:pt idx="214">
                  <c:v>-90.992583367067397</c:v>
                </c:pt>
                <c:pt idx="215">
                  <c:v>-91.205528280563982</c:v>
                </c:pt>
                <c:pt idx="216">
                  <c:v>-90.528285825144181</c:v>
                </c:pt>
                <c:pt idx="217">
                  <c:v>-89.162144904649281</c:v>
                </c:pt>
                <c:pt idx="218">
                  <c:v>-88.320411114973496</c:v>
                </c:pt>
                <c:pt idx="219">
                  <c:v>-90.433197874121348</c:v>
                </c:pt>
                <c:pt idx="220">
                  <c:v>-90.74633221598917</c:v>
                </c:pt>
                <c:pt idx="221">
                  <c:v>-88.893686806077</c:v>
                </c:pt>
                <c:pt idx="222">
                  <c:v>-89.67256305546384</c:v>
                </c:pt>
                <c:pt idx="223">
                  <c:v>-90.907014633132334</c:v>
                </c:pt>
                <c:pt idx="224">
                  <c:v>-90.333578223483556</c:v>
                </c:pt>
                <c:pt idx="225">
                  <c:v>-90.327953238368295</c:v>
                </c:pt>
                <c:pt idx="226">
                  <c:v>-89.736008371895281</c:v>
                </c:pt>
                <c:pt idx="227">
                  <c:v>-89.665195979252402</c:v>
                </c:pt>
                <c:pt idx="228">
                  <c:v>-89.571813706230401</c:v>
                </c:pt>
                <c:pt idx="229">
                  <c:v>-88.593705374838649</c:v>
                </c:pt>
                <c:pt idx="230">
                  <c:v>-88.570906612204325</c:v>
                </c:pt>
                <c:pt idx="231">
                  <c:v>-87.712573201743893</c:v>
                </c:pt>
                <c:pt idx="232">
                  <c:v>-89.559779235717798</c:v>
                </c:pt>
                <c:pt idx="233">
                  <c:v>-88.698470066832186</c:v>
                </c:pt>
                <c:pt idx="234">
                  <c:v>-90.13032998421258</c:v>
                </c:pt>
                <c:pt idx="235">
                  <c:v>-88.049962523410898</c:v>
                </c:pt>
                <c:pt idx="236">
                  <c:v>-89.215806481216646</c:v>
                </c:pt>
                <c:pt idx="237">
                  <c:v>-89.895089803756107</c:v>
                </c:pt>
                <c:pt idx="238">
                  <c:v>-88.341416086524589</c:v>
                </c:pt>
                <c:pt idx="239">
                  <c:v>-88.741307831951048</c:v>
                </c:pt>
                <c:pt idx="240">
                  <c:v>-88.990943259097449</c:v>
                </c:pt>
                <c:pt idx="241">
                  <c:v>-90.225363337520406</c:v>
                </c:pt>
                <c:pt idx="242">
                  <c:v>-89.512409980969494</c:v>
                </c:pt>
                <c:pt idx="243">
                  <c:v>-89.585507424733578</c:v>
                </c:pt>
                <c:pt idx="244">
                  <c:v>-88.361574677246693</c:v>
                </c:pt>
                <c:pt idx="245">
                  <c:v>-88.971758269632204</c:v>
                </c:pt>
                <c:pt idx="246">
                  <c:v>-87.017902517439595</c:v>
                </c:pt>
                <c:pt idx="247">
                  <c:v>-89.784933459408904</c:v>
                </c:pt>
                <c:pt idx="248">
                  <c:v>-89.44090629491528</c:v>
                </c:pt>
                <c:pt idx="249">
                  <c:v>-87.016257895485879</c:v>
                </c:pt>
                <c:pt idx="250">
                  <c:v>-88.616298138662259</c:v>
                </c:pt>
                <c:pt idx="251">
                  <c:v>-86.841735164335304</c:v>
                </c:pt>
                <c:pt idx="252">
                  <c:v>-86.577494295933107</c:v>
                </c:pt>
                <c:pt idx="253">
                  <c:v>-87.907465133003299</c:v>
                </c:pt>
                <c:pt idx="254">
                  <c:v>-89.469717711294848</c:v>
                </c:pt>
                <c:pt idx="255">
                  <c:v>-88.96750526132908</c:v>
                </c:pt>
                <c:pt idx="256">
                  <c:v>-87.617838663795283</c:v>
                </c:pt>
                <c:pt idx="257">
                  <c:v>-87.928522557021296</c:v>
                </c:pt>
                <c:pt idx="258">
                  <c:v>-87.997815578521198</c:v>
                </c:pt>
                <c:pt idx="259">
                  <c:v>-85.847613012230596</c:v>
                </c:pt>
                <c:pt idx="260">
                  <c:v>-88.141425578457898</c:v>
                </c:pt>
                <c:pt idx="261">
                  <c:v>-88.448731805884094</c:v>
                </c:pt>
                <c:pt idx="262">
                  <c:v>-87.647817400524289</c:v>
                </c:pt>
                <c:pt idx="263">
                  <c:v>-87.622495940198988</c:v>
                </c:pt>
                <c:pt idx="264">
                  <c:v>-87.731725002744298</c:v>
                </c:pt>
                <c:pt idx="265">
                  <c:v>-89.832182618518658</c:v>
                </c:pt>
                <c:pt idx="266">
                  <c:v>-87.617827803557688</c:v>
                </c:pt>
                <c:pt idx="267">
                  <c:v>-87.825451595767149</c:v>
                </c:pt>
                <c:pt idx="268">
                  <c:v>-86.63393226718064</c:v>
                </c:pt>
                <c:pt idx="269">
                  <c:v>-88.029812661138607</c:v>
                </c:pt>
                <c:pt idx="270">
                  <c:v>-85.647112466818896</c:v>
                </c:pt>
                <c:pt idx="271">
                  <c:v>-87.267831975717797</c:v>
                </c:pt>
                <c:pt idx="272">
                  <c:v>-85.686766993333379</c:v>
                </c:pt>
                <c:pt idx="273">
                  <c:v>-85.907507139306404</c:v>
                </c:pt>
                <c:pt idx="274">
                  <c:v>-84.102529144011783</c:v>
                </c:pt>
                <c:pt idx="275">
                  <c:v>-85.268081873830596</c:v>
                </c:pt>
                <c:pt idx="276">
                  <c:v>-84.863841767443958</c:v>
                </c:pt>
                <c:pt idx="277">
                  <c:v>-88.757646495279545</c:v>
                </c:pt>
                <c:pt idx="278">
                  <c:v>-85.432669447769896</c:v>
                </c:pt>
                <c:pt idx="279">
                  <c:v>-85.123733396364656</c:v>
                </c:pt>
                <c:pt idx="280">
                  <c:v>-87.466135807662283</c:v>
                </c:pt>
                <c:pt idx="281">
                  <c:v>-88.050649803941283</c:v>
                </c:pt>
                <c:pt idx="282">
                  <c:v>-86.914202199693406</c:v>
                </c:pt>
                <c:pt idx="283">
                  <c:v>-88.295774120692059</c:v>
                </c:pt>
                <c:pt idx="284">
                  <c:v>-86.835116004850448</c:v>
                </c:pt>
                <c:pt idx="285">
                  <c:v>-86.026155831422358</c:v>
                </c:pt>
                <c:pt idx="286">
                  <c:v>-87.151949439922205</c:v>
                </c:pt>
                <c:pt idx="287">
                  <c:v>-87.128009204897481</c:v>
                </c:pt>
                <c:pt idx="288">
                  <c:v>-89.637709379797201</c:v>
                </c:pt>
                <c:pt idx="289">
                  <c:v>-88.082084480217546</c:v>
                </c:pt>
                <c:pt idx="290">
                  <c:v>-85.505533775177113</c:v>
                </c:pt>
                <c:pt idx="291">
                  <c:v>-89.098858906845948</c:v>
                </c:pt>
                <c:pt idx="292">
                  <c:v>-88.541468516318602</c:v>
                </c:pt>
                <c:pt idx="293">
                  <c:v>-86.188275116241456</c:v>
                </c:pt>
                <c:pt idx="294">
                  <c:v>-86.131825978570205</c:v>
                </c:pt>
                <c:pt idx="295">
                  <c:v>-87.695704884960449</c:v>
                </c:pt>
                <c:pt idx="296">
                  <c:v>-88.759288440150783</c:v>
                </c:pt>
                <c:pt idx="297">
                  <c:v>-86.66134028758124</c:v>
                </c:pt>
                <c:pt idx="298">
                  <c:v>-87.167009954937797</c:v>
                </c:pt>
                <c:pt idx="299">
                  <c:v>-89.762606944518694</c:v>
                </c:pt>
                <c:pt idx="300">
                  <c:v>-86.97317769302407</c:v>
                </c:pt>
                <c:pt idx="301">
                  <c:v>-87.583847478596496</c:v>
                </c:pt>
                <c:pt idx="302">
                  <c:v>-88.322880038062806</c:v>
                </c:pt>
                <c:pt idx="303">
                  <c:v>-89.245569258087997</c:v>
                </c:pt>
                <c:pt idx="304">
                  <c:v>-87.892981278523507</c:v>
                </c:pt>
                <c:pt idx="305">
                  <c:v>-88.358536069433825</c:v>
                </c:pt>
                <c:pt idx="306">
                  <c:v>-85.772647067787148</c:v>
                </c:pt>
                <c:pt idx="307">
                  <c:v>-86.96870639681174</c:v>
                </c:pt>
                <c:pt idx="308">
                  <c:v>-88.1406891341679</c:v>
                </c:pt>
                <c:pt idx="309">
                  <c:v>-87.782259019385705</c:v>
                </c:pt>
                <c:pt idx="310">
                  <c:v>-88.550085934342903</c:v>
                </c:pt>
                <c:pt idx="311">
                  <c:v>-87.569941028583159</c:v>
                </c:pt>
                <c:pt idx="312">
                  <c:v>-87.350026985480199</c:v>
                </c:pt>
                <c:pt idx="313">
                  <c:v>-87.844576635493581</c:v>
                </c:pt>
                <c:pt idx="314">
                  <c:v>-86.77515094442397</c:v>
                </c:pt>
                <c:pt idx="315">
                  <c:v>-86.136759957297983</c:v>
                </c:pt>
                <c:pt idx="316">
                  <c:v>-87.572314006251105</c:v>
                </c:pt>
                <c:pt idx="317">
                  <c:v>-87.674976717320405</c:v>
                </c:pt>
                <c:pt idx="318">
                  <c:v>-87.961677331270394</c:v>
                </c:pt>
                <c:pt idx="319">
                  <c:v>-84.889853376481071</c:v>
                </c:pt>
                <c:pt idx="320">
                  <c:v>-86.458735542962955</c:v>
                </c:pt>
                <c:pt idx="321">
                  <c:v>-87.061362217056825</c:v>
                </c:pt>
                <c:pt idx="322">
                  <c:v>-88.442006194613001</c:v>
                </c:pt>
                <c:pt idx="323">
                  <c:v>-86.450095720397826</c:v>
                </c:pt>
                <c:pt idx="324">
                  <c:v>-88.4160457114275</c:v>
                </c:pt>
                <c:pt idx="325">
                  <c:v>-88.970985439317431</c:v>
                </c:pt>
                <c:pt idx="326">
                  <c:v>-86.825874825327048</c:v>
                </c:pt>
                <c:pt idx="327">
                  <c:v>-85.471847844288249</c:v>
                </c:pt>
                <c:pt idx="328">
                  <c:v>-84.451280473589748</c:v>
                </c:pt>
                <c:pt idx="329">
                  <c:v>-88.277783889729889</c:v>
                </c:pt>
                <c:pt idx="330">
                  <c:v>-85.810579399029379</c:v>
                </c:pt>
                <c:pt idx="331">
                  <c:v>-86.8972667370263</c:v>
                </c:pt>
                <c:pt idx="332">
                  <c:v>-87.329824559629259</c:v>
                </c:pt>
                <c:pt idx="333">
                  <c:v>-86.098860859033579</c:v>
                </c:pt>
                <c:pt idx="334">
                  <c:v>-87.113963067156007</c:v>
                </c:pt>
                <c:pt idx="335">
                  <c:v>-86.803864891284519</c:v>
                </c:pt>
                <c:pt idx="336">
                  <c:v>-87.377090056428088</c:v>
                </c:pt>
                <c:pt idx="337">
                  <c:v>-85.340165948831427</c:v>
                </c:pt>
                <c:pt idx="338">
                  <c:v>-87.495390667301706</c:v>
                </c:pt>
                <c:pt idx="339">
                  <c:v>-84.960801430265207</c:v>
                </c:pt>
                <c:pt idx="340">
                  <c:v>-84.604536424059049</c:v>
                </c:pt>
                <c:pt idx="341">
                  <c:v>-84.745792548628188</c:v>
                </c:pt>
                <c:pt idx="342">
                  <c:v>-85.418625206740629</c:v>
                </c:pt>
                <c:pt idx="343">
                  <c:v>-79.874307228141078</c:v>
                </c:pt>
                <c:pt idx="344">
                  <c:v>-83.189564006770098</c:v>
                </c:pt>
                <c:pt idx="345">
                  <c:v>-82.409661348779395</c:v>
                </c:pt>
                <c:pt idx="346">
                  <c:v>-83.466127937958603</c:v>
                </c:pt>
                <c:pt idx="347">
                  <c:v>-83.78235798353758</c:v>
                </c:pt>
                <c:pt idx="348">
                  <c:v>-84.3038645821008</c:v>
                </c:pt>
                <c:pt idx="349">
                  <c:v>-84.071732949942898</c:v>
                </c:pt>
                <c:pt idx="350">
                  <c:v>-82.907874644066894</c:v>
                </c:pt>
                <c:pt idx="351">
                  <c:v>-83.069392333187807</c:v>
                </c:pt>
                <c:pt idx="352">
                  <c:v>-83.953146054244883</c:v>
                </c:pt>
                <c:pt idx="353">
                  <c:v>-81.451501540690401</c:v>
                </c:pt>
                <c:pt idx="354">
                  <c:v>-84.641598977832103</c:v>
                </c:pt>
                <c:pt idx="355">
                  <c:v>-84.591603097873644</c:v>
                </c:pt>
                <c:pt idx="356">
                  <c:v>-83.202110968637527</c:v>
                </c:pt>
                <c:pt idx="357">
                  <c:v>-84.138845283827578</c:v>
                </c:pt>
                <c:pt idx="358">
                  <c:v>-84.394090818201889</c:v>
                </c:pt>
                <c:pt idx="359">
                  <c:v>-83.56094886261657</c:v>
                </c:pt>
                <c:pt idx="360">
                  <c:v>-83.901422360176497</c:v>
                </c:pt>
                <c:pt idx="361">
                  <c:v>-82.133885607518948</c:v>
                </c:pt>
                <c:pt idx="362">
                  <c:v>-82.182318327115425</c:v>
                </c:pt>
                <c:pt idx="363">
                  <c:v>-83.046133403298896</c:v>
                </c:pt>
                <c:pt idx="364">
                  <c:v>-84.109086270331858</c:v>
                </c:pt>
                <c:pt idx="365">
                  <c:v>-82.691966325205897</c:v>
                </c:pt>
                <c:pt idx="366">
                  <c:v>-82.9979983150821</c:v>
                </c:pt>
                <c:pt idx="367">
                  <c:v>-82.510125072327696</c:v>
                </c:pt>
                <c:pt idx="368">
                  <c:v>-80.717767143331201</c:v>
                </c:pt>
                <c:pt idx="369">
                  <c:v>-78.84800759953248</c:v>
                </c:pt>
                <c:pt idx="370">
                  <c:v>-78.914403985417124</c:v>
                </c:pt>
                <c:pt idx="371">
                  <c:v>-80.824045965821298</c:v>
                </c:pt>
                <c:pt idx="372">
                  <c:v>-80.609164882234481</c:v>
                </c:pt>
                <c:pt idx="373">
                  <c:v>-81.323289140103583</c:v>
                </c:pt>
                <c:pt idx="374">
                  <c:v>-79.088394246434689</c:v>
                </c:pt>
                <c:pt idx="375">
                  <c:v>-81.512285407117147</c:v>
                </c:pt>
                <c:pt idx="376">
                  <c:v>-80.181534245236193</c:v>
                </c:pt>
                <c:pt idx="377">
                  <c:v>-81.23411229803223</c:v>
                </c:pt>
                <c:pt idx="378">
                  <c:v>-81.872591499409396</c:v>
                </c:pt>
                <c:pt idx="379">
                  <c:v>-80.724629459748996</c:v>
                </c:pt>
                <c:pt idx="380">
                  <c:v>-81.112459150385178</c:v>
                </c:pt>
                <c:pt idx="381">
                  <c:v>-78.085399029441419</c:v>
                </c:pt>
                <c:pt idx="382">
                  <c:v>-81.704187014924855</c:v>
                </c:pt>
                <c:pt idx="383">
                  <c:v>-80.475635516287795</c:v>
                </c:pt>
                <c:pt idx="384">
                  <c:v>-81.256989570109283</c:v>
                </c:pt>
                <c:pt idx="385">
                  <c:v>-78.049690327936901</c:v>
                </c:pt>
                <c:pt idx="386">
                  <c:v>-79.89012687603477</c:v>
                </c:pt>
                <c:pt idx="387">
                  <c:v>-78.844793002995203</c:v>
                </c:pt>
                <c:pt idx="388">
                  <c:v>-80.115967817222355</c:v>
                </c:pt>
                <c:pt idx="389">
                  <c:v>-79.394790634376406</c:v>
                </c:pt>
                <c:pt idx="390">
                  <c:v>-79.626625974638998</c:v>
                </c:pt>
                <c:pt idx="391">
                  <c:v>-79.752292123867278</c:v>
                </c:pt>
                <c:pt idx="392">
                  <c:v>-79.292579996872306</c:v>
                </c:pt>
                <c:pt idx="393">
                  <c:v>-79.970059864623579</c:v>
                </c:pt>
                <c:pt idx="394">
                  <c:v>-80.780273381657693</c:v>
                </c:pt>
                <c:pt idx="395">
                  <c:v>-81.254015373126848</c:v>
                </c:pt>
                <c:pt idx="396">
                  <c:v>-81.256712653175583</c:v>
                </c:pt>
                <c:pt idx="397">
                  <c:v>-81.059936514320725</c:v>
                </c:pt>
                <c:pt idx="398">
                  <c:v>-78.64080124235457</c:v>
                </c:pt>
                <c:pt idx="399">
                  <c:v>-79.278695546885658</c:v>
                </c:pt>
                <c:pt idx="400">
                  <c:v>-78.434700825498481</c:v>
                </c:pt>
              </c:numCache>
            </c:numRef>
          </c:yVal>
        </c:ser>
        <c:axId val="133938560"/>
        <c:axId val="151381504"/>
      </c:scatterChart>
      <c:valAx>
        <c:axId val="133938560"/>
        <c:scaling>
          <c:orientation val="minMax"/>
          <c:max val="6"/>
          <c:min val="0.4"/>
        </c:scaling>
        <c:axPos val="b"/>
        <c:majorGridlines/>
        <c:minorGridlines/>
        <c:numFmt formatCode="General" sourceLinked="1"/>
        <c:tickLblPos val="nextTo"/>
        <c:crossAx val="151381504"/>
        <c:crossesAt val="-100"/>
        <c:crossBetween val="midCat"/>
        <c:majorUnit val="1"/>
        <c:minorUnit val="0.2"/>
      </c:valAx>
      <c:valAx>
        <c:axId val="151381504"/>
        <c:scaling>
          <c:orientation val="minMax"/>
          <c:max val="-30"/>
          <c:min val="-100"/>
        </c:scaling>
        <c:axPos val="l"/>
        <c:majorGridlines/>
        <c:numFmt formatCode="General" sourceLinked="1"/>
        <c:tickLblPos val="nextTo"/>
        <c:crossAx val="133938560"/>
        <c:crosses val="autoZero"/>
        <c:crossBetween val="midCat"/>
        <c:majorUnit val="10"/>
        <c:minorUnit val="5"/>
      </c:valAx>
    </c:plotArea>
    <c:legend>
      <c:legendPos val="r"/>
      <c:layout>
        <c:manualLayout>
          <c:xMode val="edge"/>
          <c:yMode val="edge"/>
          <c:x val="0.50465266841644796"/>
          <c:y val="0.30238367931281501"/>
          <c:w val="0.44812510936132977"/>
          <c:h val="0.10930190544363796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4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0707174103237127"/>
          <c:y val="0.27728363500017045"/>
          <c:w val="0.86276159230096261"/>
          <c:h val="0.58210655486245655"/>
        </c:manualLayout>
      </c:layout>
      <c:scatterChart>
        <c:scatterStyle val="lineMarker"/>
        <c:ser>
          <c:idx val="0"/>
          <c:order val="0"/>
          <c:tx>
            <c:v>Spectrum without antenna gain correction</c:v>
          </c:tx>
          <c:marker>
            <c:symbol val="none"/>
          </c:marker>
          <c:xVal>
            <c:numRef>
              <c:f>'1st subst center Vertical'!$B$15:$B$415</c:f>
              <c:numCache>
                <c:formatCode>General</c:formatCode>
                <c:ptCount val="401"/>
                <c:pt idx="0">
                  <c:v>0.45</c:v>
                </c:pt>
                <c:pt idx="1">
                  <c:v>0.46387500000000031</c:v>
                </c:pt>
                <c:pt idx="2">
                  <c:v>0.47775000000000001</c:v>
                </c:pt>
                <c:pt idx="3">
                  <c:v>0.49162500000000031</c:v>
                </c:pt>
                <c:pt idx="4">
                  <c:v>0.50549999999999951</c:v>
                </c:pt>
                <c:pt idx="5">
                  <c:v>0.51937500000000003</c:v>
                </c:pt>
                <c:pt idx="6">
                  <c:v>0.53325</c:v>
                </c:pt>
                <c:pt idx="7">
                  <c:v>0.54712499999999997</c:v>
                </c:pt>
                <c:pt idx="8">
                  <c:v>0.56100000000000005</c:v>
                </c:pt>
                <c:pt idx="9">
                  <c:v>0.57487500000000114</c:v>
                </c:pt>
                <c:pt idx="10">
                  <c:v>0.58875</c:v>
                </c:pt>
                <c:pt idx="11">
                  <c:v>0.60262500000000141</c:v>
                </c:pt>
                <c:pt idx="12">
                  <c:v>0.61650000000000005</c:v>
                </c:pt>
                <c:pt idx="13">
                  <c:v>0.63037500000000102</c:v>
                </c:pt>
                <c:pt idx="14">
                  <c:v>0.64425000000000088</c:v>
                </c:pt>
                <c:pt idx="15">
                  <c:v>0.6581250000000014</c:v>
                </c:pt>
                <c:pt idx="16">
                  <c:v>0.67200000000000115</c:v>
                </c:pt>
                <c:pt idx="17">
                  <c:v>0.68587500000000101</c:v>
                </c:pt>
                <c:pt idx="18">
                  <c:v>0.69975000000000065</c:v>
                </c:pt>
                <c:pt idx="19">
                  <c:v>0.71362499999999995</c:v>
                </c:pt>
                <c:pt idx="20">
                  <c:v>0.72750000000000004</c:v>
                </c:pt>
                <c:pt idx="21">
                  <c:v>0.74137500000000101</c:v>
                </c:pt>
                <c:pt idx="22">
                  <c:v>0.75525000000000064</c:v>
                </c:pt>
                <c:pt idx="23">
                  <c:v>0.76912499999999995</c:v>
                </c:pt>
                <c:pt idx="24">
                  <c:v>0.78300000000000003</c:v>
                </c:pt>
                <c:pt idx="25">
                  <c:v>0.796875000000001</c:v>
                </c:pt>
                <c:pt idx="26">
                  <c:v>0.81075000000000064</c:v>
                </c:pt>
                <c:pt idx="27">
                  <c:v>0.82462500000000116</c:v>
                </c:pt>
                <c:pt idx="28">
                  <c:v>0.83850000000000002</c:v>
                </c:pt>
                <c:pt idx="29">
                  <c:v>0.85237499999999999</c:v>
                </c:pt>
                <c:pt idx="30">
                  <c:v>0.86625000000000063</c:v>
                </c:pt>
                <c:pt idx="31">
                  <c:v>0.88012500000000005</c:v>
                </c:pt>
                <c:pt idx="32">
                  <c:v>0.89400000000000002</c:v>
                </c:pt>
                <c:pt idx="33">
                  <c:v>0.90787499999999999</c:v>
                </c:pt>
                <c:pt idx="34">
                  <c:v>0.92175000000000062</c:v>
                </c:pt>
                <c:pt idx="35">
                  <c:v>0.93562500000000115</c:v>
                </c:pt>
                <c:pt idx="36">
                  <c:v>0.94950000000000001</c:v>
                </c:pt>
                <c:pt idx="37">
                  <c:v>0.96337499999999998</c:v>
                </c:pt>
                <c:pt idx="38">
                  <c:v>0.97724999999999995</c:v>
                </c:pt>
                <c:pt idx="39">
                  <c:v>0.99112500000000003</c:v>
                </c:pt>
                <c:pt idx="40">
                  <c:v>1.0049999999999979</c:v>
                </c:pt>
                <c:pt idx="41">
                  <c:v>1.018875</c:v>
                </c:pt>
                <c:pt idx="42">
                  <c:v>1.0327500000000001</c:v>
                </c:pt>
                <c:pt idx="43">
                  <c:v>1.0466249999999981</c:v>
                </c:pt>
                <c:pt idx="44">
                  <c:v>1.0605</c:v>
                </c:pt>
                <c:pt idx="45">
                  <c:v>1.0743750000000001</c:v>
                </c:pt>
                <c:pt idx="46">
                  <c:v>1.0882499999999999</c:v>
                </c:pt>
                <c:pt idx="47">
                  <c:v>1.102125</c:v>
                </c:pt>
                <c:pt idx="48">
                  <c:v>1.1160000000000001</c:v>
                </c:pt>
                <c:pt idx="49">
                  <c:v>1.129875</c:v>
                </c:pt>
                <c:pt idx="50">
                  <c:v>1.14375</c:v>
                </c:pt>
                <c:pt idx="51">
                  <c:v>1.1576249999999979</c:v>
                </c:pt>
                <c:pt idx="52">
                  <c:v>1.1715</c:v>
                </c:pt>
                <c:pt idx="53">
                  <c:v>1.1853750000000001</c:v>
                </c:pt>
                <c:pt idx="54">
                  <c:v>1.1992499999999999</c:v>
                </c:pt>
                <c:pt idx="55">
                  <c:v>1.2131249999999973</c:v>
                </c:pt>
                <c:pt idx="56">
                  <c:v>1.2269999999999981</c:v>
                </c:pt>
                <c:pt idx="57">
                  <c:v>1.240875</c:v>
                </c:pt>
                <c:pt idx="58">
                  <c:v>1.25475</c:v>
                </c:pt>
                <c:pt idx="59">
                  <c:v>1.2686249999999979</c:v>
                </c:pt>
                <c:pt idx="60">
                  <c:v>1.2825</c:v>
                </c:pt>
                <c:pt idx="61">
                  <c:v>1.2963750000000001</c:v>
                </c:pt>
                <c:pt idx="62">
                  <c:v>1.3102499999999999</c:v>
                </c:pt>
                <c:pt idx="63">
                  <c:v>1.324125</c:v>
                </c:pt>
                <c:pt idx="64">
                  <c:v>1.3380000000000001</c:v>
                </c:pt>
                <c:pt idx="65">
                  <c:v>1.3518749999999982</c:v>
                </c:pt>
                <c:pt idx="66">
                  <c:v>1.36575</c:v>
                </c:pt>
                <c:pt idx="67">
                  <c:v>1.3796249999999981</c:v>
                </c:pt>
                <c:pt idx="68">
                  <c:v>1.3935</c:v>
                </c:pt>
                <c:pt idx="69">
                  <c:v>1.4073749999999976</c:v>
                </c:pt>
                <c:pt idx="70">
                  <c:v>1.4212499999999979</c:v>
                </c:pt>
                <c:pt idx="71">
                  <c:v>1.4351249999999971</c:v>
                </c:pt>
                <c:pt idx="72">
                  <c:v>1.4489999999999978</c:v>
                </c:pt>
                <c:pt idx="73">
                  <c:v>1.4628749999999981</c:v>
                </c:pt>
                <c:pt idx="74">
                  <c:v>1.47675</c:v>
                </c:pt>
                <c:pt idx="75">
                  <c:v>1.4906249999999981</c:v>
                </c:pt>
                <c:pt idx="76">
                  <c:v>1.5044999999999982</c:v>
                </c:pt>
                <c:pt idx="77">
                  <c:v>1.518375</c:v>
                </c:pt>
                <c:pt idx="78">
                  <c:v>1.5322499999999999</c:v>
                </c:pt>
                <c:pt idx="79">
                  <c:v>1.546125</c:v>
                </c:pt>
                <c:pt idx="80">
                  <c:v>1.56</c:v>
                </c:pt>
                <c:pt idx="81">
                  <c:v>1.5738749999999981</c:v>
                </c:pt>
                <c:pt idx="82">
                  <c:v>1.58775</c:v>
                </c:pt>
                <c:pt idx="83">
                  <c:v>1.6016249999999979</c:v>
                </c:pt>
                <c:pt idx="84">
                  <c:v>1.6154999999999982</c:v>
                </c:pt>
                <c:pt idx="85">
                  <c:v>1.629375</c:v>
                </c:pt>
                <c:pt idx="86">
                  <c:v>1.6432500000000001</c:v>
                </c:pt>
                <c:pt idx="87">
                  <c:v>1.657125</c:v>
                </c:pt>
                <c:pt idx="88">
                  <c:v>1.671</c:v>
                </c:pt>
                <c:pt idx="89">
                  <c:v>1.6848749999999999</c:v>
                </c:pt>
                <c:pt idx="90">
                  <c:v>1.6987500000000018</c:v>
                </c:pt>
                <c:pt idx="91">
                  <c:v>1.7126249999999978</c:v>
                </c:pt>
                <c:pt idx="92">
                  <c:v>1.7264999999999981</c:v>
                </c:pt>
                <c:pt idx="93">
                  <c:v>1.740375</c:v>
                </c:pt>
                <c:pt idx="94">
                  <c:v>1.7542500000000001</c:v>
                </c:pt>
                <c:pt idx="95">
                  <c:v>1.7681249999999982</c:v>
                </c:pt>
                <c:pt idx="96">
                  <c:v>1.782</c:v>
                </c:pt>
                <c:pt idx="97">
                  <c:v>1.7958749999999983</c:v>
                </c:pt>
                <c:pt idx="98">
                  <c:v>1.80975</c:v>
                </c:pt>
                <c:pt idx="99">
                  <c:v>1.8236249999999976</c:v>
                </c:pt>
                <c:pt idx="100">
                  <c:v>1.8374999999999981</c:v>
                </c:pt>
                <c:pt idx="101">
                  <c:v>1.851375</c:v>
                </c:pt>
                <c:pt idx="102">
                  <c:v>1.8652500000000001</c:v>
                </c:pt>
                <c:pt idx="103">
                  <c:v>1.8791249999999982</c:v>
                </c:pt>
                <c:pt idx="104">
                  <c:v>1.893</c:v>
                </c:pt>
                <c:pt idx="105">
                  <c:v>1.9068750000000001</c:v>
                </c:pt>
                <c:pt idx="106">
                  <c:v>1.9207500000000017</c:v>
                </c:pt>
                <c:pt idx="107">
                  <c:v>1.934625</c:v>
                </c:pt>
                <c:pt idx="108">
                  <c:v>1.9484999999999999</c:v>
                </c:pt>
                <c:pt idx="109">
                  <c:v>1.9623750000000018</c:v>
                </c:pt>
                <c:pt idx="110">
                  <c:v>1.9762500000000025</c:v>
                </c:pt>
                <c:pt idx="111">
                  <c:v>1.9901249999999999</c:v>
                </c:pt>
                <c:pt idx="112">
                  <c:v>2.004</c:v>
                </c:pt>
                <c:pt idx="113">
                  <c:v>2.0178749999999988</c:v>
                </c:pt>
                <c:pt idx="114">
                  <c:v>2.0317499999999966</c:v>
                </c:pt>
                <c:pt idx="115">
                  <c:v>2.0456249999999998</c:v>
                </c:pt>
                <c:pt idx="116">
                  <c:v>2.0594999999999977</c:v>
                </c:pt>
                <c:pt idx="117">
                  <c:v>2.073375</c:v>
                </c:pt>
                <c:pt idx="118">
                  <c:v>2.08725</c:v>
                </c:pt>
                <c:pt idx="119">
                  <c:v>2.1011250000000001</c:v>
                </c:pt>
                <c:pt idx="120">
                  <c:v>2.1149999999999998</c:v>
                </c:pt>
                <c:pt idx="121">
                  <c:v>2.1288749999999999</c:v>
                </c:pt>
                <c:pt idx="122">
                  <c:v>2.1427499999999977</c:v>
                </c:pt>
                <c:pt idx="123">
                  <c:v>2.1566249999999987</c:v>
                </c:pt>
                <c:pt idx="124">
                  <c:v>2.1705000000000001</c:v>
                </c:pt>
                <c:pt idx="125">
                  <c:v>2.1843750000000002</c:v>
                </c:pt>
                <c:pt idx="126">
                  <c:v>2.1982499999999967</c:v>
                </c:pt>
                <c:pt idx="127">
                  <c:v>2.2121249999999999</c:v>
                </c:pt>
                <c:pt idx="128">
                  <c:v>2.226</c:v>
                </c:pt>
                <c:pt idx="129">
                  <c:v>2.2398749999999987</c:v>
                </c:pt>
                <c:pt idx="130">
                  <c:v>2.2537500000000001</c:v>
                </c:pt>
                <c:pt idx="131">
                  <c:v>2.2676250000000002</c:v>
                </c:pt>
                <c:pt idx="132">
                  <c:v>2.2814999999999999</c:v>
                </c:pt>
                <c:pt idx="133">
                  <c:v>2.2953749999999999</c:v>
                </c:pt>
                <c:pt idx="134">
                  <c:v>2.3092499999999956</c:v>
                </c:pt>
                <c:pt idx="135">
                  <c:v>2.3231250000000001</c:v>
                </c:pt>
                <c:pt idx="136">
                  <c:v>2.3369999999999966</c:v>
                </c:pt>
                <c:pt idx="137">
                  <c:v>2.3508749999999967</c:v>
                </c:pt>
                <c:pt idx="138">
                  <c:v>2.3647499999999977</c:v>
                </c:pt>
                <c:pt idx="139">
                  <c:v>2.3786249999999987</c:v>
                </c:pt>
                <c:pt idx="140">
                  <c:v>2.3924999999999961</c:v>
                </c:pt>
                <c:pt idx="141">
                  <c:v>2.4063749999999997</c:v>
                </c:pt>
                <c:pt idx="142">
                  <c:v>2.4202499999999967</c:v>
                </c:pt>
                <c:pt idx="143">
                  <c:v>2.4341249999999999</c:v>
                </c:pt>
                <c:pt idx="144">
                  <c:v>2.448</c:v>
                </c:pt>
                <c:pt idx="145">
                  <c:v>2.4618749999999987</c:v>
                </c:pt>
                <c:pt idx="146">
                  <c:v>2.4757499999999961</c:v>
                </c:pt>
                <c:pt idx="147">
                  <c:v>2.4896249999999998</c:v>
                </c:pt>
                <c:pt idx="148">
                  <c:v>2.5034999999999998</c:v>
                </c:pt>
                <c:pt idx="149">
                  <c:v>2.5173749999999999</c:v>
                </c:pt>
                <c:pt idx="150">
                  <c:v>2.5312499999999956</c:v>
                </c:pt>
                <c:pt idx="151">
                  <c:v>2.5451250000000001</c:v>
                </c:pt>
                <c:pt idx="152">
                  <c:v>2.5589999999999997</c:v>
                </c:pt>
                <c:pt idx="153">
                  <c:v>2.5728749999999967</c:v>
                </c:pt>
                <c:pt idx="154">
                  <c:v>2.5867499999999977</c:v>
                </c:pt>
                <c:pt idx="155">
                  <c:v>2.600625</c:v>
                </c:pt>
                <c:pt idx="156">
                  <c:v>2.6145</c:v>
                </c:pt>
                <c:pt idx="157">
                  <c:v>2.6283750000000001</c:v>
                </c:pt>
                <c:pt idx="158">
                  <c:v>2.6422499999999967</c:v>
                </c:pt>
                <c:pt idx="159">
                  <c:v>2.6561249999999998</c:v>
                </c:pt>
                <c:pt idx="160">
                  <c:v>2.67</c:v>
                </c:pt>
                <c:pt idx="161">
                  <c:v>2.683875</c:v>
                </c:pt>
                <c:pt idx="162">
                  <c:v>2.6977500000000001</c:v>
                </c:pt>
                <c:pt idx="163">
                  <c:v>2.7116249999999997</c:v>
                </c:pt>
                <c:pt idx="164">
                  <c:v>2.7254999999999998</c:v>
                </c:pt>
                <c:pt idx="165">
                  <c:v>2.7393749999999999</c:v>
                </c:pt>
                <c:pt idx="166">
                  <c:v>2.75325</c:v>
                </c:pt>
                <c:pt idx="167">
                  <c:v>2.7671250000000041</c:v>
                </c:pt>
                <c:pt idx="168">
                  <c:v>2.7810000000000001</c:v>
                </c:pt>
                <c:pt idx="169">
                  <c:v>2.7948749999999998</c:v>
                </c:pt>
                <c:pt idx="170">
                  <c:v>2.8087499999999967</c:v>
                </c:pt>
                <c:pt idx="171">
                  <c:v>2.8226249999999977</c:v>
                </c:pt>
                <c:pt idx="172">
                  <c:v>2.8364999999999956</c:v>
                </c:pt>
                <c:pt idx="173">
                  <c:v>2.8503749999999997</c:v>
                </c:pt>
                <c:pt idx="174">
                  <c:v>2.8642499999999966</c:v>
                </c:pt>
                <c:pt idx="175">
                  <c:v>2.8781249999999998</c:v>
                </c:pt>
                <c:pt idx="176">
                  <c:v>2.8919999999999977</c:v>
                </c:pt>
                <c:pt idx="177">
                  <c:v>2.9058749999999987</c:v>
                </c:pt>
                <c:pt idx="178">
                  <c:v>2.9197499999999961</c:v>
                </c:pt>
                <c:pt idx="179">
                  <c:v>2.9336249999999997</c:v>
                </c:pt>
                <c:pt idx="180">
                  <c:v>2.9474999999999998</c:v>
                </c:pt>
                <c:pt idx="181">
                  <c:v>2.9613749999999999</c:v>
                </c:pt>
                <c:pt idx="182">
                  <c:v>2.9752499999999955</c:v>
                </c:pt>
                <c:pt idx="183">
                  <c:v>2.989125</c:v>
                </c:pt>
                <c:pt idx="184">
                  <c:v>3.0030000000000001</c:v>
                </c:pt>
                <c:pt idx="185">
                  <c:v>3.0168749999999962</c:v>
                </c:pt>
                <c:pt idx="186">
                  <c:v>3.0307499999999967</c:v>
                </c:pt>
                <c:pt idx="187">
                  <c:v>3.0446249999999999</c:v>
                </c:pt>
                <c:pt idx="188">
                  <c:v>3.0585</c:v>
                </c:pt>
                <c:pt idx="189">
                  <c:v>3.0723749999999987</c:v>
                </c:pt>
                <c:pt idx="190">
                  <c:v>3.0862499999999966</c:v>
                </c:pt>
                <c:pt idx="191">
                  <c:v>3.1001250000000002</c:v>
                </c:pt>
                <c:pt idx="192">
                  <c:v>3.1139999999999999</c:v>
                </c:pt>
                <c:pt idx="193">
                  <c:v>3.127875</c:v>
                </c:pt>
                <c:pt idx="194">
                  <c:v>3.14175</c:v>
                </c:pt>
                <c:pt idx="195">
                  <c:v>3.1556249999999997</c:v>
                </c:pt>
                <c:pt idx="196">
                  <c:v>3.1695000000000002</c:v>
                </c:pt>
                <c:pt idx="197">
                  <c:v>3.1833750000000012</c:v>
                </c:pt>
                <c:pt idx="198">
                  <c:v>3.1972499999999977</c:v>
                </c:pt>
                <c:pt idx="199">
                  <c:v>3.211125</c:v>
                </c:pt>
                <c:pt idx="200">
                  <c:v>3.2250000000000001</c:v>
                </c:pt>
                <c:pt idx="201">
                  <c:v>3.2388749999999997</c:v>
                </c:pt>
                <c:pt idx="202">
                  <c:v>3.2527499999999967</c:v>
                </c:pt>
                <c:pt idx="203">
                  <c:v>3.2666249999999999</c:v>
                </c:pt>
                <c:pt idx="204">
                  <c:v>3.2805000000000035</c:v>
                </c:pt>
                <c:pt idx="205">
                  <c:v>3.2943750000000001</c:v>
                </c:pt>
                <c:pt idx="206">
                  <c:v>3.3082499999999961</c:v>
                </c:pt>
                <c:pt idx="207">
                  <c:v>3.3221249999999998</c:v>
                </c:pt>
                <c:pt idx="208">
                  <c:v>3.3359999999999967</c:v>
                </c:pt>
                <c:pt idx="209">
                  <c:v>3.3498749999999977</c:v>
                </c:pt>
                <c:pt idx="210">
                  <c:v>3.36375</c:v>
                </c:pt>
                <c:pt idx="211">
                  <c:v>3.3776249999999997</c:v>
                </c:pt>
                <c:pt idx="212">
                  <c:v>3.3914999999999966</c:v>
                </c:pt>
                <c:pt idx="213">
                  <c:v>3.4053749999999998</c:v>
                </c:pt>
                <c:pt idx="214">
                  <c:v>3.4192499999999932</c:v>
                </c:pt>
                <c:pt idx="215">
                  <c:v>3.433125</c:v>
                </c:pt>
                <c:pt idx="216">
                  <c:v>3.4470000000000001</c:v>
                </c:pt>
                <c:pt idx="217">
                  <c:v>3.4608749999999997</c:v>
                </c:pt>
                <c:pt idx="218">
                  <c:v>3.4747499999999967</c:v>
                </c:pt>
                <c:pt idx="219">
                  <c:v>3.4886249999999999</c:v>
                </c:pt>
                <c:pt idx="220">
                  <c:v>3.5024999999999977</c:v>
                </c:pt>
                <c:pt idx="221">
                  <c:v>3.5163749999999987</c:v>
                </c:pt>
                <c:pt idx="222">
                  <c:v>3.5302499999999961</c:v>
                </c:pt>
                <c:pt idx="223">
                  <c:v>3.5441250000000002</c:v>
                </c:pt>
                <c:pt idx="224">
                  <c:v>3.5579999999999998</c:v>
                </c:pt>
                <c:pt idx="225">
                  <c:v>3.5718749999999977</c:v>
                </c:pt>
                <c:pt idx="226">
                  <c:v>3.58575</c:v>
                </c:pt>
                <c:pt idx="227">
                  <c:v>3.5996249999999987</c:v>
                </c:pt>
                <c:pt idx="228">
                  <c:v>3.6135000000000002</c:v>
                </c:pt>
                <c:pt idx="229">
                  <c:v>3.6273750000000002</c:v>
                </c:pt>
                <c:pt idx="230">
                  <c:v>3.6412499999999977</c:v>
                </c:pt>
                <c:pt idx="231">
                  <c:v>3.655125</c:v>
                </c:pt>
                <c:pt idx="232">
                  <c:v>3.669</c:v>
                </c:pt>
                <c:pt idx="233">
                  <c:v>3.6828749999999997</c:v>
                </c:pt>
                <c:pt idx="234">
                  <c:v>3.6967499999999966</c:v>
                </c:pt>
                <c:pt idx="235">
                  <c:v>3.7106249999999998</c:v>
                </c:pt>
                <c:pt idx="236">
                  <c:v>3.7244999999999999</c:v>
                </c:pt>
                <c:pt idx="237">
                  <c:v>3.738375</c:v>
                </c:pt>
                <c:pt idx="238">
                  <c:v>3.7522499999999961</c:v>
                </c:pt>
                <c:pt idx="239">
                  <c:v>3.7661250000000002</c:v>
                </c:pt>
                <c:pt idx="240">
                  <c:v>3.7800000000000002</c:v>
                </c:pt>
                <c:pt idx="241">
                  <c:v>3.7938749999999999</c:v>
                </c:pt>
                <c:pt idx="242">
                  <c:v>3.80775</c:v>
                </c:pt>
                <c:pt idx="243">
                  <c:v>3.8216249999999987</c:v>
                </c:pt>
                <c:pt idx="244">
                  <c:v>3.8354999999999961</c:v>
                </c:pt>
                <c:pt idx="245">
                  <c:v>3.8493749999999998</c:v>
                </c:pt>
                <c:pt idx="246">
                  <c:v>3.8632499999999967</c:v>
                </c:pt>
                <c:pt idx="247">
                  <c:v>3.8771249999999999</c:v>
                </c:pt>
                <c:pt idx="248">
                  <c:v>3.8909999999999987</c:v>
                </c:pt>
                <c:pt idx="249">
                  <c:v>3.9048749999999997</c:v>
                </c:pt>
                <c:pt idx="250">
                  <c:v>3.9187499999999966</c:v>
                </c:pt>
                <c:pt idx="251">
                  <c:v>3.9326249999999967</c:v>
                </c:pt>
                <c:pt idx="252">
                  <c:v>3.9464999999999977</c:v>
                </c:pt>
                <c:pt idx="253">
                  <c:v>3.960375</c:v>
                </c:pt>
                <c:pt idx="254">
                  <c:v>3.9742499999999961</c:v>
                </c:pt>
                <c:pt idx="255">
                  <c:v>3.9881250000000001</c:v>
                </c:pt>
                <c:pt idx="256">
                  <c:v>4.0019999999999998</c:v>
                </c:pt>
                <c:pt idx="257">
                  <c:v>4.0158749999999914</c:v>
                </c:pt>
                <c:pt idx="258">
                  <c:v>4.0297499999999999</c:v>
                </c:pt>
                <c:pt idx="259">
                  <c:v>4.0436249999999996</c:v>
                </c:pt>
                <c:pt idx="260">
                  <c:v>4.0574999999999966</c:v>
                </c:pt>
                <c:pt idx="261">
                  <c:v>4.0713749999999997</c:v>
                </c:pt>
                <c:pt idx="262">
                  <c:v>4.0852500000000003</c:v>
                </c:pt>
                <c:pt idx="263">
                  <c:v>4.0991249999999955</c:v>
                </c:pt>
                <c:pt idx="264">
                  <c:v>4.1129999999999933</c:v>
                </c:pt>
                <c:pt idx="265">
                  <c:v>4.1268749999999885</c:v>
                </c:pt>
                <c:pt idx="266">
                  <c:v>4.1407499999999997</c:v>
                </c:pt>
                <c:pt idx="267">
                  <c:v>4.1546249999999914</c:v>
                </c:pt>
                <c:pt idx="268">
                  <c:v>4.1684999999999945</c:v>
                </c:pt>
                <c:pt idx="269">
                  <c:v>4.1823749999999933</c:v>
                </c:pt>
                <c:pt idx="270">
                  <c:v>4.19625</c:v>
                </c:pt>
                <c:pt idx="271">
                  <c:v>4.2101249999999926</c:v>
                </c:pt>
                <c:pt idx="272">
                  <c:v>4.2239999999999975</c:v>
                </c:pt>
                <c:pt idx="273">
                  <c:v>4.2378749999999945</c:v>
                </c:pt>
                <c:pt idx="274">
                  <c:v>4.2517500000000004</c:v>
                </c:pt>
                <c:pt idx="275">
                  <c:v>4.265625</c:v>
                </c:pt>
                <c:pt idx="276">
                  <c:v>4.2795000000000014</c:v>
                </c:pt>
                <c:pt idx="277">
                  <c:v>4.2933750000000002</c:v>
                </c:pt>
                <c:pt idx="278">
                  <c:v>4.3072499999999998</c:v>
                </c:pt>
                <c:pt idx="279">
                  <c:v>4.3211249999999914</c:v>
                </c:pt>
                <c:pt idx="280">
                  <c:v>4.335</c:v>
                </c:pt>
                <c:pt idx="281">
                  <c:v>4.3488749999999916</c:v>
                </c:pt>
                <c:pt idx="282">
                  <c:v>4.3627499999999975</c:v>
                </c:pt>
                <c:pt idx="283">
                  <c:v>4.3766249999999998</c:v>
                </c:pt>
                <c:pt idx="284">
                  <c:v>4.3904999999999985</c:v>
                </c:pt>
                <c:pt idx="285">
                  <c:v>4.4043749999999955</c:v>
                </c:pt>
                <c:pt idx="286">
                  <c:v>4.4182500000000013</c:v>
                </c:pt>
                <c:pt idx="287">
                  <c:v>4.4321250000000001</c:v>
                </c:pt>
                <c:pt idx="288">
                  <c:v>4.4459999999999997</c:v>
                </c:pt>
                <c:pt idx="289">
                  <c:v>4.4598750000000003</c:v>
                </c:pt>
                <c:pt idx="290">
                  <c:v>4.4737500000000034</c:v>
                </c:pt>
                <c:pt idx="291">
                  <c:v>4.4876250000000004</c:v>
                </c:pt>
                <c:pt idx="292">
                  <c:v>4.5015000000000001</c:v>
                </c:pt>
                <c:pt idx="293">
                  <c:v>4.5153749999999926</c:v>
                </c:pt>
                <c:pt idx="294">
                  <c:v>4.5292500000000002</c:v>
                </c:pt>
                <c:pt idx="295">
                  <c:v>4.5431249999999945</c:v>
                </c:pt>
                <c:pt idx="296">
                  <c:v>4.5569999999999995</c:v>
                </c:pt>
                <c:pt idx="297">
                  <c:v>4.570875</c:v>
                </c:pt>
                <c:pt idx="298">
                  <c:v>4.5847499999999997</c:v>
                </c:pt>
                <c:pt idx="299">
                  <c:v>4.5986250000000002</c:v>
                </c:pt>
                <c:pt idx="300">
                  <c:v>4.6124999999999945</c:v>
                </c:pt>
                <c:pt idx="301">
                  <c:v>4.6263749999999932</c:v>
                </c:pt>
                <c:pt idx="302">
                  <c:v>4.64025</c:v>
                </c:pt>
                <c:pt idx="303">
                  <c:v>4.6541249999999854</c:v>
                </c:pt>
                <c:pt idx="304">
                  <c:v>4.6679999999999904</c:v>
                </c:pt>
                <c:pt idx="305">
                  <c:v>4.6818749999999945</c:v>
                </c:pt>
                <c:pt idx="306">
                  <c:v>4.6957499999999985</c:v>
                </c:pt>
                <c:pt idx="307">
                  <c:v>4.7096250000000071</c:v>
                </c:pt>
                <c:pt idx="308">
                  <c:v>4.7234999999999996</c:v>
                </c:pt>
                <c:pt idx="309">
                  <c:v>4.7373750000000001</c:v>
                </c:pt>
                <c:pt idx="310">
                  <c:v>4.7512500000000024</c:v>
                </c:pt>
                <c:pt idx="311">
                  <c:v>4.7651249999999914</c:v>
                </c:pt>
                <c:pt idx="312">
                  <c:v>4.7789999999999999</c:v>
                </c:pt>
                <c:pt idx="313">
                  <c:v>4.7928749999999933</c:v>
                </c:pt>
                <c:pt idx="314">
                  <c:v>4.8067500000000001</c:v>
                </c:pt>
                <c:pt idx="315">
                  <c:v>4.8206249999999926</c:v>
                </c:pt>
                <c:pt idx="316">
                  <c:v>4.8344999999999985</c:v>
                </c:pt>
                <c:pt idx="317">
                  <c:v>4.8483749999999946</c:v>
                </c:pt>
                <c:pt idx="318">
                  <c:v>4.8622499999999995</c:v>
                </c:pt>
                <c:pt idx="319">
                  <c:v>4.876125</c:v>
                </c:pt>
                <c:pt idx="320">
                  <c:v>4.8899999999999997</c:v>
                </c:pt>
                <c:pt idx="321">
                  <c:v>4.9038750000000002</c:v>
                </c:pt>
                <c:pt idx="322">
                  <c:v>4.9177499999999998</c:v>
                </c:pt>
                <c:pt idx="323">
                  <c:v>4.9316250000000093</c:v>
                </c:pt>
                <c:pt idx="324">
                  <c:v>4.9455</c:v>
                </c:pt>
                <c:pt idx="325">
                  <c:v>4.9593749999999996</c:v>
                </c:pt>
                <c:pt idx="326">
                  <c:v>4.9732500000000082</c:v>
                </c:pt>
                <c:pt idx="327">
                  <c:v>4.9871249999999945</c:v>
                </c:pt>
                <c:pt idx="328">
                  <c:v>5.0010000000000003</c:v>
                </c:pt>
                <c:pt idx="329">
                  <c:v>5.0148749999999884</c:v>
                </c:pt>
                <c:pt idx="330">
                  <c:v>5.0287499999999996</c:v>
                </c:pt>
                <c:pt idx="331">
                  <c:v>5.0426250000000001</c:v>
                </c:pt>
                <c:pt idx="332">
                  <c:v>5.0564999999999998</c:v>
                </c:pt>
                <c:pt idx="333">
                  <c:v>5.0703750000000003</c:v>
                </c:pt>
                <c:pt idx="334">
                  <c:v>5.0842499999999999</c:v>
                </c:pt>
                <c:pt idx="335">
                  <c:v>5.0981249999999916</c:v>
                </c:pt>
                <c:pt idx="336">
                  <c:v>5.1119999999999965</c:v>
                </c:pt>
                <c:pt idx="337">
                  <c:v>5.1258749999999855</c:v>
                </c:pt>
                <c:pt idx="338">
                  <c:v>5.1397500000000003</c:v>
                </c:pt>
                <c:pt idx="339">
                  <c:v>5.1536249999999955</c:v>
                </c:pt>
                <c:pt idx="340">
                  <c:v>5.1674999999999915</c:v>
                </c:pt>
                <c:pt idx="341">
                  <c:v>5.1813750000000001</c:v>
                </c:pt>
                <c:pt idx="342">
                  <c:v>5.1952499999999997</c:v>
                </c:pt>
                <c:pt idx="343">
                  <c:v>5.2091250000000002</c:v>
                </c:pt>
                <c:pt idx="344">
                  <c:v>5.2229999999999945</c:v>
                </c:pt>
                <c:pt idx="345">
                  <c:v>5.2368750000000004</c:v>
                </c:pt>
                <c:pt idx="346">
                  <c:v>5.25075</c:v>
                </c:pt>
                <c:pt idx="347">
                  <c:v>5.2646249999999917</c:v>
                </c:pt>
                <c:pt idx="348">
                  <c:v>5.2785000000000002</c:v>
                </c:pt>
                <c:pt idx="349">
                  <c:v>5.2923749999999945</c:v>
                </c:pt>
                <c:pt idx="350">
                  <c:v>5.3062500000000004</c:v>
                </c:pt>
                <c:pt idx="351">
                  <c:v>5.3201249999999884</c:v>
                </c:pt>
                <c:pt idx="352">
                  <c:v>5.3339999999999996</c:v>
                </c:pt>
                <c:pt idx="353">
                  <c:v>5.3478749999999904</c:v>
                </c:pt>
                <c:pt idx="354">
                  <c:v>5.3617499999999998</c:v>
                </c:pt>
                <c:pt idx="355">
                  <c:v>5.3756250000000003</c:v>
                </c:pt>
                <c:pt idx="356">
                  <c:v>5.3895</c:v>
                </c:pt>
                <c:pt idx="357">
                  <c:v>5.4033749999999996</c:v>
                </c:pt>
                <c:pt idx="358">
                  <c:v>5.4172500000000001</c:v>
                </c:pt>
                <c:pt idx="359">
                  <c:v>5.4311249999999998</c:v>
                </c:pt>
                <c:pt idx="360">
                  <c:v>5.4450000000000003</c:v>
                </c:pt>
                <c:pt idx="361">
                  <c:v>5.4588749999999955</c:v>
                </c:pt>
                <c:pt idx="362">
                  <c:v>5.4727500000000004</c:v>
                </c:pt>
                <c:pt idx="363">
                  <c:v>5.4866250000000081</c:v>
                </c:pt>
                <c:pt idx="364">
                  <c:v>5.5004999999999997</c:v>
                </c:pt>
                <c:pt idx="365">
                  <c:v>5.5143749999999914</c:v>
                </c:pt>
                <c:pt idx="366">
                  <c:v>5.5282499999999999</c:v>
                </c:pt>
                <c:pt idx="367">
                  <c:v>5.5421249999999933</c:v>
                </c:pt>
                <c:pt idx="368">
                  <c:v>5.556</c:v>
                </c:pt>
                <c:pt idx="369">
                  <c:v>5.5698749999999926</c:v>
                </c:pt>
                <c:pt idx="370">
                  <c:v>5.5837500000000002</c:v>
                </c:pt>
                <c:pt idx="371">
                  <c:v>5.5976249999999945</c:v>
                </c:pt>
                <c:pt idx="372">
                  <c:v>5.6114999999999995</c:v>
                </c:pt>
                <c:pt idx="373">
                  <c:v>5.6253749999999885</c:v>
                </c:pt>
                <c:pt idx="374">
                  <c:v>5.6392500000000014</c:v>
                </c:pt>
                <c:pt idx="375">
                  <c:v>5.6531249999999913</c:v>
                </c:pt>
                <c:pt idx="376">
                  <c:v>5.6669999999999945</c:v>
                </c:pt>
                <c:pt idx="377">
                  <c:v>5.6808749999999932</c:v>
                </c:pt>
                <c:pt idx="378">
                  <c:v>5.6947499999999955</c:v>
                </c:pt>
                <c:pt idx="379">
                  <c:v>5.7086249999999996</c:v>
                </c:pt>
                <c:pt idx="380">
                  <c:v>5.7224999999999975</c:v>
                </c:pt>
                <c:pt idx="381">
                  <c:v>5.7363749999999998</c:v>
                </c:pt>
                <c:pt idx="382">
                  <c:v>5.7502500000000003</c:v>
                </c:pt>
                <c:pt idx="383">
                  <c:v>5.7641249999999866</c:v>
                </c:pt>
                <c:pt idx="384">
                  <c:v>5.7779999999999996</c:v>
                </c:pt>
                <c:pt idx="385">
                  <c:v>5.7918750000000001</c:v>
                </c:pt>
                <c:pt idx="386">
                  <c:v>5.8057499999999997</c:v>
                </c:pt>
                <c:pt idx="387">
                  <c:v>5.8196250000000003</c:v>
                </c:pt>
                <c:pt idx="388">
                  <c:v>5.8334999999999999</c:v>
                </c:pt>
                <c:pt idx="389">
                  <c:v>5.8473749999999933</c:v>
                </c:pt>
                <c:pt idx="390">
                  <c:v>5.8612500000000001</c:v>
                </c:pt>
                <c:pt idx="391">
                  <c:v>5.8751249999999926</c:v>
                </c:pt>
                <c:pt idx="392">
                  <c:v>5.8890000000000002</c:v>
                </c:pt>
                <c:pt idx="393">
                  <c:v>5.9028749999999945</c:v>
                </c:pt>
                <c:pt idx="394">
                  <c:v>5.9167500000000004</c:v>
                </c:pt>
                <c:pt idx="395">
                  <c:v>5.930625000000008</c:v>
                </c:pt>
                <c:pt idx="396">
                  <c:v>5.9444999999999997</c:v>
                </c:pt>
                <c:pt idx="397">
                  <c:v>5.9583750000000002</c:v>
                </c:pt>
                <c:pt idx="398">
                  <c:v>5.9722500000000034</c:v>
                </c:pt>
                <c:pt idx="399">
                  <c:v>5.9861250000000004</c:v>
                </c:pt>
                <c:pt idx="400">
                  <c:v>6</c:v>
                </c:pt>
              </c:numCache>
            </c:numRef>
          </c:xVal>
          <c:yVal>
            <c:numRef>
              <c:f>'1st subst center Vertical'!$C$15:$C$415</c:f>
              <c:numCache>
                <c:formatCode>General</c:formatCode>
                <c:ptCount val="401"/>
                <c:pt idx="0">
                  <c:v>-76.471216537931198</c:v>
                </c:pt>
                <c:pt idx="1">
                  <c:v>-76.808263182686588</c:v>
                </c:pt>
                <c:pt idx="2">
                  <c:v>-89.326160451693298</c:v>
                </c:pt>
                <c:pt idx="3">
                  <c:v>-88.726393251965305</c:v>
                </c:pt>
                <c:pt idx="4">
                  <c:v>-88.260820821708506</c:v>
                </c:pt>
                <c:pt idx="5">
                  <c:v>-78.011151708051599</c:v>
                </c:pt>
                <c:pt idx="6">
                  <c:v>-80.310463070228494</c:v>
                </c:pt>
                <c:pt idx="7">
                  <c:v>-89.423546703400078</c:v>
                </c:pt>
                <c:pt idx="8">
                  <c:v>-88.698774730198707</c:v>
                </c:pt>
                <c:pt idx="9">
                  <c:v>-88.936480876962719</c:v>
                </c:pt>
                <c:pt idx="10">
                  <c:v>-73.523867818625007</c:v>
                </c:pt>
                <c:pt idx="11">
                  <c:v>-72.66750624055868</c:v>
                </c:pt>
                <c:pt idx="12">
                  <c:v>-90.037747878084787</c:v>
                </c:pt>
                <c:pt idx="13">
                  <c:v>-89.831011642540702</c:v>
                </c:pt>
                <c:pt idx="14">
                  <c:v>-72.493724029676514</c:v>
                </c:pt>
                <c:pt idx="15">
                  <c:v>-80.560847226617881</c:v>
                </c:pt>
                <c:pt idx="16">
                  <c:v>-87.98717076491738</c:v>
                </c:pt>
                <c:pt idx="17">
                  <c:v>-80.100838953893756</c:v>
                </c:pt>
                <c:pt idx="18">
                  <c:v>-74.477391305609189</c:v>
                </c:pt>
                <c:pt idx="19">
                  <c:v>-90.291908795574599</c:v>
                </c:pt>
                <c:pt idx="20">
                  <c:v>-84.255214541562196</c:v>
                </c:pt>
                <c:pt idx="21">
                  <c:v>-90.257772995790788</c:v>
                </c:pt>
                <c:pt idx="22">
                  <c:v>-90.295179938239798</c:v>
                </c:pt>
                <c:pt idx="23">
                  <c:v>-90.663570738437159</c:v>
                </c:pt>
                <c:pt idx="24">
                  <c:v>-88.818278300484124</c:v>
                </c:pt>
                <c:pt idx="25">
                  <c:v>-90.356159076400758</c:v>
                </c:pt>
                <c:pt idx="26">
                  <c:v>-90.479294411427603</c:v>
                </c:pt>
                <c:pt idx="27">
                  <c:v>-91.193376296778794</c:v>
                </c:pt>
                <c:pt idx="28">
                  <c:v>-90.871559848021448</c:v>
                </c:pt>
                <c:pt idx="29">
                  <c:v>-80.811151933181378</c:v>
                </c:pt>
                <c:pt idx="30">
                  <c:v>-65.797448283525782</c:v>
                </c:pt>
                <c:pt idx="31">
                  <c:v>-85.900123494359235</c:v>
                </c:pt>
                <c:pt idx="32">
                  <c:v>-69.585266215479848</c:v>
                </c:pt>
                <c:pt idx="33">
                  <c:v>-81.02989541892957</c:v>
                </c:pt>
                <c:pt idx="34">
                  <c:v>-53.904215459700119</c:v>
                </c:pt>
                <c:pt idx="35">
                  <c:v>-79.278760181609059</c:v>
                </c:pt>
                <c:pt idx="36">
                  <c:v>-88.434881946686389</c:v>
                </c:pt>
                <c:pt idx="37">
                  <c:v>-87.106544193540685</c:v>
                </c:pt>
                <c:pt idx="38">
                  <c:v>-90.848579107388588</c:v>
                </c:pt>
                <c:pt idx="39">
                  <c:v>-88.647555695401806</c:v>
                </c:pt>
                <c:pt idx="40">
                  <c:v>-87.587091719333401</c:v>
                </c:pt>
                <c:pt idx="41">
                  <c:v>-90.671821469318914</c:v>
                </c:pt>
                <c:pt idx="42">
                  <c:v>-89.718650191780398</c:v>
                </c:pt>
                <c:pt idx="43">
                  <c:v>-90.228253666917013</c:v>
                </c:pt>
                <c:pt idx="44">
                  <c:v>-87.345985775252998</c:v>
                </c:pt>
                <c:pt idx="45">
                  <c:v>-91.365132880787741</c:v>
                </c:pt>
                <c:pt idx="46">
                  <c:v>-88.892434765869979</c:v>
                </c:pt>
                <c:pt idx="47">
                  <c:v>-88.416161594543226</c:v>
                </c:pt>
                <c:pt idx="48">
                  <c:v>-88.673985105597808</c:v>
                </c:pt>
                <c:pt idx="49">
                  <c:v>-90.643094128756559</c:v>
                </c:pt>
                <c:pt idx="50">
                  <c:v>-90.731087406928083</c:v>
                </c:pt>
                <c:pt idx="51">
                  <c:v>-89.9691263836297</c:v>
                </c:pt>
                <c:pt idx="52">
                  <c:v>-88.674436683793289</c:v>
                </c:pt>
                <c:pt idx="53">
                  <c:v>-88.496931785241927</c:v>
                </c:pt>
                <c:pt idx="54">
                  <c:v>-88.507008654288398</c:v>
                </c:pt>
                <c:pt idx="55">
                  <c:v>-88.054225245566826</c:v>
                </c:pt>
                <c:pt idx="56">
                  <c:v>-88.286748390477996</c:v>
                </c:pt>
                <c:pt idx="57">
                  <c:v>-88.598872730643606</c:v>
                </c:pt>
                <c:pt idx="58">
                  <c:v>-89.281208747526179</c:v>
                </c:pt>
                <c:pt idx="59">
                  <c:v>-91.262112504951048</c:v>
                </c:pt>
                <c:pt idx="60">
                  <c:v>-88.921533043225395</c:v>
                </c:pt>
                <c:pt idx="61">
                  <c:v>-88.0620431702486</c:v>
                </c:pt>
                <c:pt idx="62">
                  <c:v>-87.956754069604898</c:v>
                </c:pt>
                <c:pt idx="63">
                  <c:v>-88.847458439971703</c:v>
                </c:pt>
                <c:pt idx="64">
                  <c:v>-89.917601408701813</c:v>
                </c:pt>
                <c:pt idx="65">
                  <c:v>-89.700601484596206</c:v>
                </c:pt>
                <c:pt idx="66">
                  <c:v>-90.154029693029798</c:v>
                </c:pt>
                <c:pt idx="67">
                  <c:v>-89.197738830085626</c:v>
                </c:pt>
                <c:pt idx="68">
                  <c:v>-88.735031524941888</c:v>
                </c:pt>
                <c:pt idx="69">
                  <c:v>-89.209475164927099</c:v>
                </c:pt>
                <c:pt idx="70">
                  <c:v>-89.481525943969245</c:v>
                </c:pt>
                <c:pt idx="71">
                  <c:v>-87.481473291552803</c:v>
                </c:pt>
                <c:pt idx="72">
                  <c:v>-89.483449315670882</c:v>
                </c:pt>
                <c:pt idx="73">
                  <c:v>-88.314007571088183</c:v>
                </c:pt>
                <c:pt idx="74">
                  <c:v>-88.512654938638093</c:v>
                </c:pt>
                <c:pt idx="75">
                  <c:v>-88.98501733475797</c:v>
                </c:pt>
                <c:pt idx="76">
                  <c:v>-88.170417538969303</c:v>
                </c:pt>
                <c:pt idx="77">
                  <c:v>-88.819679258822205</c:v>
                </c:pt>
                <c:pt idx="78">
                  <c:v>-87.574665583788203</c:v>
                </c:pt>
                <c:pt idx="79">
                  <c:v>-87.434526607522827</c:v>
                </c:pt>
                <c:pt idx="80">
                  <c:v>-88.324024140687698</c:v>
                </c:pt>
                <c:pt idx="81">
                  <c:v>-88.178733362153224</c:v>
                </c:pt>
                <c:pt idx="82">
                  <c:v>-89.104148634308302</c:v>
                </c:pt>
                <c:pt idx="83">
                  <c:v>-80.055881822223171</c:v>
                </c:pt>
                <c:pt idx="84">
                  <c:v>-86.906168450570803</c:v>
                </c:pt>
                <c:pt idx="85">
                  <c:v>-88.327816166665755</c:v>
                </c:pt>
                <c:pt idx="86">
                  <c:v>-86.916483217991981</c:v>
                </c:pt>
                <c:pt idx="87">
                  <c:v>-85.504347631050081</c:v>
                </c:pt>
                <c:pt idx="88">
                  <c:v>-88.935999965591193</c:v>
                </c:pt>
                <c:pt idx="89">
                  <c:v>-86.778843638240204</c:v>
                </c:pt>
                <c:pt idx="90">
                  <c:v>-88.644319919880402</c:v>
                </c:pt>
                <c:pt idx="91">
                  <c:v>-87.000230125377726</c:v>
                </c:pt>
                <c:pt idx="92">
                  <c:v>-88.190286382822578</c:v>
                </c:pt>
                <c:pt idx="93">
                  <c:v>-88.233534687488302</c:v>
                </c:pt>
                <c:pt idx="94">
                  <c:v>-88.500515184897097</c:v>
                </c:pt>
                <c:pt idx="95">
                  <c:v>-87.599109861929605</c:v>
                </c:pt>
                <c:pt idx="96">
                  <c:v>-88.072497485978303</c:v>
                </c:pt>
                <c:pt idx="97">
                  <c:v>-88.48293983138278</c:v>
                </c:pt>
                <c:pt idx="98">
                  <c:v>-88.581990900819306</c:v>
                </c:pt>
                <c:pt idx="99">
                  <c:v>-88.788083174346482</c:v>
                </c:pt>
                <c:pt idx="100">
                  <c:v>-86.778228806316378</c:v>
                </c:pt>
                <c:pt idx="101">
                  <c:v>-87.799514957145931</c:v>
                </c:pt>
                <c:pt idx="102">
                  <c:v>-88.211520342771806</c:v>
                </c:pt>
                <c:pt idx="103">
                  <c:v>-84.981808817223907</c:v>
                </c:pt>
                <c:pt idx="104">
                  <c:v>-87.974011006891686</c:v>
                </c:pt>
                <c:pt idx="105">
                  <c:v>-88.328013371624195</c:v>
                </c:pt>
                <c:pt idx="106">
                  <c:v>-88.137448270386585</c:v>
                </c:pt>
                <c:pt idx="107">
                  <c:v>-87.386859575865699</c:v>
                </c:pt>
                <c:pt idx="108">
                  <c:v>-75.033475960798199</c:v>
                </c:pt>
                <c:pt idx="109">
                  <c:v>-75.22746811689737</c:v>
                </c:pt>
                <c:pt idx="110">
                  <c:v>-82.42252730689394</c:v>
                </c:pt>
                <c:pt idx="111">
                  <c:v>-86.594148869713194</c:v>
                </c:pt>
                <c:pt idx="112">
                  <c:v>-87.441679144161995</c:v>
                </c:pt>
                <c:pt idx="113">
                  <c:v>-88.14133102848767</c:v>
                </c:pt>
                <c:pt idx="114">
                  <c:v>-87.454402047321878</c:v>
                </c:pt>
                <c:pt idx="115">
                  <c:v>-88.808907128756104</c:v>
                </c:pt>
                <c:pt idx="116">
                  <c:v>-89.413801467465007</c:v>
                </c:pt>
                <c:pt idx="117">
                  <c:v>-87.709173791283803</c:v>
                </c:pt>
                <c:pt idx="118">
                  <c:v>-87.525544341355683</c:v>
                </c:pt>
                <c:pt idx="119">
                  <c:v>-87.305766788637399</c:v>
                </c:pt>
                <c:pt idx="120">
                  <c:v>-86.271410073855549</c:v>
                </c:pt>
                <c:pt idx="121">
                  <c:v>-88.055319756246249</c:v>
                </c:pt>
                <c:pt idx="122">
                  <c:v>-87.106344784247497</c:v>
                </c:pt>
                <c:pt idx="123">
                  <c:v>-86.438459126830878</c:v>
                </c:pt>
                <c:pt idx="124">
                  <c:v>-87.417537853637981</c:v>
                </c:pt>
                <c:pt idx="125">
                  <c:v>-87.456146652639319</c:v>
                </c:pt>
                <c:pt idx="126">
                  <c:v>-86.887917405498499</c:v>
                </c:pt>
                <c:pt idx="127">
                  <c:v>-87.166411336418804</c:v>
                </c:pt>
                <c:pt idx="128">
                  <c:v>-86.846214567126694</c:v>
                </c:pt>
                <c:pt idx="129">
                  <c:v>-88.097615103667394</c:v>
                </c:pt>
                <c:pt idx="130">
                  <c:v>-86.793500383074402</c:v>
                </c:pt>
                <c:pt idx="131">
                  <c:v>-86.464840855885683</c:v>
                </c:pt>
                <c:pt idx="132">
                  <c:v>-87.258402781866849</c:v>
                </c:pt>
                <c:pt idx="133">
                  <c:v>-83.689395516753322</c:v>
                </c:pt>
                <c:pt idx="134">
                  <c:v>-85.531196257000602</c:v>
                </c:pt>
                <c:pt idx="135">
                  <c:v>-85.328487594945486</c:v>
                </c:pt>
                <c:pt idx="136">
                  <c:v>-84.886794427042602</c:v>
                </c:pt>
                <c:pt idx="137">
                  <c:v>-85.280114872467379</c:v>
                </c:pt>
                <c:pt idx="138">
                  <c:v>-84.181495980341694</c:v>
                </c:pt>
                <c:pt idx="139">
                  <c:v>-83.867517063545094</c:v>
                </c:pt>
                <c:pt idx="140">
                  <c:v>-86.800431566881656</c:v>
                </c:pt>
                <c:pt idx="141">
                  <c:v>-85.829406360503455</c:v>
                </c:pt>
                <c:pt idx="142">
                  <c:v>-83.791754999299727</c:v>
                </c:pt>
                <c:pt idx="143">
                  <c:v>-77.083966193104686</c:v>
                </c:pt>
                <c:pt idx="144">
                  <c:v>-86.8249731801194</c:v>
                </c:pt>
                <c:pt idx="145">
                  <c:v>-85.042199233504689</c:v>
                </c:pt>
                <c:pt idx="146">
                  <c:v>-84.330380133253371</c:v>
                </c:pt>
                <c:pt idx="147">
                  <c:v>-84.089097534545886</c:v>
                </c:pt>
                <c:pt idx="148">
                  <c:v>-85.28734630408097</c:v>
                </c:pt>
                <c:pt idx="149">
                  <c:v>-84.431656616411402</c:v>
                </c:pt>
                <c:pt idx="150">
                  <c:v>-83.082713279173703</c:v>
                </c:pt>
                <c:pt idx="151">
                  <c:v>-81.748423690323847</c:v>
                </c:pt>
                <c:pt idx="152">
                  <c:v>-84.100580334742489</c:v>
                </c:pt>
                <c:pt idx="153">
                  <c:v>-82.96631064021858</c:v>
                </c:pt>
                <c:pt idx="154">
                  <c:v>-83.5314442884995</c:v>
                </c:pt>
                <c:pt idx="155">
                  <c:v>-84.600480696133786</c:v>
                </c:pt>
                <c:pt idx="156">
                  <c:v>-83.540274299126295</c:v>
                </c:pt>
                <c:pt idx="157">
                  <c:v>-84.702132103910685</c:v>
                </c:pt>
                <c:pt idx="158">
                  <c:v>-82.286526146650019</c:v>
                </c:pt>
                <c:pt idx="159">
                  <c:v>-82.676028619743619</c:v>
                </c:pt>
                <c:pt idx="160">
                  <c:v>-86.435044323179582</c:v>
                </c:pt>
                <c:pt idx="161">
                  <c:v>-87.953318331018949</c:v>
                </c:pt>
                <c:pt idx="162">
                  <c:v>-86.982225033689048</c:v>
                </c:pt>
                <c:pt idx="163">
                  <c:v>-87.387707336312985</c:v>
                </c:pt>
                <c:pt idx="164">
                  <c:v>-87.817141602717797</c:v>
                </c:pt>
                <c:pt idx="165">
                  <c:v>-86.585157465680979</c:v>
                </c:pt>
                <c:pt idx="166">
                  <c:v>-88.215194579810614</c:v>
                </c:pt>
                <c:pt idx="167">
                  <c:v>-86.179701850680857</c:v>
                </c:pt>
                <c:pt idx="168">
                  <c:v>-89.207106689743981</c:v>
                </c:pt>
                <c:pt idx="169">
                  <c:v>-88.195928716955805</c:v>
                </c:pt>
                <c:pt idx="170">
                  <c:v>-85.207087901108693</c:v>
                </c:pt>
                <c:pt idx="171">
                  <c:v>-87.678737756158327</c:v>
                </c:pt>
                <c:pt idx="172">
                  <c:v>-86.929505853861485</c:v>
                </c:pt>
                <c:pt idx="173">
                  <c:v>-87.236969112446488</c:v>
                </c:pt>
                <c:pt idx="174">
                  <c:v>-86.193738509316589</c:v>
                </c:pt>
                <c:pt idx="175">
                  <c:v>-86.390749714114889</c:v>
                </c:pt>
                <c:pt idx="176">
                  <c:v>-86.367826739093204</c:v>
                </c:pt>
                <c:pt idx="177">
                  <c:v>-86.600985964880849</c:v>
                </c:pt>
                <c:pt idx="178">
                  <c:v>-87.517356699313481</c:v>
                </c:pt>
                <c:pt idx="179">
                  <c:v>-87.288516168683685</c:v>
                </c:pt>
                <c:pt idx="180">
                  <c:v>-87.571962008802302</c:v>
                </c:pt>
                <c:pt idx="181">
                  <c:v>-87.909727778222702</c:v>
                </c:pt>
                <c:pt idx="182">
                  <c:v>-87.496338787758148</c:v>
                </c:pt>
                <c:pt idx="183">
                  <c:v>-87.345020711260403</c:v>
                </c:pt>
                <c:pt idx="184">
                  <c:v>-86.132038781518858</c:v>
                </c:pt>
                <c:pt idx="185">
                  <c:v>-87.090095471764798</c:v>
                </c:pt>
                <c:pt idx="186">
                  <c:v>-86.315371971499772</c:v>
                </c:pt>
                <c:pt idx="187">
                  <c:v>-87.414977886300093</c:v>
                </c:pt>
                <c:pt idx="188">
                  <c:v>-85.860327166963188</c:v>
                </c:pt>
                <c:pt idx="189">
                  <c:v>-86.820272074961807</c:v>
                </c:pt>
                <c:pt idx="190">
                  <c:v>-86.092692917212005</c:v>
                </c:pt>
                <c:pt idx="191">
                  <c:v>-85.8995879238783</c:v>
                </c:pt>
                <c:pt idx="192">
                  <c:v>-86.417466505453703</c:v>
                </c:pt>
                <c:pt idx="193">
                  <c:v>-83.830117746168582</c:v>
                </c:pt>
                <c:pt idx="194">
                  <c:v>-85.851753964606601</c:v>
                </c:pt>
                <c:pt idx="195">
                  <c:v>-87.319489983034202</c:v>
                </c:pt>
                <c:pt idx="196">
                  <c:v>-86.295074215501586</c:v>
                </c:pt>
                <c:pt idx="197">
                  <c:v>-85.798029497244613</c:v>
                </c:pt>
                <c:pt idx="198">
                  <c:v>-85.653737229446818</c:v>
                </c:pt>
                <c:pt idx="199">
                  <c:v>-83.910076260027196</c:v>
                </c:pt>
                <c:pt idx="200">
                  <c:v>-85.638943408224478</c:v>
                </c:pt>
                <c:pt idx="201">
                  <c:v>-84.630105341221878</c:v>
                </c:pt>
                <c:pt idx="202">
                  <c:v>-86.015549844156183</c:v>
                </c:pt>
                <c:pt idx="203">
                  <c:v>-84.159559303509596</c:v>
                </c:pt>
                <c:pt idx="204">
                  <c:v>-84.390333967138801</c:v>
                </c:pt>
                <c:pt idx="205">
                  <c:v>-85.344807579829848</c:v>
                </c:pt>
                <c:pt idx="206">
                  <c:v>-84.022050723777298</c:v>
                </c:pt>
                <c:pt idx="207">
                  <c:v>-86.765925235681181</c:v>
                </c:pt>
                <c:pt idx="208">
                  <c:v>-85.730648397001048</c:v>
                </c:pt>
                <c:pt idx="209">
                  <c:v>-86.153929705740893</c:v>
                </c:pt>
                <c:pt idx="210">
                  <c:v>-86.08004183502797</c:v>
                </c:pt>
                <c:pt idx="211">
                  <c:v>-86.570645211122581</c:v>
                </c:pt>
                <c:pt idx="212">
                  <c:v>-86.305313368478878</c:v>
                </c:pt>
                <c:pt idx="213">
                  <c:v>-83.777722973567819</c:v>
                </c:pt>
                <c:pt idx="214">
                  <c:v>-86.03530979283174</c:v>
                </c:pt>
                <c:pt idx="215">
                  <c:v>-85.433484644951093</c:v>
                </c:pt>
                <c:pt idx="216">
                  <c:v>-85.897791686775705</c:v>
                </c:pt>
                <c:pt idx="217">
                  <c:v>-84.131991032463304</c:v>
                </c:pt>
                <c:pt idx="218">
                  <c:v>-85.526143201859981</c:v>
                </c:pt>
                <c:pt idx="219">
                  <c:v>-84.337594276211206</c:v>
                </c:pt>
                <c:pt idx="220">
                  <c:v>-85.067405914233703</c:v>
                </c:pt>
                <c:pt idx="221">
                  <c:v>-86.05173538391098</c:v>
                </c:pt>
                <c:pt idx="222">
                  <c:v>-85.23503130508314</c:v>
                </c:pt>
                <c:pt idx="223">
                  <c:v>-83.793597026580358</c:v>
                </c:pt>
                <c:pt idx="224">
                  <c:v>-85.365188180845678</c:v>
                </c:pt>
                <c:pt idx="225">
                  <c:v>-83.836715272253258</c:v>
                </c:pt>
                <c:pt idx="226">
                  <c:v>-84.721020679321597</c:v>
                </c:pt>
                <c:pt idx="227">
                  <c:v>-84.653194706169089</c:v>
                </c:pt>
                <c:pt idx="228">
                  <c:v>-85.885526614518483</c:v>
                </c:pt>
                <c:pt idx="229">
                  <c:v>-85.114060587879294</c:v>
                </c:pt>
                <c:pt idx="230">
                  <c:v>-85.280873139865648</c:v>
                </c:pt>
                <c:pt idx="231">
                  <c:v>-85.468473928644883</c:v>
                </c:pt>
                <c:pt idx="232">
                  <c:v>-86.098863721921404</c:v>
                </c:pt>
                <c:pt idx="233">
                  <c:v>-86.499588581748426</c:v>
                </c:pt>
                <c:pt idx="234">
                  <c:v>-84.816788489296698</c:v>
                </c:pt>
                <c:pt idx="235">
                  <c:v>-80.70158405923533</c:v>
                </c:pt>
                <c:pt idx="236">
                  <c:v>-85.279234822817401</c:v>
                </c:pt>
                <c:pt idx="237">
                  <c:v>-84.090034655910827</c:v>
                </c:pt>
                <c:pt idx="238">
                  <c:v>-84.861060011321499</c:v>
                </c:pt>
                <c:pt idx="239">
                  <c:v>-86.677487535856372</c:v>
                </c:pt>
                <c:pt idx="240">
                  <c:v>-85.647735767593858</c:v>
                </c:pt>
                <c:pt idx="241">
                  <c:v>-86.139656930678981</c:v>
                </c:pt>
                <c:pt idx="242">
                  <c:v>-83.232915834189058</c:v>
                </c:pt>
                <c:pt idx="243">
                  <c:v>-84.857433257317197</c:v>
                </c:pt>
                <c:pt idx="244">
                  <c:v>-84.207464185520294</c:v>
                </c:pt>
                <c:pt idx="245">
                  <c:v>-85.390298928767294</c:v>
                </c:pt>
                <c:pt idx="246">
                  <c:v>-85.813776663156148</c:v>
                </c:pt>
                <c:pt idx="247">
                  <c:v>-85.367899548511105</c:v>
                </c:pt>
                <c:pt idx="248">
                  <c:v>-84.791026727081601</c:v>
                </c:pt>
                <c:pt idx="249">
                  <c:v>-84.9168309439833</c:v>
                </c:pt>
                <c:pt idx="250">
                  <c:v>-84.602248478405258</c:v>
                </c:pt>
                <c:pt idx="251">
                  <c:v>-84.761699663047949</c:v>
                </c:pt>
                <c:pt idx="252">
                  <c:v>-84.328284297365201</c:v>
                </c:pt>
                <c:pt idx="253">
                  <c:v>-83.879088584833696</c:v>
                </c:pt>
                <c:pt idx="254">
                  <c:v>-84.214295728473431</c:v>
                </c:pt>
                <c:pt idx="255">
                  <c:v>-82.971853473099401</c:v>
                </c:pt>
                <c:pt idx="256">
                  <c:v>-85.094876395508749</c:v>
                </c:pt>
                <c:pt idx="257">
                  <c:v>-84.505092839850306</c:v>
                </c:pt>
                <c:pt idx="258">
                  <c:v>-83.760090563958883</c:v>
                </c:pt>
                <c:pt idx="259">
                  <c:v>-84.287374258966381</c:v>
                </c:pt>
                <c:pt idx="260">
                  <c:v>-83.986903441483094</c:v>
                </c:pt>
                <c:pt idx="261">
                  <c:v>-84.836456168021741</c:v>
                </c:pt>
                <c:pt idx="262">
                  <c:v>-83.634296602232993</c:v>
                </c:pt>
                <c:pt idx="263">
                  <c:v>-85.122951424220958</c:v>
                </c:pt>
                <c:pt idx="264">
                  <c:v>-83.383401848487125</c:v>
                </c:pt>
                <c:pt idx="265">
                  <c:v>-84.453754452214298</c:v>
                </c:pt>
                <c:pt idx="266">
                  <c:v>-83.877969655722097</c:v>
                </c:pt>
                <c:pt idx="267">
                  <c:v>-83.897643414501303</c:v>
                </c:pt>
                <c:pt idx="268">
                  <c:v>-81.971906197737383</c:v>
                </c:pt>
                <c:pt idx="269">
                  <c:v>-83.006989370429707</c:v>
                </c:pt>
                <c:pt idx="270">
                  <c:v>-85.474247138285989</c:v>
                </c:pt>
                <c:pt idx="271">
                  <c:v>-82.428241084679399</c:v>
                </c:pt>
                <c:pt idx="272">
                  <c:v>-81.73784209875528</c:v>
                </c:pt>
                <c:pt idx="273">
                  <c:v>-81.353346095161825</c:v>
                </c:pt>
                <c:pt idx="274">
                  <c:v>-81.254929049045558</c:v>
                </c:pt>
                <c:pt idx="275">
                  <c:v>-83.496766561795127</c:v>
                </c:pt>
                <c:pt idx="276">
                  <c:v>-83.453559259957714</c:v>
                </c:pt>
                <c:pt idx="277">
                  <c:v>-83.343690968625793</c:v>
                </c:pt>
                <c:pt idx="278">
                  <c:v>-82.4950522106421</c:v>
                </c:pt>
                <c:pt idx="279">
                  <c:v>-82.653635504362981</c:v>
                </c:pt>
                <c:pt idx="280">
                  <c:v>-82.817046175438179</c:v>
                </c:pt>
                <c:pt idx="281">
                  <c:v>-83.75970181181917</c:v>
                </c:pt>
                <c:pt idx="282">
                  <c:v>-83.405494175220682</c:v>
                </c:pt>
                <c:pt idx="283">
                  <c:v>-82.17352446420746</c:v>
                </c:pt>
                <c:pt idx="284">
                  <c:v>-83.798662843017695</c:v>
                </c:pt>
                <c:pt idx="285">
                  <c:v>-85.207346012020608</c:v>
                </c:pt>
                <c:pt idx="286">
                  <c:v>-83.132913576023725</c:v>
                </c:pt>
                <c:pt idx="287">
                  <c:v>-80.799700285518227</c:v>
                </c:pt>
                <c:pt idx="288">
                  <c:v>-83.388053697162107</c:v>
                </c:pt>
                <c:pt idx="289">
                  <c:v>-83.197929112395983</c:v>
                </c:pt>
                <c:pt idx="290">
                  <c:v>-84.111004926669779</c:v>
                </c:pt>
                <c:pt idx="291">
                  <c:v>-83.429796573291355</c:v>
                </c:pt>
                <c:pt idx="292">
                  <c:v>-84.731315717120182</c:v>
                </c:pt>
                <c:pt idx="293">
                  <c:v>-84.136056289316514</c:v>
                </c:pt>
                <c:pt idx="294">
                  <c:v>-82.968949537184386</c:v>
                </c:pt>
                <c:pt idx="295">
                  <c:v>-83.757399804830598</c:v>
                </c:pt>
                <c:pt idx="296">
                  <c:v>-83.911606675044396</c:v>
                </c:pt>
                <c:pt idx="297">
                  <c:v>-82.428655949821206</c:v>
                </c:pt>
                <c:pt idx="298">
                  <c:v>-84.2582445632206</c:v>
                </c:pt>
                <c:pt idx="299">
                  <c:v>-83.932545152612178</c:v>
                </c:pt>
                <c:pt idx="300">
                  <c:v>-84.034444573704619</c:v>
                </c:pt>
                <c:pt idx="301">
                  <c:v>-84.379013579865699</c:v>
                </c:pt>
                <c:pt idx="302">
                  <c:v>-83.381710394111479</c:v>
                </c:pt>
                <c:pt idx="303">
                  <c:v>-83.245147032701794</c:v>
                </c:pt>
                <c:pt idx="304">
                  <c:v>-82.834649263002348</c:v>
                </c:pt>
                <c:pt idx="305">
                  <c:v>-84.629281421630779</c:v>
                </c:pt>
                <c:pt idx="306">
                  <c:v>-82.624683080360427</c:v>
                </c:pt>
                <c:pt idx="307">
                  <c:v>-83.335791682057078</c:v>
                </c:pt>
                <c:pt idx="308">
                  <c:v>-82.881038506723087</c:v>
                </c:pt>
                <c:pt idx="309">
                  <c:v>-82.826911000894086</c:v>
                </c:pt>
                <c:pt idx="310">
                  <c:v>-84.274061098459271</c:v>
                </c:pt>
                <c:pt idx="311">
                  <c:v>-84.683211112643804</c:v>
                </c:pt>
                <c:pt idx="312">
                  <c:v>-82.793408930003082</c:v>
                </c:pt>
                <c:pt idx="313">
                  <c:v>-83.483146663702513</c:v>
                </c:pt>
                <c:pt idx="314">
                  <c:v>-83.440662775839797</c:v>
                </c:pt>
                <c:pt idx="315">
                  <c:v>-83.814179293442194</c:v>
                </c:pt>
                <c:pt idx="316">
                  <c:v>-82.817383417303802</c:v>
                </c:pt>
                <c:pt idx="317">
                  <c:v>-84.01016380590066</c:v>
                </c:pt>
                <c:pt idx="318">
                  <c:v>-83.092312253446607</c:v>
                </c:pt>
                <c:pt idx="319">
                  <c:v>-83.0994172599829</c:v>
                </c:pt>
                <c:pt idx="320">
                  <c:v>-83.751383768937714</c:v>
                </c:pt>
                <c:pt idx="321">
                  <c:v>-82.995351429099898</c:v>
                </c:pt>
                <c:pt idx="322">
                  <c:v>-83.700263837826299</c:v>
                </c:pt>
                <c:pt idx="323">
                  <c:v>-81.576775774430587</c:v>
                </c:pt>
                <c:pt idx="324">
                  <c:v>-83.036596486770307</c:v>
                </c:pt>
                <c:pt idx="325">
                  <c:v>-81.99603432524826</c:v>
                </c:pt>
                <c:pt idx="326">
                  <c:v>-83.271095950736083</c:v>
                </c:pt>
                <c:pt idx="327">
                  <c:v>-81.91476596204285</c:v>
                </c:pt>
                <c:pt idx="328">
                  <c:v>-83.073494966302803</c:v>
                </c:pt>
                <c:pt idx="329">
                  <c:v>-82.740724239777734</c:v>
                </c:pt>
                <c:pt idx="330">
                  <c:v>-80.916988612139178</c:v>
                </c:pt>
                <c:pt idx="331">
                  <c:v>-83.3110327631925</c:v>
                </c:pt>
                <c:pt idx="332">
                  <c:v>-83.19178708158708</c:v>
                </c:pt>
                <c:pt idx="333">
                  <c:v>-82.024790392319488</c:v>
                </c:pt>
                <c:pt idx="334">
                  <c:v>-82.245578271978005</c:v>
                </c:pt>
                <c:pt idx="335">
                  <c:v>-83.584132077805918</c:v>
                </c:pt>
                <c:pt idx="336">
                  <c:v>-82.70339370656248</c:v>
                </c:pt>
                <c:pt idx="337">
                  <c:v>-81.898525480885127</c:v>
                </c:pt>
                <c:pt idx="338">
                  <c:v>-82.085539180813782</c:v>
                </c:pt>
                <c:pt idx="339">
                  <c:v>-80.40707615878037</c:v>
                </c:pt>
                <c:pt idx="340">
                  <c:v>-82.638898207455227</c:v>
                </c:pt>
                <c:pt idx="341">
                  <c:v>-82.052610031153648</c:v>
                </c:pt>
                <c:pt idx="342">
                  <c:v>-80.643331042134605</c:v>
                </c:pt>
                <c:pt idx="343">
                  <c:v>-78.490941789514196</c:v>
                </c:pt>
                <c:pt idx="344">
                  <c:v>-78.303140550314581</c:v>
                </c:pt>
                <c:pt idx="345">
                  <c:v>-80.337645084588701</c:v>
                </c:pt>
                <c:pt idx="346">
                  <c:v>-77.545850849452478</c:v>
                </c:pt>
                <c:pt idx="347">
                  <c:v>-79.484980756653286</c:v>
                </c:pt>
                <c:pt idx="348">
                  <c:v>-80.50056286002598</c:v>
                </c:pt>
                <c:pt idx="349">
                  <c:v>-77.393920342843401</c:v>
                </c:pt>
                <c:pt idx="350">
                  <c:v>-80.107137437502558</c:v>
                </c:pt>
                <c:pt idx="351">
                  <c:v>-78.94362610019023</c:v>
                </c:pt>
                <c:pt idx="352">
                  <c:v>-79.798861300563189</c:v>
                </c:pt>
                <c:pt idx="353">
                  <c:v>-77.667703629978334</c:v>
                </c:pt>
                <c:pt idx="354">
                  <c:v>-80.317730624186282</c:v>
                </c:pt>
                <c:pt idx="355">
                  <c:v>-80.178441040244806</c:v>
                </c:pt>
                <c:pt idx="356">
                  <c:v>-79.922427003817305</c:v>
                </c:pt>
                <c:pt idx="357">
                  <c:v>-79.223184979037427</c:v>
                </c:pt>
                <c:pt idx="358">
                  <c:v>-78.841465816407649</c:v>
                </c:pt>
                <c:pt idx="359">
                  <c:v>-81.265265065286229</c:v>
                </c:pt>
                <c:pt idx="360">
                  <c:v>-79.585125262368706</c:v>
                </c:pt>
                <c:pt idx="361">
                  <c:v>-80.634242200077594</c:v>
                </c:pt>
                <c:pt idx="362">
                  <c:v>-78.492753837311</c:v>
                </c:pt>
                <c:pt idx="363">
                  <c:v>-78.960261430625295</c:v>
                </c:pt>
                <c:pt idx="364">
                  <c:v>-78.096205236026179</c:v>
                </c:pt>
                <c:pt idx="365">
                  <c:v>-78.467074870728283</c:v>
                </c:pt>
                <c:pt idx="366">
                  <c:v>-76.884126387330696</c:v>
                </c:pt>
                <c:pt idx="367">
                  <c:v>-77.190884248159819</c:v>
                </c:pt>
                <c:pt idx="368">
                  <c:v>-76.747395733825002</c:v>
                </c:pt>
                <c:pt idx="369">
                  <c:v>-77.348225805580398</c:v>
                </c:pt>
                <c:pt idx="370">
                  <c:v>-75.373422339007789</c:v>
                </c:pt>
                <c:pt idx="371">
                  <c:v>-77.529892552933887</c:v>
                </c:pt>
                <c:pt idx="372">
                  <c:v>-77.331951619762805</c:v>
                </c:pt>
                <c:pt idx="373">
                  <c:v>-75.982136230257183</c:v>
                </c:pt>
                <c:pt idx="374">
                  <c:v>-74.615757030608407</c:v>
                </c:pt>
                <c:pt idx="375">
                  <c:v>-75.24892726401788</c:v>
                </c:pt>
                <c:pt idx="376">
                  <c:v>-77.19857861427657</c:v>
                </c:pt>
                <c:pt idx="377">
                  <c:v>-76.144661877259679</c:v>
                </c:pt>
                <c:pt idx="378">
                  <c:v>-77.5390360798432</c:v>
                </c:pt>
                <c:pt idx="379">
                  <c:v>-76.403290057963702</c:v>
                </c:pt>
                <c:pt idx="380">
                  <c:v>-76.0884274201983</c:v>
                </c:pt>
                <c:pt idx="381">
                  <c:v>-74.343476958210005</c:v>
                </c:pt>
                <c:pt idx="382">
                  <c:v>-74.3836262554223</c:v>
                </c:pt>
                <c:pt idx="383">
                  <c:v>-76.768725213279581</c:v>
                </c:pt>
                <c:pt idx="384">
                  <c:v>-76.089502523050086</c:v>
                </c:pt>
                <c:pt idx="385">
                  <c:v>-75.222952659378095</c:v>
                </c:pt>
                <c:pt idx="386">
                  <c:v>-75.381728485761499</c:v>
                </c:pt>
                <c:pt idx="387">
                  <c:v>-75.983542201977897</c:v>
                </c:pt>
                <c:pt idx="388">
                  <c:v>-75.0651295065921</c:v>
                </c:pt>
                <c:pt idx="389">
                  <c:v>-77.428058999934379</c:v>
                </c:pt>
                <c:pt idx="390">
                  <c:v>-76.2593644365421</c:v>
                </c:pt>
                <c:pt idx="391">
                  <c:v>-77.332836790451523</c:v>
                </c:pt>
                <c:pt idx="392">
                  <c:v>-72.754879997505199</c:v>
                </c:pt>
                <c:pt idx="393">
                  <c:v>-77.095087556362188</c:v>
                </c:pt>
                <c:pt idx="394">
                  <c:v>-76.677353994111201</c:v>
                </c:pt>
                <c:pt idx="395">
                  <c:v>-76.826013301129578</c:v>
                </c:pt>
                <c:pt idx="396">
                  <c:v>-74.823619305609398</c:v>
                </c:pt>
                <c:pt idx="397">
                  <c:v>-74.58638501906087</c:v>
                </c:pt>
                <c:pt idx="398">
                  <c:v>-74.958564628091295</c:v>
                </c:pt>
                <c:pt idx="399">
                  <c:v>-75.280572679530081</c:v>
                </c:pt>
                <c:pt idx="400">
                  <c:v>-73.836661848363804</c:v>
                </c:pt>
              </c:numCache>
            </c:numRef>
          </c:yVal>
        </c:ser>
        <c:axId val="133936640"/>
        <c:axId val="55075968"/>
      </c:scatterChart>
      <c:valAx>
        <c:axId val="133936640"/>
        <c:scaling>
          <c:orientation val="minMax"/>
          <c:max val="6"/>
          <c:min val="0.4"/>
        </c:scaling>
        <c:axPos val="b"/>
        <c:majorGridlines/>
        <c:minorGridlines/>
        <c:numFmt formatCode="General" sourceLinked="1"/>
        <c:tickLblPos val="nextTo"/>
        <c:crossAx val="55075968"/>
        <c:crossesAt val="-100"/>
        <c:crossBetween val="midCat"/>
        <c:majorUnit val="1"/>
        <c:minorUnit val="0.2"/>
      </c:valAx>
      <c:valAx>
        <c:axId val="55075968"/>
        <c:scaling>
          <c:orientation val="minMax"/>
          <c:max val="-30"/>
          <c:min val="-100"/>
        </c:scaling>
        <c:axPos val="l"/>
        <c:majorGridlines/>
        <c:numFmt formatCode="General" sourceLinked="1"/>
        <c:tickLblPos val="nextTo"/>
        <c:crossAx val="133936640"/>
        <c:crosses val="autoZero"/>
        <c:crossBetween val="midCat"/>
        <c:majorUnit val="10"/>
        <c:minorUnit val="5"/>
      </c:valAx>
    </c:plotArea>
    <c:legend>
      <c:legendPos val="r"/>
      <c:layout>
        <c:manualLayout>
          <c:xMode val="edge"/>
          <c:yMode val="edge"/>
          <c:x val="0.50465266841644796"/>
          <c:y val="0.30238367931281601"/>
          <c:w val="0.44812510936132977"/>
          <c:h val="0.1093019054436381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9430905511811025"/>
          <c:y val="6.5428387946213876E-2"/>
        </c:manualLayout>
      </c:layout>
      <c:txPr>
        <a:bodyPr/>
        <a:lstStyle/>
        <a:p>
          <a:pPr>
            <a:defRPr sz="24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0707174103237146"/>
          <c:y val="0.27728363500017045"/>
          <c:w val="0.86276159230096261"/>
          <c:h val="0.58210655486245488"/>
        </c:manualLayout>
      </c:layout>
      <c:scatterChart>
        <c:scatterStyle val="lineMarker"/>
        <c:ser>
          <c:idx val="0"/>
          <c:order val="0"/>
          <c:tx>
            <c:v>Spectrum without antenna gain correction</c:v>
          </c:tx>
          <c:marker>
            <c:symbol val="none"/>
          </c:marker>
          <c:xVal>
            <c:numRef>
              <c:f>'2nd subst inside shed V 2nd swp'!$B$15:$B$415</c:f>
              <c:numCache>
                <c:formatCode>General</c:formatCode>
                <c:ptCount val="401"/>
                <c:pt idx="0">
                  <c:v>0.45</c:v>
                </c:pt>
                <c:pt idx="1">
                  <c:v>0.46387500000000031</c:v>
                </c:pt>
                <c:pt idx="2">
                  <c:v>0.47775000000000001</c:v>
                </c:pt>
                <c:pt idx="3">
                  <c:v>0.49162500000000031</c:v>
                </c:pt>
                <c:pt idx="4">
                  <c:v>0.50549999999999951</c:v>
                </c:pt>
                <c:pt idx="5">
                  <c:v>0.51937500000000003</c:v>
                </c:pt>
                <c:pt idx="6">
                  <c:v>0.53325</c:v>
                </c:pt>
                <c:pt idx="7">
                  <c:v>0.54712499999999997</c:v>
                </c:pt>
                <c:pt idx="8">
                  <c:v>0.56100000000000005</c:v>
                </c:pt>
                <c:pt idx="9">
                  <c:v>0.57487500000000114</c:v>
                </c:pt>
                <c:pt idx="10">
                  <c:v>0.58875</c:v>
                </c:pt>
                <c:pt idx="11">
                  <c:v>0.60262500000000141</c:v>
                </c:pt>
                <c:pt idx="12">
                  <c:v>0.61650000000000005</c:v>
                </c:pt>
                <c:pt idx="13">
                  <c:v>0.63037500000000102</c:v>
                </c:pt>
                <c:pt idx="14">
                  <c:v>0.64425000000000088</c:v>
                </c:pt>
                <c:pt idx="15">
                  <c:v>0.6581250000000014</c:v>
                </c:pt>
                <c:pt idx="16">
                  <c:v>0.67200000000000115</c:v>
                </c:pt>
                <c:pt idx="17">
                  <c:v>0.68587500000000101</c:v>
                </c:pt>
                <c:pt idx="18">
                  <c:v>0.69975000000000065</c:v>
                </c:pt>
                <c:pt idx="19">
                  <c:v>0.71362499999999995</c:v>
                </c:pt>
                <c:pt idx="20">
                  <c:v>0.72750000000000004</c:v>
                </c:pt>
                <c:pt idx="21">
                  <c:v>0.74137500000000101</c:v>
                </c:pt>
                <c:pt idx="22">
                  <c:v>0.75525000000000064</c:v>
                </c:pt>
                <c:pt idx="23">
                  <c:v>0.76912499999999995</c:v>
                </c:pt>
                <c:pt idx="24">
                  <c:v>0.78300000000000003</c:v>
                </c:pt>
                <c:pt idx="25">
                  <c:v>0.796875000000001</c:v>
                </c:pt>
                <c:pt idx="26">
                  <c:v>0.81075000000000064</c:v>
                </c:pt>
                <c:pt idx="27">
                  <c:v>0.82462500000000116</c:v>
                </c:pt>
                <c:pt idx="28">
                  <c:v>0.83850000000000002</c:v>
                </c:pt>
                <c:pt idx="29">
                  <c:v>0.85237499999999999</c:v>
                </c:pt>
                <c:pt idx="30">
                  <c:v>0.86625000000000063</c:v>
                </c:pt>
                <c:pt idx="31">
                  <c:v>0.88012500000000005</c:v>
                </c:pt>
                <c:pt idx="32">
                  <c:v>0.89400000000000002</c:v>
                </c:pt>
                <c:pt idx="33">
                  <c:v>0.90787499999999999</c:v>
                </c:pt>
                <c:pt idx="34">
                  <c:v>0.92175000000000062</c:v>
                </c:pt>
                <c:pt idx="35">
                  <c:v>0.93562500000000115</c:v>
                </c:pt>
                <c:pt idx="36">
                  <c:v>0.94950000000000001</c:v>
                </c:pt>
                <c:pt idx="37">
                  <c:v>0.96337499999999998</c:v>
                </c:pt>
                <c:pt idx="38">
                  <c:v>0.97724999999999995</c:v>
                </c:pt>
                <c:pt idx="39">
                  <c:v>0.99112500000000003</c:v>
                </c:pt>
                <c:pt idx="40">
                  <c:v>1.0049999999999979</c:v>
                </c:pt>
                <c:pt idx="41">
                  <c:v>1.018875</c:v>
                </c:pt>
                <c:pt idx="42">
                  <c:v>1.0327500000000001</c:v>
                </c:pt>
                <c:pt idx="43">
                  <c:v>1.0466249999999981</c:v>
                </c:pt>
                <c:pt idx="44">
                  <c:v>1.0605</c:v>
                </c:pt>
                <c:pt idx="45">
                  <c:v>1.0743750000000001</c:v>
                </c:pt>
                <c:pt idx="46">
                  <c:v>1.0882499999999999</c:v>
                </c:pt>
                <c:pt idx="47">
                  <c:v>1.102125</c:v>
                </c:pt>
                <c:pt idx="48">
                  <c:v>1.1160000000000001</c:v>
                </c:pt>
                <c:pt idx="49">
                  <c:v>1.129875</c:v>
                </c:pt>
                <c:pt idx="50">
                  <c:v>1.14375</c:v>
                </c:pt>
                <c:pt idx="51">
                  <c:v>1.1576249999999979</c:v>
                </c:pt>
                <c:pt idx="52">
                  <c:v>1.1715</c:v>
                </c:pt>
                <c:pt idx="53">
                  <c:v>1.1853750000000001</c:v>
                </c:pt>
                <c:pt idx="54">
                  <c:v>1.1992499999999999</c:v>
                </c:pt>
                <c:pt idx="55">
                  <c:v>1.2131249999999973</c:v>
                </c:pt>
                <c:pt idx="56">
                  <c:v>1.2269999999999981</c:v>
                </c:pt>
                <c:pt idx="57">
                  <c:v>1.240875</c:v>
                </c:pt>
                <c:pt idx="58">
                  <c:v>1.25475</c:v>
                </c:pt>
                <c:pt idx="59">
                  <c:v>1.2686249999999979</c:v>
                </c:pt>
                <c:pt idx="60">
                  <c:v>1.2825</c:v>
                </c:pt>
                <c:pt idx="61">
                  <c:v>1.2963750000000001</c:v>
                </c:pt>
                <c:pt idx="62">
                  <c:v>1.3102499999999999</c:v>
                </c:pt>
                <c:pt idx="63">
                  <c:v>1.324125</c:v>
                </c:pt>
                <c:pt idx="64">
                  <c:v>1.3380000000000001</c:v>
                </c:pt>
                <c:pt idx="65">
                  <c:v>1.3518749999999982</c:v>
                </c:pt>
                <c:pt idx="66">
                  <c:v>1.36575</c:v>
                </c:pt>
                <c:pt idx="67">
                  <c:v>1.3796249999999981</c:v>
                </c:pt>
                <c:pt idx="68">
                  <c:v>1.3935</c:v>
                </c:pt>
                <c:pt idx="69">
                  <c:v>1.4073749999999976</c:v>
                </c:pt>
                <c:pt idx="70">
                  <c:v>1.4212499999999979</c:v>
                </c:pt>
                <c:pt idx="71">
                  <c:v>1.4351249999999971</c:v>
                </c:pt>
                <c:pt idx="72">
                  <c:v>1.4489999999999978</c:v>
                </c:pt>
                <c:pt idx="73">
                  <c:v>1.4628749999999981</c:v>
                </c:pt>
                <c:pt idx="74">
                  <c:v>1.47675</c:v>
                </c:pt>
                <c:pt idx="75">
                  <c:v>1.4906249999999981</c:v>
                </c:pt>
                <c:pt idx="76">
                  <c:v>1.5044999999999982</c:v>
                </c:pt>
                <c:pt idx="77">
                  <c:v>1.518375</c:v>
                </c:pt>
                <c:pt idx="78">
                  <c:v>1.5322499999999999</c:v>
                </c:pt>
                <c:pt idx="79">
                  <c:v>1.546125</c:v>
                </c:pt>
                <c:pt idx="80">
                  <c:v>1.56</c:v>
                </c:pt>
                <c:pt idx="81">
                  <c:v>1.5738749999999981</c:v>
                </c:pt>
                <c:pt idx="82">
                  <c:v>1.58775</c:v>
                </c:pt>
                <c:pt idx="83">
                  <c:v>1.6016249999999979</c:v>
                </c:pt>
                <c:pt idx="84">
                  <c:v>1.6154999999999982</c:v>
                </c:pt>
                <c:pt idx="85">
                  <c:v>1.629375</c:v>
                </c:pt>
                <c:pt idx="86">
                  <c:v>1.6432500000000001</c:v>
                </c:pt>
                <c:pt idx="87">
                  <c:v>1.657125</c:v>
                </c:pt>
                <c:pt idx="88">
                  <c:v>1.671</c:v>
                </c:pt>
                <c:pt idx="89">
                  <c:v>1.6848749999999999</c:v>
                </c:pt>
                <c:pt idx="90">
                  <c:v>1.6987500000000018</c:v>
                </c:pt>
                <c:pt idx="91">
                  <c:v>1.7126249999999978</c:v>
                </c:pt>
                <c:pt idx="92">
                  <c:v>1.7264999999999981</c:v>
                </c:pt>
                <c:pt idx="93">
                  <c:v>1.740375</c:v>
                </c:pt>
                <c:pt idx="94">
                  <c:v>1.7542500000000001</c:v>
                </c:pt>
                <c:pt idx="95">
                  <c:v>1.7681249999999982</c:v>
                </c:pt>
                <c:pt idx="96">
                  <c:v>1.782</c:v>
                </c:pt>
                <c:pt idx="97">
                  <c:v>1.7958749999999983</c:v>
                </c:pt>
                <c:pt idx="98">
                  <c:v>1.80975</c:v>
                </c:pt>
                <c:pt idx="99">
                  <c:v>1.8236249999999976</c:v>
                </c:pt>
                <c:pt idx="100">
                  <c:v>1.8374999999999981</c:v>
                </c:pt>
                <c:pt idx="101">
                  <c:v>1.851375</c:v>
                </c:pt>
                <c:pt idx="102">
                  <c:v>1.8652500000000001</c:v>
                </c:pt>
                <c:pt idx="103">
                  <c:v>1.8791249999999982</c:v>
                </c:pt>
                <c:pt idx="104">
                  <c:v>1.893</c:v>
                </c:pt>
                <c:pt idx="105">
                  <c:v>1.9068750000000001</c:v>
                </c:pt>
                <c:pt idx="106">
                  <c:v>1.9207500000000017</c:v>
                </c:pt>
                <c:pt idx="107">
                  <c:v>1.934625</c:v>
                </c:pt>
                <c:pt idx="108">
                  <c:v>1.9484999999999999</c:v>
                </c:pt>
                <c:pt idx="109">
                  <c:v>1.9623750000000018</c:v>
                </c:pt>
                <c:pt idx="110">
                  <c:v>1.9762500000000025</c:v>
                </c:pt>
                <c:pt idx="111">
                  <c:v>1.9901249999999999</c:v>
                </c:pt>
                <c:pt idx="112">
                  <c:v>2.004</c:v>
                </c:pt>
                <c:pt idx="113">
                  <c:v>2.0178749999999988</c:v>
                </c:pt>
                <c:pt idx="114">
                  <c:v>2.0317499999999966</c:v>
                </c:pt>
                <c:pt idx="115">
                  <c:v>2.0456249999999998</c:v>
                </c:pt>
                <c:pt idx="116">
                  <c:v>2.0594999999999977</c:v>
                </c:pt>
                <c:pt idx="117">
                  <c:v>2.073375</c:v>
                </c:pt>
                <c:pt idx="118">
                  <c:v>2.08725</c:v>
                </c:pt>
                <c:pt idx="119">
                  <c:v>2.1011250000000001</c:v>
                </c:pt>
                <c:pt idx="120">
                  <c:v>2.1149999999999998</c:v>
                </c:pt>
                <c:pt idx="121">
                  <c:v>2.1288749999999999</c:v>
                </c:pt>
                <c:pt idx="122">
                  <c:v>2.1427499999999977</c:v>
                </c:pt>
                <c:pt idx="123">
                  <c:v>2.1566249999999987</c:v>
                </c:pt>
                <c:pt idx="124">
                  <c:v>2.1705000000000001</c:v>
                </c:pt>
                <c:pt idx="125">
                  <c:v>2.1843750000000002</c:v>
                </c:pt>
                <c:pt idx="126">
                  <c:v>2.1982499999999967</c:v>
                </c:pt>
                <c:pt idx="127">
                  <c:v>2.2121249999999999</c:v>
                </c:pt>
                <c:pt idx="128">
                  <c:v>2.226</c:v>
                </c:pt>
                <c:pt idx="129">
                  <c:v>2.2398749999999987</c:v>
                </c:pt>
                <c:pt idx="130">
                  <c:v>2.2537500000000001</c:v>
                </c:pt>
                <c:pt idx="131">
                  <c:v>2.2676250000000002</c:v>
                </c:pt>
                <c:pt idx="132">
                  <c:v>2.2814999999999999</c:v>
                </c:pt>
                <c:pt idx="133">
                  <c:v>2.2953749999999999</c:v>
                </c:pt>
                <c:pt idx="134">
                  <c:v>2.3092499999999956</c:v>
                </c:pt>
                <c:pt idx="135">
                  <c:v>2.3231250000000001</c:v>
                </c:pt>
                <c:pt idx="136">
                  <c:v>2.3369999999999966</c:v>
                </c:pt>
                <c:pt idx="137">
                  <c:v>2.3508749999999967</c:v>
                </c:pt>
                <c:pt idx="138">
                  <c:v>2.3647499999999977</c:v>
                </c:pt>
                <c:pt idx="139">
                  <c:v>2.3786249999999987</c:v>
                </c:pt>
                <c:pt idx="140">
                  <c:v>2.3924999999999961</c:v>
                </c:pt>
                <c:pt idx="141">
                  <c:v>2.4063749999999997</c:v>
                </c:pt>
                <c:pt idx="142">
                  <c:v>2.4202499999999967</c:v>
                </c:pt>
                <c:pt idx="143">
                  <c:v>2.4341249999999999</c:v>
                </c:pt>
                <c:pt idx="144">
                  <c:v>2.448</c:v>
                </c:pt>
                <c:pt idx="145">
                  <c:v>2.4618749999999987</c:v>
                </c:pt>
                <c:pt idx="146">
                  <c:v>2.4757499999999961</c:v>
                </c:pt>
                <c:pt idx="147">
                  <c:v>2.4896249999999998</c:v>
                </c:pt>
                <c:pt idx="148">
                  <c:v>2.5034999999999998</c:v>
                </c:pt>
                <c:pt idx="149">
                  <c:v>2.5173749999999999</c:v>
                </c:pt>
                <c:pt idx="150">
                  <c:v>2.5312499999999956</c:v>
                </c:pt>
                <c:pt idx="151">
                  <c:v>2.5451250000000001</c:v>
                </c:pt>
                <c:pt idx="152">
                  <c:v>2.5589999999999997</c:v>
                </c:pt>
                <c:pt idx="153">
                  <c:v>2.5728749999999967</c:v>
                </c:pt>
                <c:pt idx="154">
                  <c:v>2.5867499999999977</c:v>
                </c:pt>
                <c:pt idx="155">
                  <c:v>2.600625</c:v>
                </c:pt>
                <c:pt idx="156">
                  <c:v>2.6145</c:v>
                </c:pt>
                <c:pt idx="157">
                  <c:v>2.6283750000000001</c:v>
                </c:pt>
                <c:pt idx="158">
                  <c:v>2.6422499999999967</c:v>
                </c:pt>
                <c:pt idx="159">
                  <c:v>2.6561249999999998</c:v>
                </c:pt>
                <c:pt idx="160">
                  <c:v>2.67</c:v>
                </c:pt>
                <c:pt idx="161">
                  <c:v>2.683875</c:v>
                </c:pt>
                <c:pt idx="162">
                  <c:v>2.6977500000000001</c:v>
                </c:pt>
                <c:pt idx="163">
                  <c:v>2.7116249999999997</c:v>
                </c:pt>
                <c:pt idx="164">
                  <c:v>2.7254999999999998</c:v>
                </c:pt>
                <c:pt idx="165">
                  <c:v>2.7393749999999999</c:v>
                </c:pt>
                <c:pt idx="166">
                  <c:v>2.75325</c:v>
                </c:pt>
                <c:pt idx="167">
                  <c:v>2.7671250000000041</c:v>
                </c:pt>
                <c:pt idx="168">
                  <c:v>2.7810000000000001</c:v>
                </c:pt>
                <c:pt idx="169">
                  <c:v>2.7948749999999998</c:v>
                </c:pt>
                <c:pt idx="170">
                  <c:v>2.8087499999999967</c:v>
                </c:pt>
                <c:pt idx="171">
                  <c:v>2.8226249999999977</c:v>
                </c:pt>
                <c:pt idx="172">
                  <c:v>2.8364999999999956</c:v>
                </c:pt>
                <c:pt idx="173">
                  <c:v>2.8503749999999997</c:v>
                </c:pt>
                <c:pt idx="174">
                  <c:v>2.8642499999999966</c:v>
                </c:pt>
                <c:pt idx="175">
                  <c:v>2.8781249999999998</c:v>
                </c:pt>
                <c:pt idx="176">
                  <c:v>2.8919999999999977</c:v>
                </c:pt>
                <c:pt idx="177">
                  <c:v>2.9058749999999987</c:v>
                </c:pt>
                <c:pt idx="178">
                  <c:v>2.9197499999999961</c:v>
                </c:pt>
                <c:pt idx="179">
                  <c:v>2.9336249999999997</c:v>
                </c:pt>
                <c:pt idx="180">
                  <c:v>2.9474999999999998</c:v>
                </c:pt>
                <c:pt idx="181">
                  <c:v>2.9613749999999999</c:v>
                </c:pt>
                <c:pt idx="182">
                  <c:v>2.9752499999999955</c:v>
                </c:pt>
                <c:pt idx="183">
                  <c:v>2.989125</c:v>
                </c:pt>
                <c:pt idx="184">
                  <c:v>3.0030000000000001</c:v>
                </c:pt>
                <c:pt idx="185">
                  <c:v>3.0168749999999962</c:v>
                </c:pt>
                <c:pt idx="186">
                  <c:v>3.0307499999999967</c:v>
                </c:pt>
                <c:pt idx="187">
                  <c:v>3.0446249999999999</c:v>
                </c:pt>
                <c:pt idx="188">
                  <c:v>3.0585</c:v>
                </c:pt>
                <c:pt idx="189">
                  <c:v>3.0723749999999987</c:v>
                </c:pt>
                <c:pt idx="190">
                  <c:v>3.0862499999999966</c:v>
                </c:pt>
                <c:pt idx="191">
                  <c:v>3.1001250000000002</c:v>
                </c:pt>
                <c:pt idx="192">
                  <c:v>3.1139999999999999</c:v>
                </c:pt>
                <c:pt idx="193">
                  <c:v>3.127875</c:v>
                </c:pt>
                <c:pt idx="194">
                  <c:v>3.14175</c:v>
                </c:pt>
                <c:pt idx="195">
                  <c:v>3.1556249999999997</c:v>
                </c:pt>
                <c:pt idx="196">
                  <c:v>3.1695000000000002</c:v>
                </c:pt>
                <c:pt idx="197">
                  <c:v>3.1833750000000012</c:v>
                </c:pt>
                <c:pt idx="198">
                  <c:v>3.1972499999999977</c:v>
                </c:pt>
                <c:pt idx="199">
                  <c:v>3.211125</c:v>
                </c:pt>
                <c:pt idx="200">
                  <c:v>3.2250000000000001</c:v>
                </c:pt>
                <c:pt idx="201">
                  <c:v>3.2388749999999997</c:v>
                </c:pt>
                <c:pt idx="202">
                  <c:v>3.2527499999999967</c:v>
                </c:pt>
                <c:pt idx="203">
                  <c:v>3.2666249999999999</c:v>
                </c:pt>
                <c:pt idx="204">
                  <c:v>3.2805000000000035</c:v>
                </c:pt>
                <c:pt idx="205">
                  <c:v>3.2943750000000001</c:v>
                </c:pt>
                <c:pt idx="206">
                  <c:v>3.3082499999999961</c:v>
                </c:pt>
                <c:pt idx="207">
                  <c:v>3.3221249999999998</c:v>
                </c:pt>
                <c:pt idx="208">
                  <c:v>3.3359999999999967</c:v>
                </c:pt>
                <c:pt idx="209">
                  <c:v>3.3498749999999977</c:v>
                </c:pt>
                <c:pt idx="210">
                  <c:v>3.36375</c:v>
                </c:pt>
                <c:pt idx="211">
                  <c:v>3.3776249999999997</c:v>
                </c:pt>
                <c:pt idx="212">
                  <c:v>3.3914999999999966</c:v>
                </c:pt>
                <c:pt idx="213">
                  <c:v>3.4053749999999998</c:v>
                </c:pt>
                <c:pt idx="214">
                  <c:v>3.4192499999999932</c:v>
                </c:pt>
                <c:pt idx="215">
                  <c:v>3.433125</c:v>
                </c:pt>
                <c:pt idx="216">
                  <c:v>3.4470000000000001</c:v>
                </c:pt>
                <c:pt idx="217">
                  <c:v>3.4608749999999997</c:v>
                </c:pt>
                <c:pt idx="218">
                  <c:v>3.4747499999999967</c:v>
                </c:pt>
                <c:pt idx="219">
                  <c:v>3.4886249999999999</c:v>
                </c:pt>
                <c:pt idx="220">
                  <c:v>3.5024999999999977</c:v>
                </c:pt>
                <c:pt idx="221">
                  <c:v>3.5163749999999987</c:v>
                </c:pt>
                <c:pt idx="222">
                  <c:v>3.5302499999999961</c:v>
                </c:pt>
                <c:pt idx="223">
                  <c:v>3.5441250000000002</c:v>
                </c:pt>
                <c:pt idx="224">
                  <c:v>3.5579999999999998</c:v>
                </c:pt>
                <c:pt idx="225">
                  <c:v>3.5718749999999977</c:v>
                </c:pt>
                <c:pt idx="226">
                  <c:v>3.58575</c:v>
                </c:pt>
                <c:pt idx="227">
                  <c:v>3.5996249999999987</c:v>
                </c:pt>
                <c:pt idx="228">
                  <c:v>3.6135000000000002</c:v>
                </c:pt>
                <c:pt idx="229">
                  <c:v>3.6273750000000002</c:v>
                </c:pt>
                <c:pt idx="230">
                  <c:v>3.6412499999999977</c:v>
                </c:pt>
                <c:pt idx="231">
                  <c:v>3.655125</c:v>
                </c:pt>
                <c:pt idx="232">
                  <c:v>3.669</c:v>
                </c:pt>
                <c:pt idx="233">
                  <c:v>3.6828749999999997</c:v>
                </c:pt>
                <c:pt idx="234">
                  <c:v>3.6967499999999966</c:v>
                </c:pt>
                <c:pt idx="235">
                  <c:v>3.7106249999999998</c:v>
                </c:pt>
                <c:pt idx="236">
                  <c:v>3.7244999999999999</c:v>
                </c:pt>
                <c:pt idx="237">
                  <c:v>3.738375</c:v>
                </c:pt>
                <c:pt idx="238">
                  <c:v>3.7522499999999961</c:v>
                </c:pt>
                <c:pt idx="239">
                  <c:v>3.7661250000000002</c:v>
                </c:pt>
                <c:pt idx="240">
                  <c:v>3.7800000000000002</c:v>
                </c:pt>
                <c:pt idx="241">
                  <c:v>3.7938749999999999</c:v>
                </c:pt>
                <c:pt idx="242">
                  <c:v>3.80775</c:v>
                </c:pt>
                <c:pt idx="243">
                  <c:v>3.8216249999999987</c:v>
                </c:pt>
                <c:pt idx="244">
                  <c:v>3.8354999999999961</c:v>
                </c:pt>
                <c:pt idx="245">
                  <c:v>3.8493749999999998</c:v>
                </c:pt>
                <c:pt idx="246">
                  <c:v>3.8632499999999967</c:v>
                </c:pt>
                <c:pt idx="247">
                  <c:v>3.8771249999999999</c:v>
                </c:pt>
                <c:pt idx="248">
                  <c:v>3.8909999999999987</c:v>
                </c:pt>
                <c:pt idx="249">
                  <c:v>3.9048749999999997</c:v>
                </c:pt>
                <c:pt idx="250">
                  <c:v>3.9187499999999966</c:v>
                </c:pt>
                <c:pt idx="251">
                  <c:v>3.9326249999999967</c:v>
                </c:pt>
                <c:pt idx="252">
                  <c:v>3.9464999999999977</c:v>
                </c:pt>
                <c:pt idx="253">
                  <c:v>3.960375</c:v>
                </c:pt>
                <c:pt idx="254">
                  <c:v>3.9742499999999961</c:v>
                </c:pt>
                <c:pt idx="255">
                  <c:v>3.9881250000000001</c:v>
                </c:pt>
                <c:pt idx="256">
                  <c:v>4.0019999999999998</c:v>
                </c:pt>
                <c:pt idx="257">
                  <c:v>4.0158749999999914</c:v>
                </c:pt>
                <c:pt idx="258">
                  <c:v>4.0297499999999999</c:v>
                </c:pt>
                <c:pt idx="259">
                  <c:v>4.0436249999999996</c:v>
                </c:pt>
                <c:pt idx="260">
                  <c:v>4.0574999999999966</c:v>
                </c:pt>
                <c:pt idx="261">
                  <c:v>4.0713749999999997</c:v>
                </c:pt>
                <c:pt idx="262">
                  <c:v>4.0852500000000003</c:v>
                </c:pt>
                <c:pt idx="263">
                  <c:v>4.0991249999999955</c:v>
                </c:pt>
                <c:pt idx="264">
                  <c:v>4.1129999999999933</c:v>
                </c:pt>
                <c:pt idx="265">
                  <c:v>4.1268749999999885</c:v>
                </c:pt>
                <c:pt idx="266">
                  <c:v>4.1407499999999997</c:v>
                </c:pt>
                <c:pt idx="267">
                  <c:v>4.1546249999999914</c:v>
                </c:pt>
                <c:pt idx="268">
                  <c:v>4.1684999999999945</c:v>
                </c:pt>
                <c:pt idx="269">
                  <c:v>4.1823749999999933</c:v>
                </c:pt>
                <c:pt idx="270">
                  <c:v>4.19625</c:v>
                </c:pt>
                <c:pt idx="271">
                  <c:v>4.2101249999999926</c:v>
                </c:pt>
                <c:pt idx="272">
                  <c:v>4.2239999999999975</c:v>
                </c:pt>
                <c:pt idx="273">
                  <c:v>4.2378749999999945</c:v>
                </c:pt>
                <c:pt idx="274">
                  <c:v>4.2517500000000004</c:v>
                </c:pt>
                <c:pt idx="275">
                  <c:v>4.265625</c:v>
                </c:pt>
                <c:pt idx="276">
                  <c:v>4.2795000000000014</c:v>
                </c:pt>
                <c:pt idx="277">
                  <c:v>4.2933750000000002</c:v>
                </c:pt>
                <c:pt idx="278">
                  <c:v>4.3072499999999998</c:v>
                </c:pt>
                <c:pt idx="279">
                  <c:v>4.3211249999999914</c:v>
                </c:pt>
                <c:pt idx="280">
                  <c:v>4.335</c:v>
                </c:pt>
                <c:pt idx="281">
                  <c:v>4.3488749999999916</c:v>
                </c:pt>
                <c:pt idx="282">
                  <c:v>4.3627499999999975</c:v>
                </c:pt>
                <c:pt idx="283">
                  <c:v>4.3766249999999998</c:v>
                </c:pt>
                <c:pt idx="284">
                  <c:v>4.3904999999999985</c:v>
                </c:pt>
                <c:pt idx="285">
                  <c:v>4.4043749999999955</c:v>
                </c:pt>
                <c:pt idx="286">
                  <c:v>4.4182500000000013</c:v>
                </c:pt>
                <c:pt idx="287">
                  <c:v>4.4321250000000001</c:v>
                </c:pt>
                <c:pt idx="288">
                  <c:v>4.4459999999999997</c:v>
                </c:pt>
                <c:pt idx="289">
                  <c:v>4.4598750000000003</c:v>
                </c:pt>
                <c:pt idx="290">
                  <c:v>4.4737500000000034</c:v>
                </c:pt>
                <c:pt idx="291">
                  <c:v>4.4876250000000004</c:v>
                </c:pt>
                <c:pt idx="292">
                  <c:v>4.5015000000000001</c:v>
                </c:pt>
                <c:pt idx="293">
                  <c:v>4.5153749999999926</c:v>
                </c:pt>
                <c:pt idx="294">
                  <c:v>4.5292500000000002</c:v>
                </c:pt>
                <c:pt idx="295">
                  <c:v>4.5431249999999945</c:v>
                </c:pt>
                <c:pt idx="296">
                  <c:v>4.5569999999999995</c:v>
                </c:pt>
                <c:pt idx="297">
                  <c:v>4.570875</c:v>
                </c:pt>
                <c:pt idx="298">
                  <c:v>4.5847499999999997</c:v>
                </c:pt>
                <c:pt idx="299">
                  <c:v>4.5986250000000002</c:v>
                </c:pt>
                <c:pt idx="300">
                  <c:v>4.6124999999999945</c:v>
                </c:pt>
                <c:pt idx="301">
                  <c:v>4.6263749999999932</c:v>
                </c:pt>
                <c:pt idx="302">
                  <c:v>4.64025</c:v>
                </c:pt>
                <c:pt idx="303">
                  <c:v>4.6541249999999854</c:v>
                </c:pt>
                <c:pt idx="304">
                  <c:v>4.6679999999999904</c:v>
                </c:pt>
                <c:pt idx="305">
                  <c:v>4.6818749999999945</c:v>
                </c:pt>
                <c:pt idx="306">
                  <c:v>4.6957499999999985</c:v>
                </c:pt>
                <c:pt idx="307">
                  <c:v>4.7096250000000071</c:v>
                </c:pt>
                <c:pt idx="308">
                  <c:v>4.7234999999999996</c:v>
                </c:pt>
                <c:pt idx="309">
                  <c:v>4.7373750000000001</c:v>
                </c:pt>
                <c:pt idx="310">
                  <c:v>4.7512500000000024</c:v>
                </c:pt>
                <c:pt idx="311">
                  <c:v>4.7651249999999914</c:v>
                </c:pt>
                <c:pt idx="312">
                  <c:v>4.7789999999999999</c:v>
                </c:pt>
                <c:pt idx="313">
                  <c:v>4.7928749999999933</c:v>
                </c:pt>
                <c:pt idx="314">
                  <c:v>4.8067500000000001</c:v>
                </c:pt>
                <c:pt idx="315">
                  <c:v>4.8206249999999926</c:v>
                </c:pt>
                <c:pt idx="316">
                  <c:v>4.8344999999999985</c:v>
                </c:pt>
                <c:pt idx="317">
                  <c:v>4.8483749999999946</c:v>
                </c:pt>
                <c:pt idx="318">
                  <c:v>4.8622499999999995</c:v>
                </c:pt>
                <c:pt idx="319">
                  <c:v>4.876125</c:v>
                </c:pt>
                <c:pt idx="320">
                  <c:v>4.8899999999999997</c:v>
                </c:pt>
                <c:pt idx="321">
                  <c:v>4.9038750000000002</c:v>
                </c:pt>
                <c:pt idx="322">
                  <c:v>4.9177499999999998</c:v>
                </c:pt>
                <c:pt idx="323">
                  <c:v>4.9316250000000093</c:v>
                </c:pt>
                <c:pt idx="324">
                  <c:v>4.9455</c:v>
                </c:pt>
                <c:pt idx="325">
                  <c:v>4.9593749999999996</c:v>
                </c:pt>
                <c:pt idx="326">
                  <c:v>4.9732500000000082</c:v>
                </c:pt>
                <c:pt idx="327">
                  <c:v>4.9871249999999945</c:v>
                </c:pt>
                <c:pt idx="328">
                  <c:v>5.0010000000000003</c:v>
                </c:pt>
                <c:pt idx="329">
                  <c:v>5.0148749999999884</c:v>
                </c:pt>
                <c:pt idx="330">
                  <c:v>5.0287499999999996</c:v>
                </c:pt>
                <c:pt idx="331">
                  <c:v>5.0426250000000001</c:v>
                </c:pt>
                <c:pt idx="332">
                  <c:v>5.0564999999999998</c:v>
                </c:pt>
                <c:pt idx="333">
                  <c:v>5.0703750000000003</c:v>
                </c:pt>
                <c:pt idx="334">
                  <c:v>5.0842499999999999</c:v>
                </c:pt>
                <c:pt idx="335">
                  <c:v>5.0981249999999916</c:v>
                </c:pt>
                <c:pt idx="336">
                  <c:v>5.1119999999999965</c:v>
                </c:pt>
                <c:pt idx="337">
                  <c:v>5.1258749999999855</c:v>
                </c:pt>
                <c:pt idx="338">
                  <c:v>5.1397500000000003</c:v>
                </c:pt>
                <c:pt idx="339">
                  <c:v>5.1536249999999955</c:v>
                </c:pt>
                <c:pt idx="340">
                  <c:v>5.1674999999999915</c:v>
                </c:pt>
                <c:pt idx="341">
                  <c:v>5.1813750000000001</c:v>
                </c:pt>
                <c:pt idx="342">
                  <c:v>5.1952499999999997</c:v>
                </c:pt>
                <c:pt idx="343">
                  <c:v>5.2091250000000002</c:v>
                </c:pt>
                <c:pt idx="344">
                  <c:v>5.2229999999999945</c:v>
                </c:pt>
                <c:pt idx="345">
                  <c:v>5.2368750000000004</c:v>
                </c:pt>
                <c:pt idx="346">
                  <c:v>5.25075</c:v>
                </c:pt>
                <c:pt idx="347">
                  <c:v>5.2646249999999917</c:v>
                </c:pt>
                <c:pt idx="348">
                  <c:v>5.2785000000000002</c:v>
                </c:pt>
                <c:pt idx="349">
                  <c:v>5.2923749999999945</c:v>
                </c:pt>
                <c:pt idx="350">
                  <c:v>5.3062500000000004</c:v>
                </c:pt>
                <c:pt idx="351">
                  <c:v>5.3201249999999884</c:v>
                </c:pt>
                <c:pt idx="352">
                  <c:v>5.3339999999999996</c:v>
                </c:pt>
                <c:pt idx="353">
                  <c:v>5.3478749999999904</c:v>
                </c:pt>
                <c:pt idx="354">
                  <c:v>5.3617499999999998</c:v>
                </c:pt>
                <c:pt idx="355">
                  <c:v>5.3756250000000003</c:v>
                </c:pt>
                <c:pt idx="356">
                  <c:v>5.3895</c:v>
                </c:pt>
                <c:pt idx="357">
                  <c:v>5.4033749999999996</c:v>
                </c:pt>
                <c:pt idx="358">
                  <c:v>5.4172500000000001</c:v>
                </c:pt>
                <c:pt idx="359">
                  <c:v>5.4311249999999998</c:v>
                </c:pt>
                <c:pt idx="360">
                  <c:v>5.4450000000000003</c:v>
                </c:pt>
                <c:pt idx="361">
                  <c:v>5.4588749999999955</c:v>
                </c:pt>
                <c:pt idx="362">
                  <c:v>5.4727500000000004</c:v>
                </c:pt>
                <c:pt idx="363">
                  <c:v>5.4866250000000081</c:v>
                </c:pt>
                <c:pt idx="364">
                  <c:v>5.5004999999999997</c:v>
                </c:pt>
                <c:pt idx="365">
                  <c:v>5.5143749999999914</c:v>
                </c:pt>
                <c:pt idx="366">
                  <c:v>5.5282499999999999</c:v>
                </c:pt>
                <c:pt idx="367">
                  <c:v>5.5421249999999933</c:v>
                </c:pt>
                <c:pt idx="368">
                  <c:v>5.556</c:v>
                </c:pt>
                <c:pt idx="369">
                  <c:v>5.5698749999999926</c:v>
                </c:pt>
                <c:pt idx="370">
                  <c:v>5.5837500000000002</c:v>
                </c:pt>
                <c:pt idx="371">
                  <c:v>5.5976249999999945</c:v>
                </c:pt>
                <c:pt idx="372">
                  <c:v>5.6114999999999995</c:v>
                </c:pt>
                <c:pt idx="373">
                  <c:v>5.6253749999999885</c:v>
                </c:pt>
                <c:pt idx="374">
                  <c:v>5.6392500000000014</c:v>
                </c:pt>
                <c:pt idx="375">
                  <c:v>5.6531249999999913</c:v>
                </c:pt>
                <c:pt idx="376">
                  <c:v>5.6669999999999945</c:v>
                </c:pt>
                <c:pt idx="377">
                  <c:v>5.6808749999999932</c:v>
                </c:pt>
                <c:pt idx="378">
                  <c:v>5.6947499999999955</c:v>
                </c:pt>
                <c:pt idx="379">
                  <c:v>5.7086249999999996</c:v>
                </c:pt>
                <c:pt idx="380">
                  <c:v>5.7224999999999975</c:v>
                </c:pt>
                <c:pt idx="381">
                  <c:v>5.7363749999999998</c:v>
                </c:pt>
                <c:pt idx="382">
                  <c:v>5.7502500000000003</c:v>
                </c:pt>
                <c:pt idx="383">
                  <c:v>5.7641249999999866</c:v>
                </c:pt>
                <c:pt idx="384">
                  <c:v>5.7779999999999996</c:v>
                </c:pt>
                <c:pt idx="385">
                  <c:v>5.7918750000000001</c:v>
                </c:pt>
                <c:pt idx="386">
                  <c:v>5.8057499999999997</c:v>
                </c:pt>
                <c:pt idx="387">
                  <c:v>5.8196250000000003</c:v>
                </c:pt>
                <c:pt idx="388">
                  <c:v>5.8334999999999999</c:v>
                </c:pt>
                <c:pt idx="389">
                  <c:v>5.8473749999999933</c:v>
                </c:pt>
                <c:pt idx="390">
                  <c:v>5.8612500000000001</c:v>
                </c:pt>
                <c:pt idx="391">
                  <c:v>5.8751249999999926</c:v>
                </c:pt>
                <c:pt idx="392">
                  <c:v>5.8890000000000002</c:v>
                </c:pt>
                <c:pt idx="393">
                  <c:v>5.9028749999999945</c:v>
                </c:pt>
                <c:pt idx="394">
                  <c:v>5.9167500000000004</c:v>
                </c:pt>
                <c:pt idx="395">
                  <c:v>5.930625000000008</c:v>
                </c:pt>
                <c:pt idx="396">
                  <c:v>5.9444999999999997</c:v>
                </c:pt>
                <c:pt idx="397">
                  <c:v>5.9583750000000002</c:v>
                </c:pt>
                <c:pt idx="398">
                  <c:v>5.9722500000000034</c:v>
                </c:pt>
                <c:pt idx="399">
                  <c:v>5.9861250000000004</c:v>
                </c:pt>
                <c:pt idx="400">
                  <c:v>6</c:v>
                </c:pt>
              </c:numCache>
            </c:numRef>
          </c:xVal>
          <c:yVal>
            <c:numRef>
              <c:f>'2nd subst inside shed V 2nd swp'!$C$15:$C$415</c:f>
              <c:numCache>
                <c:formatCode>General</c:formatCode>
                <c:ptCount val="401"/>
                <c:pt idx="0">
                  <c:v>-76.627528958559296</c:v>
                </c:pt>
                <c:pt idx="1">
                  <c:v>-55.489987433086363</c:v>
                </c:pt>
                <c:pt idx="2">
                  <c:v>-86.875362666514008</c:v>
                </c:pt>
                <c:pt idx="3">
                  <c:v>-86.983664788946697</c:v>
                </c:pt>
                <c:pt idx="4">
                  <c:v>-80.105975122919006</c:v>
                </c:pt>
                <c:pt idx="5">
                  <c:v>-75.499915109274596</c:v>
                </c:pt>
                <c:pt idx="6">
                  <c:v>-65.910616440238428</c:v>
                </c:pt>
                <c:pt idx="7">
                  <c:v>-79.590532227435958</c:v>
                </c:pt>
                <c:pt idx="8">
                  <c:v>-87.775739749698758</c:v>
                </c:pt>
                <c:pt idx="9">
                  <c:v>-87.530260719782206</c:v>
                </c:pt>
                <c:pt idx="10">
                  <c:v>-64.057949098683778</c:v>
                </c:pt>
                <c:pt idx="11">
                  <c:v>-63.980768853739143</c:v>
                </c:pt>
                <c:pt idx="12">
                  <c:v>-82.76066560859735</c:v>
                </c:pt>
                <c:pt idx="13">
                  <c:v>-83.730491974579181</c:v>
                </c:pt>
                <c:pt idx="14">
                  <c:v>-63.870991401549944</c:v>
                </c:pt>
                <c:pt idx="15">
                  <c:v>-68.524415290980699</c:v>
                </c:pt>
                <c:pt idx="16">
                  <c:v>-84.294996581519513</c:v>
                </c:pt>
                <c:pt idx="17">
                  <c:v>-69.272981268939319</c:v>
                </c:pt>
                <c:pt idx="18">
                  <c:v>-73.950817331185078</c:v>
                </c:pt>
                <c:pt idx="19">
                  <c:v>-82.71796794517725</c:v>
                </c:pt>
                <c:pt idx="20">
                  <c:v>-77.846093712928948</c:v>
                </c:pt>
                <c:pt idx="21">
                  <c:v>-83.400317768340429</c:v>
                </c:pt>
                <c:pt idx="22">
                  <c:v>-85.537148304643082</c:v>
                </c:pt>
                <c:pt idx="23">
                  <c:v>-83.19150059949078</c:v>
                </c:pt>
                <c:pt idx="24">
                  <c:v>-86.305993551070699</c:v>
                </c:pt>
                <c:pt idx="25">
                  <c:v>-86.647941244615197</c:v>
                </c:pt>
                <c:pt idx="26">
                  <c:v>-87.006715016133271</c:v>
                </c:pt>
                <c:pt idx="27">
                  <c:v>-84.930645965196661</c:v>
                </c:pt>
                <c:pt idx="28">
                  <c:v>-87.055503182563086</c:v>
                </c:pt>
                <c:pt idx="29">
                  <c:v>-73.019895615142531</c:v>
                </c:pt>
                <c:pt idx="30">
                  <c:v>-79.022151595528996</c:v>
                </c:pt>
                <c:pt idx="31">
                  <c:v>-71.797097962214707</c:v>
                </c:pt>
                <c:pt idx="32">
                  <c:v>-50.748367902917501</c:v>
                </c:pt>
                <c:pt idx="33">
                  <c:v>-37.296691594279203</c:v>
                </c:pt>
                <c:pt idx="34">
                  <c:v>-29.833597155103401</c:v>
                </c:pt>
                <c:pt idx="35">
                  <c:v>-39.618309728338765</c:v>
                </c:pt>
                <c:pt idx="36">
                  <c:v>-59.348253551429998</c:v>
                </c:pt>
                <c:pt idx="37">
                  <c:v>-68.75044540742374</c:v>
                </c:pt>
                <c:pt idx="38">
                  <c:v>-77.775742828649527</c:v>
                </c:pt>
                <c:pt idx="39">
                  <c:v>-80.050005570703448</c:v>
                </c:pt>
                <c:pt idx="40">
                  <c:v>-83.386349363349183</c:v>
                </c:pt>
                <c:pt idx="41">
                  <c:v>-83.996247366392694</c:v>
                </c:pt>
                <c:pt idx="42">
                  <c:v>-86.294456539655101</c:v>
                </c:pt>
                <c:pt idx="43">
                  <c:v>-86.541924774961061</c:v>
                </c:pt>
                <c:pt idx="44">
                  <c:v>-88.378027858448704</c:v>
                </c:pt>
                <c:pt idx="45">
                  <c:v>-87.425808125829604</c:v>
                </c:pt>
                <c:pt idx="46">
                  <c:v>-86.818758373611487</c:v>
                </c:pt>
                <c:pt idx="47">
                  <c:v>-86.956760251588179</c:v>
                </c:pt>
                <c:pt idx="48">
                  <c:v>-86.759069657094699</c:v>
                </c:pt>
                <c:pt idx="49">
                  <c:v>-88.21913254647778</c:v>
                </c:pt>
                <c:pt idx="50">
                  <c:v>-86.293429438949445</c:v>
                </c:pt>
                <c:pt idx="51">
                  <c:v>-88.042787450909486</c:v>
                </c:pt>
                <c:pt idx="52">
                  <c:v>-87.763774482185198</c:v>
                </c:pt>
                <c:pt idx="53">
                  <c:v>-85.685714131647586</c:v>
                </c:pt>
                <c:pt idx="54">
                  <c:v>-87.862848245633188</c:v>
                </c:pt>
                <c:pt idx="55">
                  <c:v>-88.130573993471558</c:v>
                </c:pt>
                <c:pt idx="56">
                  <c:v>-87.95957886502957</c:v>
                </c:pt>
                <c:pt idx="57">
                  <c:v>-87.975755192995706</c:v>
                </c:pt>
                <c:pt idx="58">
                  <c:v>-86.606209715639679</c:v>
                </c:pt>
                <c:pt idx="59">
                  <c:v>-87.850056167637348</c:v>
                </c:pt>
                <c:pt idx="60">
                  <c:v>-87.721900580804203</c:v>
                </c:pt>
                <c:pt idx="61">
                  <c:v>-86.276675501311104</c:v>
                </c:pt>
                <c:pt idx="62">
                  <c:v>-87.308965473582958</c:v>
                </c:pt>
                <c:pt idx="63">
                  <c:v>-88.494119956357679</c:v>
                </c:pt>
                <c:pt idx="64">
                  <c:v>-84.955815687573505</c:v>
                </c:pt>
                <c:pt idx="65">
                  <c:v>-86.278796244324525</c:v>
                </c:pt>
                <c:pt idx="66">
                  <c:v>-87.206845939490279</c:v>
                </c:pt>
                <c:pt idx="67">
                  <c:v>-86.910001751102797</c:v>
                </c:pt>
                <c:pt idx="68">
                  <c:v>-86.116390457629606</c:v>
                </c:pt>
                <c:pt idx="69">
                  <c:v>-86.749573177406859</c:v>
                </c:pt>
                <c:pt idx="70">
                  <c:v>-86.694168851418098</c:v>
                </c:pt>
                <c:pt idx="71">
                  <c:v>-88.124820363135683</c:v>
                </c:pt>
                <c:pt idx="72">
                  <c:v>-86.009972222873955</c:v>
                </c:pt>
                <c:pt idx="73">
                  <c:v>-87.18851132521408</c:v>
                </c:pt>
                <c:pt idx="74">
                  <c:v>-85.981463056720798</c:v>
                </c:pt>
                <c:pt idx="75">
                  <c:v>-86.952844072255658</c:v>
                </c:pt>
                <c:pt idx="76">
                  <c:v>-86.039811565316029</c:v>
                </c:pt>
                <c:pt idx="77">
                  <c:v>-87.276530677105683</c:v>
                </c:pt>
                <c:pt idx="78">
                  <c:v>-87.342518671939899</c:v>
                </c:pt>
                <c:pt idx="79">
                  <c:v>-87.288854095687299</c:v>
                </c:pt>
                <c:pt idx="80">
                  <c:v>-86.792835224365206</c:v>
                </c:pt>
                <c:pt idx="81">
                  <c:v>-87.310819671259793</c:v>
                </c:pt>
                <c:pt idx="82">
                  <c:v>-86.876540827447286</c:v>
                </c:pt>
                <c:pt idx="83">
                  <c:v>-86.723367206939358</c:v>
                </c:pt>
                <c:pt idx="84">
                  <c:v>-84.168013292734088</c:v>
                </c:pt>
                <c:pt idx="85">
                  <c:v>-86.619845024097899</c:v>
                </c:pt>
                <c:pt idx="86">
                  <c:v>-87.492191142318902</c:v>
                </c:pt>
                <c:pt idx="87">
                  <c:v>-87.091923656054902</c:v>
                </c:pt>
                <c:pt idx="88">
                  <c:v>-87.039841186456627</c:v>
                </c:pt>
                <c:pt idx="89">
                  <c:v>-87.607481541259219</c:v>
                </c:pt>
                <c:pt idx="90">
                  <c:v>-86.708026707660281</c:v>
                </c:pt>
                <c:pt idx="91">
                  <c:v>-85.202808769698748</c:v>
                </c:pt>
                <c:pt idx="92">
                  <c:v>-86.105261644282194</c:v>
                </c:pt>
                <c:pt idx="93">
                  <c:v>-86.276003574302507</c:v>
                </c:pt>
                <c:pt idx="94">
                  <c:v>-87.724427230908205</c:v>
                </c:pt>
                <c:pt idx="95">
                  <c:v>-86.23359168900825</c:v>
                </c:pt>
                <c:pt idx="96">
                  <c:v>-86.05509694816368</c:v>
                </c:pt>
                <c:pt idx="97">
                  <c:v>-77.203693198327144</c:v>
                </c:pt>
                <c:pt idx="98">
                  <c:v>-73.786413123056349</c:v>
                </c:pt>
                <c:pt idx="99">
                  <c:v>-50.283135126248503</c:v>
                </c:pt>
                <c:pt idx="100">
                  <c:v>-48.648042507916195</c:v>
                </c:pt>
                <c:pt idx="101">
                  <c:v>-63.829903586863296</c:v>
                </c:pt>
                <c:pt idx="102">
                  <c:v>-78.611762255239299</c:v>
                </c:pt>
                <c:pt idx="103">
                  <c:v>-33.393822959641795</c:v>
                </c:pt>
                <c:pt idx="104">
                  <c:v>-84.365151857920807</c:v>
                </c:pt>
                <c:pt idx="105">
                  <c:v>-84.541081010957399</c:v>
                </c:pt>
                <c:pt idx="106">
                  <c:v>-86.686831197769024</c:v>
                </c:pt>
                <c:pt idx="107">
                  <c:v>-86.375761112010323</c:v>
                </c:pt>
                <c:pt idx="108">
                  <c:v>-78.371251033567788</c:v>
                </c:pt>
                <c:pt idx="109">
                  <c:v>-82.650087134496559</c:v>
                </c:pt>
                <c:pt idx="110">
                  <c:v>-84.782544005942697</c:v>
                </c:pt>
                <c:pt idx="111">
                  <c:v>-84.138067249120581</c:v>
                </c:pt>
                <c:pt idx="112">
                  <c:v>-86.999985069236047</c:v>
                </c:pt>
                <c:pt idx="113">
                  <c:v>-85.846298883194379</c:v>
                </c:pt>
                <c:pt idx="114">
                  <c:v>-85.583633428993906</c:v>
                </c:pt>
                <c:pt idx="115">
                  <c:v>-86.573731582795403</c:v>
                </c:pt>
                <c:pt idx="116">
                  <c:v>-85.35377321246132</c:v>
                </c:pt>
                <c:pt idx="117">
                  <c:v>-85.473960624277581</c:v>
                </c:pt>
                <c:pt idx="118">
                  <c:v>-86.01200448509536</c:v>
                </c:pt>
                <c:pt idx="119">
                  <c:v>-87.059849368984388</c:v>
                </c:pt>
                <c:pt idx="120">
                  <c:v>-86.469352997285199</c:v>
                </c:pt>
                <c:pt idx="121">
                  <c:v>-86.633315998153989</c:v>
                </c:pt>
                <c:pt idx="122">
                  <c:v>-86.100958886344486</c:v>
                </c:pt>
                <c:pt idx="123">
                  <c:v>-86.506663508511195</c:v>
                </c:pt>
                <c:pt idx="124">
                  <c:v>-85.793532135793825</c:v>
                </c:pt>
                <c:pt idx="125">
                  <c:v>-86.398234829333603</c:v>
                </c:pt>
                <c:pt idx="126">
                  <c:v>-86.488092146220396</c:v>
                </c:pt>
                <c:pt idx="127">
                  <c:v>-83.191711415891888</c:v>
                </c:pt>
                <c:pt idx="128">
                  <c:v>-86.334147013388858</c:v>
                </c:pt>
                <c:pt idx="129">
                  <c:v>-83.755513340995194</c:v>
                </c:pt>
                <c:pt idx="130">
                  <c:v>-84.498466607798207</c:v>
                </c:pt>
                <c:pt idx="131">
                  <c:v>-84.714710575501599</c:v>
                </c:pt>
                <c:pt idx="132">
                  <c:v>-85.773312674474596</c:v>
                </c:pt>
                <c:pt idx="133">
                  <c:v>-84.254599052958099</c:v>
                </c:pt>
                <c:pt idx="134">
                  <c:v>-85.625118719454704</c:v>
                </c:pt>
                <c:pt idx="135">
                  <c:v>-85.536032118264572</c:v>
                </c:pt>
                <c:pt idx="136">
                  <c:v>-86.191496005361898</c:v>
                </c:pt>
                <c:pt idx="137">
                  <c:v>-84.4194938405914</c:v>
                </c:pt>
                <c:pt idx="138">
                  <c:v>-84.976786681778407</c:v>
                </c:pt>
                <c:pt idx="139">
                  <c:v>-84.915127882401279</c:v>
                </c:pt>
                <c:pt idx="140">
                  <c:v>-83.349120526628781</c:v>
                </c:pt>
                <c:pt idx="141">
                  <c:v>-83.41964098982605</c:v>
                </c:pt>
                <c:pt idx="142">
                  <c:v>-69.660461506617182</c:v>
                </c:pt>
                <c:pt idx="143">
                  <c:v>-67.071870637242199</c:v>
                </c:pt>
                <c:pt idx="144">
                  <c:v>-71.496609599266279</c:v>
                </c:pt>
                <c:pt idx="145">
                  <c:v>-74.084689592720181</c:v>
                </c:pt>
                <c:pt idx="146">
                  <c:v>-60.876065226510001</c:v>
                </c:pt>
                <c:pt idx="147">
                  <c:v>-83.605036402492189</c:v>
                </c:pt>
                <c:pt idx="148">
                  <c:v>-83.228711568825389</c:v>
                </c:pt>
                <c:pt idx="149">
                  <c:v>-83.686302166872025</c:v>
                </c:pt>
                <c:pt idx="150">
                  <c:v>-83.629612072577288</c:v>
                </c:pt>
                <c:pt idx="151">
                  <c:v>-82.953071502509005</c:v>
                </c:pt>
                <c:pt idx="152">
                  <c:v>-82.816550582500781</c:v>
                </c:pt>
                <c:pt idx="153">
                  <c:v>-82.66225281967904</c:v>
                </c:pt>
                <c:pt idx="154">
                  <c:v>-83.663894346037083</c:v>
                </c:pt>
                <c:pt idx="155">
                  <c:v>-82.579384433398658</c:v>
                </c:pt>
                <c:pt idx="156">
                  <c:v>-83.166510543717905</c:v>
                </c:pt>
                <c:pt idx="157">
                  <c:v>-82.245125353385305</c:v>
                </c:pt>
                <c:pt idx="158">
                  <c:v>-82.251704594282799</c:v>
                </c:pt>
                <c:pt idx="159">
                  <c:v>-83.1637640032924</c:v>
                </c:pt>
                <c:pt idx="160">
                  <c:v>-87.427288949698195</c:v>
                </c:pt>
                <c:pt idx="161">
                  <c:v>-87.575669359995999</c:v>
                </c:pt>
                <c:pt idx="162">
                  <c:v>-78.734914888631906</c:v>
                </c:pt>
                <c:pt idx="163">
                  <c:v>-85.097555743303914</c:v>
                </c:pt>
                <c:pt idx="164">
                  <c:v>-77.918600046225194</c:v>
                </c:pt>
                <c:pt idx="165">
                  <c:v>-58.803261793335103</c:v>
                </c:pt>
                <c:pt idx="166">
                  <c:v>-64.764781387730778</c:v>
                </c:pt>
                <c:pt idx="167">
                  <c:v>-64.736280786335527</c:v>
                </c:pt>
                <c:pt idx="168">
                  <c:v>-77.235190936316499</c:v>
                </c:pt>
                <c:pt idx="169">
                  <c:v>-73.550350543107101</c:v>
                </c:pt>
                <c:pt idx="170">
                  <c:v>-86.808799016964727</c:v>
                </c:pt>
                <c:pt idx="171">
                  <c:v>-86.277278925273194</c:v>
                </c:pt>
                <c:pt idx="172">
                  <c:v>-86.208344432625807</c:v>
                </c:pt>
                <c:pt idx="173">
                  <c:v>-85.295936701465678</c:v>
                </c:pt>
                <c:pt idx="174">
                  <c:v>-86.379142388274389</c:v>
                </c:pt>
                <c:pt idx="175">
                  <c:v>-86.208807520148682</c:v>
                </c:pt>
                <c:pt idx="176">
                  <c:v>-86.154809159465259</c:v>
                </c:pt>
                <c:pt idx="177">
                  <c:v>-86.573764111898825</c:v>
                </c:pt>
                <c:pt idx="178">
                  <c:v>-85.698420327440985</c:v>
                </c:pt>
                <c:pt idx="179">
                  <c:v>-84.966211547370534</c:v>
                </c:pt>
                <c:pt idx="180">
                  <c:v>-85.669588750460505</c:v>
                </c:pt>
                <c:pt idx="181">
                  <c:v>-85.983169440609231</c:v>
                </c:pt>
                <c:pt idx="182">
                  <c:v>-86.141303848885102</c:v>
                </c:pt>
                <c:pt idx="183">
                  <c:v>-84.437097190291098</c:v>
                </c:pt>
                <c:pt idx="184">
                  <c:v>-84.885617121823188</c:v>
                </c:pt>
                <c:pt idx="185">
                  <c:v>-84.969470500523059</c:v>
                </c:pt>
                <c:pt idx="186">
                  <c:v>-85.133187496262479</c:v>
                </c:pt>
                <c:pt idx="187">
                  <c:v>-84.650078861704088</c:v>
                </c:pt>
                <c:pt idx="188">
                  <c:v>-86.071649920609403</c:v>
                </c:pt>
                <c:pt idx="189">
                  <c:v>-86.288176645082302</c:v>
                </c:pt>
                <c:pt idx="190">
                  <c:v>-84.731279890330114</c:v>
                </c:pt>
                <c:pt idx="191">
                  <c:v>-84.506205795563304</c:v>
                </c:pt>
                <c:pt idx="192">
                  <c:v>-85.112306319078471</c:v>
                </c:pt>
                <c:pt idx="193">
                  <c:v>-84.994015403505614</c:v>
                </c:pt>
                <c:pt idx="194">
                  <c:v>-83.077386461953779</c:v>
                </c:pt>
                <c:pt idx="195">
                  <c:v>-85.234256073233226</c:v>
                </c:pt>
                <c:pt idx="196">
                  <c:v>-85.497011253552699</c:v>
                </c:pt>
                <c:pt idx="197">
                  <c:v>-84.661273540072827</c:v>
                </c:pt>
                <c:pt idx="198">
                  <c:v>-84.698412226300988</c:v>
                </c:pt>
                <c:pt idx="199">
                  <c:v>-84.380012874766706</c:v>
                </c:pt>
                <c:pt idx="200">
                  <c:v>-84.215592997489594</c:v>
                </c:pt>
                <c:pt idx="201">
                  <c:v>-85.139717218983208</c:v>
                </c:pt>
                <c:pt idx="202">
                  <c:v>-85.131929158519682</c:v>
                </c:pt>
                <c:pt idx="203">
                  <c:v>-84.435160167569379</c:v>
                </c:pt>
                <c:pt idx="204">
                  <c:v>-84.240467813545578</c:v>
                </c:pt>
                <c:pt idx="205">
                  <c:v>-83.750883779817727</c:v>
                </c:pt>
                <c:pt idx="206">
                  <c:v>-83.506450943654158</c:v>
                </c:pt>
                <c:pt idx="207">
                  <c:v>-86.964542381318381</c:v>
                </c:pt>
                <c:pt idx="208">
                  <c:v>-84.810540325811701</c:v>
                </c:pt>
                <c:pt idx="209">
                  <c:v>-85.221257048917479</c:v>
                </c:pt>
                <c:pt idx="210">
                  <c:v>-85.306639122946578</c:v>
                </c:pt>
                <c:pt idx="211">
                  <c:v>-85.934825013555098</c:v>
                </c:pt>
                <c:pt idx="212">
                  <c:v>-85.696088404320378</c:v>
                </c:pt>
                <c:pt idx="213">
                  <c:v>-85.727252994588582</c:v>
                </c:pt>
                <c:pt idx="214">
                  <c:v>-85.865653685531527</c:v>
                </c:pt>
                <c:pt idx="215">
                  <c:v>-83.70893029094988</c:v>
                </c:pt>
                <c:pt idx="216">
                  <c:v>-83.219473055807995</c:v>
                </c:pt>
                <c:pt idx="217">
                  <c:v>-85.289938072999007</c:v>
                </c:pt>
                <c:pt idx="218">
                  <c:v>-84.221262318964648</c:v>
                </c:pt>
                <c:pt idx="219">
                  <c:v>-84.804101148458159</c:v>
                </c:pt>
                <c:pt idx="220">
                  <c:v>-84.369476097910848</c:v>
                </c:pt>
                <c:pt idx="221">
                  <c:v>-84.756185767469788</c:v>
                </c:pt>
                <c:pt idx="222">
                  <c:v>-83.673197358071405</c:v>
                </c:pt>
                <c:pt idx="223">
                  <c:v>-84.418445357705679</c:v>
                </c:pt>
                <c:pt idx="224">
                  <c:v>-83.741106142190404</c:v>
                </c:pt>
                <c:pt idx="225">
                  <c:v>-84.453459388017734</c:v>
                </c:pt>
                <c:pt idx="226">
                  <c:v>-84.449441915024579</c:v>
                </c:pt>
                <c:pt idx="227">
                  <c:v>-83.404156254076113</c:v>
                </c:pt>
                <c:pt idx="228">
                  <c:v>-83.232124824651748</c:v>
                </c:pt>
                <c:pt idx="229">
                  <c:v>-84.736603388402713</c:v>
                </c:pt>
                <c:pt idx="230">
                  <c:v>-84.790746876012449</c:v>
                </c:pt>
                <c:pt idx="231">
                  <c:v>-68.993288643372935</c:v>
                </c:pt>
                <c:pt idx="232">
                  <c:v>-84.093352079614689</c:v>
                </c:pt>
                <c:pt idx="233">
                  <c:v>-84.321178956569526</c:v>
                </c:pt>
                <c:pt idx="234">
                  <c:v>-83.340012834960888</c:v>
                </c:pt>
                <c:pt idx="235">
                  <c:v>-84.676740178081317</c:v>
                </c:pt>
                <c:pt idx="236">
                  <c:v>-83.933531066615402</c:v>
                </c:pt>
                <c:pt idx="237">
                  <c:v>-75.852509221602205</c:v>
                </c:pt>
                <c:pt idx="238">
                  <c:v>-83.455402035253286</c:v>
                </c:pt>
                <c:pt idx="239">
                  <c:v>-85.725453091094579</c:v>
                </c:pt>
                <c:pt idx="240">
                  <c:v>-84.966880290786648</c:v>
                </c:pt>
                <c:pt idx="241">
                  <c:v>-84.495041041816407</c:v>
                </c:pt>
                <c:pt idx="242">
                  <c:v>-84.622041614827708</c:v>
                </c:pt>
                <c:pt idx="243">
                  <c:v>-84.822940227330648</c:v>
                </c:pt>
                <c:pt idx="244">
                  <c:v>-84.923297447137827</c:v>
                </c:pt>
                <c:pt idx="245">
                  <c:v>-84.681199984594983</c:v>
                </c:pt>
                <c:pt idx="246">
                  <c:v>-84.368785388214079</c:v>
                </c:pt>
                <c:pt idx="247">
                  <c:v>-84.267432788412506</c:v>
                </c:pt>
                <c:pt idx="248">
                  <c:v>-83.590512225365146</c:v>
                </c:pt>
                <c:pt idx="249">
                  <c:v>-84.180929226690481</c:v>
                </c:pt>
                <c:pt idx="250">
                  <c:v>-83.175617171954627</c:v>
                </c:pt>
                <c:pt idx="251">
                  <c:v>-83.419594191551198</c:v>
                </c:pt>
                <c:pt idx="252">
                  <c:v>-84.068981676848978</c:v>
                </c:pt>
                <c:pt idx="253">
                  <c:v>-84.1352493559355</c:v>
                </c:pt>
                <c:pt idx="254">
                  <c:v>-83.658284858631006</c:v>
                </c:pt>
                <c:pt idx="255">
                  <c:v>-82.45635189187648</c:v>
                </c:pt>
                <c:pt idx="256">
                  <c:v>-85.053092386821305</c:v>
                </c:pt>
                <c:pt idx="257">
                  <c:v>-84.042408941026778</c:v>
                </c:pt>
                <c:pt idx="258">
                  <c:v>-84.440768337417282</c:v>
                </c:pt>
                <c:pt idx="259">
                  <c:v>-83.431674291193048</c:v>
                </c:pt>
                <c:pt idx="260">
                  <c:v>-84.068740244875499</c:v>
                </c:pt>
                <c:pt idx="261">
                  <c:v>-84.343334266035299</c:v>
                </c:pt>
                <c:pt idx="262">
                  <c:v>-83.974277850808789</c:v>
                </c:pt>
                <c:pt idx="263">
                  <c:v>-82.497793408912898</c:v>
                </c:pt>
                <c:pt idx="264">
                  <c:v>-82.770828108363489</c:v>
                </c:pt>
                <c:pt idx="265">
                  <c:v>-84.042683781062948</c:v>
                </c:pt>
                <c:pt idx="266">
                  <c:v>-82.073770122992087</c:v>
                </c:pt>
                <c:pt idx="267">
                  <c:v>-82.622994967429818</c:v>
                </c:pt>
                <c:pt idx="268">
                  <c:v>-81.909176249923306</c:v>
                </c:pt>
                <c:pt idx="269">
                  <c:v>-83.065556806837648</c:v>
                </c:pt>
                <c:pt idx="270">
                  <c:v>-83.257435195801719</c:v>
                </c:pt>
                <c:pt idx="271">
                  <c:v>-82.610378873419478</c:v>
                </c:pt>
                <c:pt idx="272">
                  <c:v>-82.092816878973281</c:v>
                </c:pt>
                <c:pt idx="273">
                  <c:v>-81.648732382580292</c:v>
                </c:pt>
                <c:pt idx="274">
                  <c:v>-81.691358719515279</c:v>
                </c:pt>
                <c:pt idx="275">
                  <c:v>-82.312057381733098</c:v>
                </c:pt>
                <c:pt idx="276">
                  <c:v>-81.106564412234448</c:v>
                </c:pt>
                <c:pt idx="277">
                  <c:v>-83.209901593064785</c:v>
                </c:pt>
                <c:pt idx="278">
                  <c:v>-81.95674471474598</c:v>
                </c:pt>
                <c:pt idx="279">
                  <c:v>-81.789601066756788</c:v>
                </c:pt>
                <c:pt idx="280">
                  <c:v>-83.135736232879225</c:v>
                </c:pt>
                <c:pt idx="281">
                  <c:v>-81.995115500919496</c:v>
                </c:pt>
                <c:pt idx="282">
                  <c:v>-82.609818981781885</c:v>
                </c:pt>
                <c:pt idx="283">
                  <c:v>-82.584486457324019</c:v>
                </c:pt>
                <c:pt idx="284">
                  <c:v>-83.79787030236578</c:v>
                </c:pt>
                <c:pt idx="285">
                  <c:v>-82.98375338232178</c:v>
                </c:pt>
                <c:pt idx="286">
                  <c:v>-82.524173439529648</c:v>
                </c:pt>
                <c:pt idx="287">
                  <c:v>-81.688728321702385</c:v>
                </c:pt>
                <c:pt idx="288">
                  <c:v>-83.410985579174607</c:v>
                </c:pt>
                <c:pt idx="289">
                  <c:v>-83.40460970081098</c:v>
                </c:pt>
                <c:pt idx="290">
                  <c:v>-82.962798011922658</c:v>
                </c:pt>
                <c:pt idx="291">
                  <c:v>-82.798525171432601</c:v>
                </c:pt>
                <c:pt idx="292">
                  <c:v>-83.346439902178602</c:v>
                </c:pt>
                <c:pt idx="293">
                  <c:v>-84.391932230300398</c:v>
                </c:pt>
                <c:pt idx="294">
                  <c:v>-84.144599279207597</c:v>
                </c:pt>
                <c:pt idx="295">
                  <c:v>-78.776268943522183</c:v>
                </c:pt>
                <c:pt idx="296">
                  <c:v>-79.300700900680795</c:v>
                </c:pt>
                <c:pt idx="297">
                  <c:v>-67.211545900684499</c:v>
                </c:pt>
                <c:pt idx="298">
                  <c:v>-78.531727512286025</c:v>
                </c:pt>
                <c:pt idx="299">
                  <c:v>-75.13523704360864</c:v>
                </c:pt>
                <c:pt idx="300">
                  <c:v>-82.125900469316505</c:v>
                </c:pt>
                <c:pt idx="301">
                  <c:v>-82.52040434782937</c:v>
                </c:pt>
                <c:pt idx="302">
                  <c:v>-82.93220583705164</c:v>
                </c:pt>
                <c:pt idx="303">
                  <c:v>-83.283937140527996</c:v>
                </c:pt>
                <c:pt idx="304">
                  <c:v>-79.15102672605228</c:v>
                </c:pt>
                <c:pt idx="305">
                  <c:v>-82.463875175703279</c:v>
                </c:pt>
                <c:pt idx="306">
                  <c:v>-82.196208502930148</c:v>
                </c:pt>
                <c:pt idx="307">
                  <c:v>-83.317369684162074</c:v>
                </c:pt>
                <c:pt idx="308">
                  <c:v>-83.232582382850595</c:v>
                </c:pt>
                <c:pt idx="309">
                  <c:v>-83.177757628538586</c:v>
                </c:pt>
                <c:pt idx="310">
                  <c:v>-82.577822726308881</c:v>
                </c:pt>
                <c:pt idx="311">
                  <c:v>-82.447769043003547</c:v>
                </c:pt>
                <c:pt idx="312">
                  <c:v>-83.317455464281394</c:v>
                </c:pt>
                <c:pt idx="313">
                  <c:v>-82.92617792846444</c:v>
                </c:pt>
                <c:pt idx="314">
                  <c:v>-83.549103214398414</c:v>
                </c:pt>
                <c:pt idx="315">
                  <c:v>-82.984294737359093</c:v>
                </c:pt>
                <c:pt idx="316">
                  <c:v>-81.129662712799671</c:v>
                </c:pt>
                <c:pt idx="317">
                  <c:v>-82.530673341743693</c:v>
                </c:pt>
                <c:pt idx="318">
                  <c:v>-82.344757262338902</c:v>
                </c:pt>
                <c:pt idx="319">
                  <c:v>-82.159725935965</c:v>
                </c:pt>
                <c:pt idx="320">
                  <c:v>-82.44654705411223</c:v>
                </c:pt>
                <c:pt idx="321">
                  <c:v>-82.235498878126307</c:v>
                </c:pt>
                <c:pt idx="322">
                  <c:v>-83.583845353566787</c:v>
                </c:pt>
                <c:pt idx="323">
                  <c:v>-81.485595477069481</c:v>
                </c:pt>
                <c:pt idx="324">
                  <c:v>-83.459738287246381</c:v>
                </c:pt>
                <c:pt idx="325">
                  <c:v>-81.950717318378281</c:v>
                </c:pt>
                <c:pt idx="326">
                  <c:v>-82.230838415777598</c:v>
                </c:pt>
                <c:pt idx="327">
                  <c:v>-81.342658736061296</c:v>
                </c:pt>
                <c:pt idx="328">
                  <c:v>-82.043137966250498</c:v>
                </c:pt>
                <c:pt idx="329">
                  <c:v>-80.240923815412131</c:v>
                </c:pt>
                <c:pt idx="330">
                  <c:v>-81.490192412742203</c:v>
                </c:pt>
                <c:pt idx="331">
                  <c:v>-81.529403019479588</c:v>
                </c:pt>
                <c:pt idx="332">
                  <c:v>-82.208254376316404</c:v>
                </c:pt>
                <c:pt idx="333">
                  <c:v>-81.735057161118306</c:v>
                </c:pt>
                <c:pt idx="334">
                  <c:v>-80.827186021673199</c:v>
                </c:pt>
                <c:pt idx="335">
                  <c:v>-81.252932457083304</c:v>
                </c:pt>
                <c:pt idx="336">
                  <c:v>-81.500150267395426</c:v>
                </c:pt>
                <c:pt idx="337">
                  <c:v>-80.867613598643331</c:v>
                </c:pt>
                <c:pt idx="338">
                  <c:v>-80.1731694923932</c:v>
                </c:pt>
                <c:pt idx="339">
                  <c:v>-80.764514603319981</c:v>
                </c:pt>
                <c:pt idx="340">
                  <c:v>-80.372554282243883</c:v>
                </c:pt>
                <c:pt idx="341">
                  <c:v>-81.100670041382799</c:v>
                </c:pt>
                <c:pt idx="342">
                  <c:v>-81.069341184813879</c:v>
                </c:pt>
                <c:pt idx="343">
                  <c:v>-77.761181910575104</c:v>
                </c:pt>
                <c:pt idx="344">
                  <c:v>-77.225596100523006</c:v>
                </c:pt>
                <c:pt idx="345">
                  <c:v>-75.83510689564288</c:v>
                </c:pt>
                <c:pt idx="346">
                  <c:v>-77.284976032831025</c:v>
                </c:pt>
                <c:pt idx="347">
                  <c:v>-78.832821048026489</c:v>
                </c:pt>
                <c:pt idx="348">
                  <c:v>-79.893915032143198</c:v>
                </c:pt>
                <c:pt idx="349">
                  <c:v>-77.07004921984408</c:v>
                </c:pt>
                <c:pt idx="350">
                  <c:v>-77.778608018440607</c:v>
                </c:pt>
                <c:pt idx="351">
                  <c:v>-77.165349640016998</c:v>
                </c:pt>
                <c:pt idx="352">
                  <c:v>-78.419688100370095</c:v>
                </c:pt>
                <c:pt idx="353">
                  <c:v>-78.495465972679199</c:v>
                </c:pt>
                <c:pt idx="354">
                  <c:v>-78.766513216248597</c:v>
                </c:pt>
                <c:pt idx="355">
                  <c:v>-78.229902607274198</c:v>
                </c:pt>
                <c:pt idx="356">
                  <c:v>-79.655266117150887</c:v>
                </c:pt>
                <c:pt idx="357">
                  <c:v>-77.959536580111902</c:v>
                </c:pt>
                <c:pt idx="358">
                  <c:v>-77.998571449636501</c:v>
                </c:pt>
                <c:pt idx="359">
                  <c:v>-78.05143848703608</c:v>
                </c:pt>
                <c:pt idx="360">
                  <c:v>-78.558829368792203</c:v>
                </c:pt>
                <c:pt idx="361">
                  <c:v>-77.765367584125798</c:v>
                </c:pt>
                <c:pt idx="362">
                  <c:v>-77.797803904202496</c:v>
                </c:pt>
                <c:pt idx="363">
                  <c:v>-78.17743107012727</c:v>
                </c:pt>
                <c:pt idx="364">
                  <c:v>-78.100749766134825</c:v>
                </c:pt>
                <c:pt idx="365">
                  <c:v>-78.094404624077427</c:v>
                </c:pt>
                <c:pt idx="366">
                  <c:v>-77.210066503064581</c:v>
                </c:pt>
                <c:pt idx="367">
                  <c:v>-76.588877871491988</c:v>
                </c:pt>
                <c:pt idx="368">
                  <c:v>-75.2911324294314</c:v>
                </c:pt>
                <c:pt idx="369">
                  <c:v>-76.300234145056848</c:v>
                </c:pt>
                <c:pt idx="370">
                  <c:v>-74.96013282629518</c:v>
                </c:pt>
                <c:pt idx="371">
                  <c:v>-76.442117800907297</c:v>
                </c:pt>
                <c:pt idx="372">
                  <c:v>-76.292205079770227</c:v>
                </c:pt>
                <c:pt idx="373">
                  <c:v>-75.511895952301202</c:v>
                </c:pt>
                <c:pt idx="374">
                  <c:v>-75.421501500317547</c:v>
                </c:pt>
                <c:pt idx="375">
                  <c:v>-74.868926400900406</c:v>
                </c:pt>
                <c:pt idx="376">
                  <c:v>-75.778700296690204</c:v>
                </c:pt>
                <c:pt idx="377">
                  <c:v>-75.538107098007302</c:v>
                </c:pt>
                <c:pt idx="378">
                  <c:v>-75.84893207044324</c:v>
                </c:pt>
                <c:pt idx="379">
                  <c:v>-75.657278285611881</c:v>
                </c:pt>
                <c:pt idx="380">
                  <c:v>-75.020163882152303</c:v>
                </c:pt>
                <c:pt idx="381">
                  <c:v>-74.817610458576894</c:v>
                </c:pt>
                <c:pt idx="382">
                  <c:v>-74.797577492046102</c:v>
                </c:pt>
                <c:pt idx="383">
                  <c:v>-74.815474954342704</c:v>
                </c:pt>
                <c:pt idx="384">
                  <c:v>-76.480365373532678</c:v>
                </c:pt>
                <c:pt idx="385">
                  <c:v>-75.097963792253296</c:v>
                </c:pt>
                <c:pt idx="386">
                  <c:v>-75.120278266247382</c:v>
                </c:pt>
                <c:pt idx="387">
                  <c:v>-74.761408998311595</c:v>
                </c:pt>
                <c:pt idx="388">
                  <c:v>-75.113387506182988</c:v>
                </c:pt>
                <c:pt idx="389">
                  <c:v>-75.109744565221789</c:v>
                </c:pt>
                <c:pt idx="390">
                  <c:v>-75.228555411296398</c:v>
                </c:pt>
                <c:pt idx="391">
                  <c:v>-75.538243562187802</c:v>
                </c:pt>
                <c:pt idx="392">
                  <c:v>-75.347281352935198</c:v>
                </c:pt>
                <c:pt idx="393">
                  <c:v>-75.78250685977838</c:v>
                </c:pt>
                <c:pt idx="394">
                  <c:v>-75.727521430003094</c:v>
                </c:pt>
                <c:pt idx="395">
                  <c:v>-75.336969817532378</c:v>
                </c:pt>
                <c:pt idx="396">
                  <c:v>-75.42890014396967</c:v>
                </c:pt>
                <c:pt idx="397">
                  <c:v>-74.322009503059604</c:v>
                </c:pt>
                <c:pt idx="398">
                  <c:v>-75.655966600858719</c:v>
                </c:pt>
                <c:pt idx="399">
                  <c:v>-74.280643048748914</c:v>
                </c:pt>
                <c:pt idx="400">
                  <c:v>-73.441701473356304</c:v>
                </c:pt>
              </c:numCache>
            </c:numRef>
          </c:yVal>
        </c:ser>
        <c:axId val="60294272"/>
        <c:axId val="60295808"/>
      </c:scatterChart>
      <c:valAx>
        <c:axId val="60294272"/>
        <c:scaling>
          <c:orientation val="minMax"/>
          <c:max val="6"/>
          <c:min val="0.4"/>
        </c:scaling>
        <c:axPos val="b"/>
        <c:majorGridlines/>
        <c:minorGridlines/>
        <c:numFmt formatCode="General" sourceLinked="1"/>
        <c:tickLblPos val="nextTo"/>
        <c:crossAx val="60295808"/>
        <c:crossesAt val="-100"/>
        <c:crossBetween val="midCat"/>
        <c:majorUnit val="1"/>
        <c:minorUnit val="0.2"/>
      </c:valAx>
      <c:valAx>
        <c:axId val="60295808"/>
        <c:scaling>
          <c:orientation val="minMax"/>
          <c:max val="-30"/>
          <c:min val="-100"/>
        </c:scaling>
        <c:axPos val="l"/>
        <c:majorGridlines/>
        <c:numFmt formatCode="General" sourceLinked="1"/>
        <c:tickLblPos val="nextTo"/>
        <c:crossAx val="60294272"/>
        <c:crosses val="autoZero"/>
        <c:crossBetween val="midCat"/>
        <c:majorUnit val="10"/>
        <c:minorUnit val="5"/>
      </c:valAx>
    </c:plotArea>
    <c:legend>
      <c:legendPos val="r"/>
      <c:layout>
        <c:manualLayout>
          <c:xMode val="edge"/>
          <c:yMode val="edge"/>
          <c:x val="0.50465266841644796"/>
          <c:y val="0.30238367931281734"/>
          <c:w val="0.44812510936132977"/>
          <c:h val="0.10930190544363821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32175" y="17780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1388" eaLnBrk="0" hangingPunct="0">
              <a:defRPr sz="1400"/>
            </a:lvl1pPr>
          </a:lstStyle>
          <a:p>
            <a:r>
              <a:rPr lang="en-US"/>
              <a:t>July 2010doc.: IEEE 802.11-10/xxxxr0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6913" y="177800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1388" eaLnBrk="0" hangingPunct="0">
              <a:defRPr sz="1400"/>
            </a:lvl1pPr>
          </a:lstStyle>
          <a:p>
            <a:r>
              <a:rPr lang="en-US"/>
              <a:t>doc.: IEEE 802.11-10/0926r0July 2010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68988" y="90106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1388" eaLnBrk="0" hangingPunct="0">
              <a:defRPr sz="1200" b="0"/>
            </a:lvl1pPr>
          </a:lstStyle>
          <a:p>
            <a:r>
              <a:rPr lang="en-US"/>
              <a:t>Garth Hillman, Oaktree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44838" y="9010650"/>
            <a:ext cx="5127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1388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348004D-A168-4D48-A1CF-68366831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5325" y="387350"/>
            <a:ext cx="556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325" y="90106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41388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5325" y="8999538"/>
            <a:ext cx="5719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75038" y="9842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1388" eaLnBrk="0" hangingPunct="0">
              <a:defRPr sz="1400"/>
            </a:lvl1pPr>
          </a:lstStyle>
          <a:p>
            <a:r>
              <a:rPr lang="en-US"/>
              <a:t>July 2010doc.: IEEE 802.11-10/xxxxr0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5638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1388" eaLnBrk="0" hangingPunct="0">
              <a:defRPr sz="1400"/>
            </a:lvl1pPr>
          </a:lstStyle>
          <a:p>
            <a:r>
              <a:rPr lang="en-US"/>
              <a:t>doc.: IEEE 802.11-10/0926r0July 2010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70326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22775"/>
            <a:ext cx="5100638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7" tIns="46414" rIns="94427" bIns="46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73688" y="9013825"/>
            <a:ext cx="927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375" lvl="4" algn="r" defTabSz="941388" eaLnBrk="0" hangingPunct="0">
              <a:defRPr sz="1200" b="0"/>
            </a:lvl5pPr>
          </a:lstStyle>
          <a:p>
            <a:pPr lvl="4"/>
            <a:r>
              <a:rPr lang="en-US"/>
              <a:t>Garth Hillman, Oaktree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32150" y="90138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1388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73484207-6289-4767-A99E-F909CFDEA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5488" y="901382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22338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5488" y="9012238"/>
            <a:ext cx="5503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9288" y="296863"/>
            <a:ext cx="565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D8C4674-DEBD-4830-A273-C0B1F3DC2B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9457" name="Rectangle 2"/>
          <p:cNvSpPr txBox="1">
            <a:spLocks noGrp="1" noChangeArrowheads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  <p:sp>
        <p:nvSpPr>
          <p:cNvPr id="19458" name="Rectangle 3"/>
          <p:cNvSpPr txBox="1">
            <a:spLocks noGrp="1" noChangeArrowheads="1"/>
          </p:cNvSpPr>
          <p:nvPr/>
        </p:nvSpPr>
        <p:spPr bwMode="auto">
          <a:xfrm>
            <a:off x="655638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41388" eaLnBrk="0" hangingPunct="0"/>
            <a:r>
              <a:rPr lang="en-US" sz="1400"/>
              <a:t>July 2010</a:t>
            </a:r>
          </a:p>
        </p:txBody>
      </p:sp>
      <p:sp>
        <p:nvSpPr>
          <p:cNvPr id="19459" name="Rectangle 6"/>
          <p:cNvSpPr txBox="1">
            <a:spLocks noGrp="1" noChangeArrowheads="1"/>
          </p:cNvSpPr>
          <p:nvPr/>
        </p:nvSpPr>
        <p:spPr bwMode="auto">
          <a:xfrm>
            <a:off x="5373688" y="9013825"/>
            <a:ext cx="927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60375" lvl="4" algn="r" defTabSz="941388" eaLnBrk="0" hangingPunct="0"/>
            <a:endParaRPr lang="en-US" sz="1200" b="0"/>
          </a:p>
        </p:txBody>
      </p:sp>
      <p:sp>
        <p:nvSpPr>
          <p:cNvPr id="19460" name="Rectangle 7"/>
          <p:cNvSpPr txBox="1">
            <a:spLocks noGrp="1" noChangeArrowheads="1"/>
          </p:cNvSpPr>
          <p:nvPr/>
        </p:nvSpPr>
        <p:spPr bwMode="auto">
          <a:xfrm>
            <a:off x="3232150" y="90138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r>
              <a:rPr lang="en-US" sz="1200" b="0"/>
              <a:t>Page </a:t>
            </a:r>
            <a:fld id="{4F53056A-D288-4C35-B1F4-DD7454D54232}" type="slidenum">
              <a:rPr lang="en-US" sz="1200" b="0"/>
              <a:pPr algn="r" defTabSz="941388" eaLnBrk="0" hangingPunct="0"/>
              <a:t>1</a:t>
            </a:fld>
            <a:endParaRPr lang="en-US" sz="1200" b="0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A41097CD-8F3B-498A-AC78-E04AA9AF47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7EE065E4-F500-4584-A735-351B8622F71D}" type="slidenum">
              <a:rPr lang="en-US" sz="1200" b="0"/>
              <a:pPr algn="r" defTabSz="941388" eaLnBrk="0" hangingPunct="0"/>
              <a:t>10</a:t>
            </a:fld>
            <a:endParaRPr lang="en-US" sz="1200" b="0"/>
          </a:p>
        </p:txBody>
      </p:sp>
      <p:sp>
        <p:nvSpPr>
          <p:cNvPr id="37892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6100E10-29FB-4F44-BA25-A3A8C2D674F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597275" y="9013825"/>
            <a:ext cx="1476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C2C9AEB7-DD4F-4A70-A0D2-0E0BE384C471}" type="slidenum">
              <a:rPr lang="en-US" sz="1200" b="0"/>
              <a:pPr algn="r" defTabSz="941388" eaLnBrk="0" hangingPunct="0"/>
              <a:t>11</a:t>
            </a:fld>
            <a:endParaRPr lang="en-US" sz="1200" b="0"/>
          </a:p>
        </p:txBody>
      </p:sp>
      <p:sp>
        <p:nvSpPr>
          <p:cNvPr id="39940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AA0646D9-029C-4BEB-884C-08563411C39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9EA6C66E-ED39-428F-8ED1-07A787B1645B}" type="slidenum">
              <a:rPr lang="en-US" sz="1200" b="0"/>
              <a:pPr algn="r" defTabSz="941388" eaLnBrk="0" hangingPunct="0"/>
              <a:t>12</a:t>
            </a:fld>
            <a:endParaRPr lang="en-US" sz="1200" b="0"/>
          </a:p>
        </p:txBody>
      </p:sp>
      <p:sp>
        <p:nvSpPr>
          <p:cNvPr id="41988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254FE0E0-B929-43D7-831E-65BCE0181A1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E534CC63-C7A3-4BB6-B78F-2251EB65394D}" type="slidenum">
              <a:rPr lang="en-US" sz="1200" b="0"/>
              <a:pPr algn="r" defTabSz="941388" eaLnBrk="0" hangingPunct="0"/>
              <a:t>13</a:t>
            </a:fld>
            <a:endParaRPr lang="en-US" sz="1200" b="0"/>
          </a:p>
        </p:txBody>
      </p:sp>
      <p:sp>
        <p:nvSpPr>
          <p:cNvPr id="44036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75B0A88-CE0C-4F74-BF43-5D925105FDD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DE6E99B9-7DDA-457E-A799-D295ABE1B0E2}" type="slidenum">
              <a:rPr lang="en-US" sz="1200" b="0"/>
              <a:pPr algn="r" defTabSz="941388" eaLnBrk="0" hangingPunct="0"/>
              <a:t>14</a:t>
            </a:fld>
            <a:endParaRPr lang="en-US" sz="1200" b="0"/>
          </a:p>
        </p:txBody>
      </p:sp>
      <p:sp>
        <p:nvSpPr>
          <p:cNvPr id="46084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8A4AB53-1F61-4558-8B77-46853675FA7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176AD129-A2D0-4845-A68B-85F188C4CD7F}" type="slidenum">
              <a:rPr lang="en-US" sz="1200" b="0"/>
              <a:pPr algn="r" defTabSz="941388" eaLnBrk="0" hangingPunct="0"/>
              <a:t>15</a:t>
            </a:fld>
            <a:endParaRPr lang="en-US" sz="1200" b="0"/>
          </a:p>
        </p:txBody>
      </p:sp>
      <p:sp>
        <p:nvSpPr>
          <p:cNvPr id="48132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6FDA9E30-7672-4CFA-9E1D-AFDAC9EAC93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345117E7-7694-4786-A840-6406E97F691E}" type="slidenum">
              <a:rPr lang="en-US" sz="1200" b="0"/>
              <a:pPr algn="r" defTabSz="941388" eaLnBrk="0" hangingPunct="0"/>
              <a:t>16</a:t>
            </a:fld>
            <a:endParaRPr lang="en-US" sz="1200" b="0"/>
          </a:p>
        </p:txBody>
      </p:sp>
      <p:sp>
        <p:nvSpPr>
          <p:cNvPr id="50180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99B47DA-A1AC-41AF-BFE9-6B4B72410FC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2A843831-816F-4B07-8BD1-3A83CCE98F55}" type="slidenum">
              <a:rPr lang="en-US" sz="1200" b="0"/>
              <a:pPr algn="r" defTabSz="941388" eaLnBrk="0" hangingPunct="0"/>
              <a:t>17</a:t>
            </a:fld>
            <a:endParaRPr lang="en-US" sz="1200" b="0"/>
          </a:p>
        </p:txBody>
      </p:sp>
      <p:sp>
        <p:nvSpPr>
          <p:cNvPr id="52228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159869A3-2B30-425F-A432-5630EB02FA4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D9E6A29B-B11D-4B5E-9BE3-3F369646FBFE}" type="slidenum">
              <a:rPr lang="en-US" sz="1200" b="0"/>
              <a:pPr algn="r" defTabSz="941388" eaLnBrk="0" hangingPunct="0"/>
              <a:t>18</a:t>
            </a:fld>
            <a:endParaRPr lang="en-US" sz="1200" b="0"/>
          </a:p>
        </p:txBody>
      </p:sp>
      <p:sp>
        <p:nvSpPr>
          <p:cNvPr id="54276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8396A331-8C5D-41B6-9289-D72AA5D9B4C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371C15BB-2F3B-4E0F-8E42-063A08307CA8}" type="slidenum">
              <a:rPr lang="en-US" sz="1200" b="0"/>
              <a:pPr algn="r" defTabSz="941388" eaLnBrk="0" hangingPunct="0"/>
              <a:t>19</a:t>
            </a:fld>
            <a:endParaRPr lang="en-US" sz="1200" b="0"/>
          </a:p>
        </p:txBody>
      </p:sp>
      <p:sp>
        <p:nvSpPr>
          <p:cNvPr id="56324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18D57767-0F43-4402-BE91-507CB0621F6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25C904E3-F6DB-45B0-A08A-20DA8293BB98}" type="slidenum">
              <a:rPr lang="en-US" sz="1200" b="0"/>
              <a:pPr algn="r" defTabSz="941388" eaLnBrk="0" hangingPunct="0"/>
              <a:t>2</a:t>
            </a:fld>
            <a:endParaRPr lang="en-US" sz="1200" b="0"/>
          </a:p>
        </p:txBody>
      </p:sp>
      <p:sp>
        <p:nvSpPr>
          <p:cNvPr id="21508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DF255896-2B68-440B-92AF-81009123D5A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F04AAD44-2C02-43FC-8CCE-F457D15EE3A3}" type="slidenum">
              <a:rPr lang="en-US" sz="1200" b="0"/>
              <a:pPr algn="r" defTabSz="941388" eaLnBrk="0" hangingPunct="0"/>
              <a:t>20</a:t>
            </a:fld>
            <a:endParaRPr lang="en-US" sz="1200" b="0"/>
          </a:p>
        </p:txBody>
      </p:sp>
      <p:sp>
        <p:nvSpPr>
          <p:cNvPr id="58372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D459333A-C275-47E5-BF1D-246ABA88870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DB7947B2-56A4-4125-BE73-712A1FA0740E}" type="slidenum">
              <a:rPr lang="en-US" sz="1200" b="0"/>
              <a:pPr algn="r" defTabSz="941388" eaLnBrk="0" hangingPunct="0"/>
              <a:t>21</a:t>
            </a:fld>
            <a:endParaRPr lang="en-US" sz="1200" b="0"/>
          </a:p>
        </p:txBody>
      </p:sp>
      <p:sp>
        <p:nvSpPr>
          <p:cNvPr id="60420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5688AC91-2572-4824-8AA6-772D26F34B0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FF077783-AA15-416C-A82B-E7396E2AEF5C}" type="slidenum">
              <a:rPr lang="en-US" sz="1200" b="0"/>
              <a:pPr algn="r" defTabSz="941388" eaLnBrk="0" hangingPunct="0"/>
              <a:t>22</a:t>
            </a:fld>
            <a:endParaRPr lang="en-US" sz="1200" b="0"/>
          </a:p>
        </p:txBody>
      </p:sp>
      <p:sp>
        <p:nvSpPr>
          <p:cNvPr id="62468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FF659422-93B5-4B82-BBA9-3EAED7F4222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C2CAC784-71E5-4097-A9D4-F05FE038E23A}" type="slidenum">
              <a:rPr lang="en-US" sz="1200" b="0"/>
              <a:pPr algn="r" defTabSz="941388" eaLnBrk="0" hangingPunct="0"/>
              <a:t>23</a:t>
            </a:fld>
            <a:endParaRPr lang="en-US" sz="1200" b="0"/>
          </a:p>
        </p:txBody>
      </p:sp>
      <p:sp>
        <p:nvSpPr>
          <p:cNvPr id="64516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665CCF7D-2C64-461C-9D2D-244DBD68E74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2E5E5E51-5642-4D56-9EDA-0120CA5A871C}" type="slidenum">
              <a:rPr lang="en-US" sz="1200" b="0"/>
              <a:pPr algn="r" defTabSz="941388" eaLnBrk="0" hangingPunct="0"/>
              <a:t>24</a:t>
            </a:fld>
            <a:endParaRPr lang="en-US" sz="1200" b="0"/>
          </a:p>
        </p:txBody>
      </p:sp>
      <p:sp>
        <p:nvSpPr>
          <p:cNvPr id="66564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937620B-3385-49DE-AA1D-3AEC8656D0B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56EE7A2A-4C5D-4E9A-81B8-60CE8B82E350}" type="slidenum">
              <a:rPr lang="en-US" sz="1200" b="0"/>
              <a:pPr algn="r" defTabSz="941388" eaLnBrk="0" hangingPunct="0"/>
              <a:t>25</a:t>
            </a:fld>
            <a:endParaRPr lang="en-US" sz="1200" b="0"/>
          </a:p>
        </p:txBody>
      </p:sp>
      <p:sp>
        <p:nvSpPr>
          <p:cNvPr id="68612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11E96259-B072-4C0E-8976-29ECB32B9BC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F4919799-D7D4-4EC8-879B-7458B133AF30}" type="slidenum">
              <a:rPr lang="en-US" sz="1200" b="0"/>
              <a:pPr algn="r" defTabSz="941388" eaLnBrk="0" hangingPunct="0"/>
              <a:t>26</a:t>
            </a:fld>
            <a:endParaRPr lang="en-US" sz="1200" b="0"/>
          </a:p>
        </p:txBody>
      </p:sp>
      <p:sp>
        <p:nvSpPr>
          <p:cNvPr id="70660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B9432DDF-FFC1-4598-8A95-7735CBDB636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3A2496CA-F8F8-491C-96B2-3734BCFA616F}" type="slidenum">
              <a:rPr lang="en-US" sz="1200" b="0"/>
              <a:pPr algn="r" defTabSz="941388" eaLnBrk="0" hangingPunct="0"/>
              <a:t>27</a:t>
            </a:fld>
            <a:endParaRPr lang="en-US" sz="1200" b="0"/>
          </a:p>
        </p:txBody>
      </p:sp>
      <p:sp>
        <p:nvSpPr>
          <p:cNvPr id="72708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41110A76-DA4F-4B81-9645-ECCDABE89A7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5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CE8AD7C6-F8CF-47A1-9ABB-30711C5D0E40}" type="slidenum">
              <a:rPr lang="en-US" sz="1200" b="0"/>
              <a:pPr algn="r" defTabSz="941388" eaLnBrk="0" hangingPunct="0"/>
              <a:t>28</a:t>
            </a:fld>
            <a:endParaRPr lang="en-US" sz="1200" b="0"/>
          </a:p>
        </p:txBody>
      </p:sp>
      <p:sp>
        <p:nvSpPr>
          <p:cNvPr id="74756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FC81C5D-1F31-49E6-9F86-FEA15A4CDF4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3590925" y="9013825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8902020E-0E68-485A-BC91-281F45F35650}" type="slidenum">
              <a:rPr lang="en-US" sz="1200" b="0"/>
              <a:pPr algn="r" defTabSz="941388" eaLnBrk="0" hangingPunct="0"/>
              <a:t>29</a:t>
            </a:fld>
            <a:endParaRPr lang="en-US" sz="1200" b="0"/>
          </a:p>
        </p:txBody>
      </p:sp>
      <p:sp>
        <p:nvSpPr>
          <p:cNvPr id="76804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1B2EF54B-FB20-4D2C-B684-425C99F3C3A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92064CC2-F6B3-47D8-BFD9-ABB892A910C2}" type="slidenum">
              <a:rPr lang="en-US" sz="1200" b="0"/>
              <a:pPr algn="r" defTabSz="941388" eaLnBrk="0" hangingPunct="0"/>
              <a:t>3</a:t>
            </a:fld>
            <a:endParaRPr lang="en-US" sz="1200" b="0"/>
          </a:p>
        </p:txBody>
      </p:sp>
      <p:sp>
        <p:nvSpPr>
          <p:cNvPr id="23556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CF201B1-4478-435B-98A9-400488E143D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1018E968-B9A4-462D-A26F-C50669BE5587}" type="slidenum">
              <a:rPr lang="en-US" sz="1200" b="0"/>
              <a:pPr algn="r" defTabSz="941388" eaLnBrk="0" hangingPunct="0"/>
              <a:t>4</a:t>
            </a:fld>
            <a:endParaRPr lang="en-US" sz="1200" b="0"/>
          </a:p>
        </p:txBody>
      </p:sp>
      <p:sp>
        <p:nvSpPr>
          <p:cNvPr id="25604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E8BB6A8-436F-4D9B-91E6-8772B41CF36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B3830D6A-DC71-47D0-9CA8-9FD84DC0366B}" type="slidenum">
              <a:rPr lang="en-US" sz="1200" b="0"/>
              <a:pPr algn="r" defTabSz="941388" eaLnBrk="0" hangingPunct="0"/>
              <a:t>5</a:t>
            </a:fld>
            <a:endParaRPr lang="en-US" sz="1200" b="0"/>
          </a:p>
        </p:txBody>
      </p:sp>
      <p:sp>
        <p:nvSpPr>
          <p:cNvPr id="27652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3573D215-1935-42BE-B83B-595332168A0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EF4CF2FC-DB36-46CD-AD6E-922AD954B713}" type="slidenum">
              <a:rPr lang="en-US" sz="1200" b="0"/>
              <a:pPr algn="r" defTabSz="941388" eaLnBrk="0" hangingPunct="0"/>
              <a:t>6</a:t>
            </a:fld>
            <a:endParaRPr lang="en-US" sz="1200" b="0"/>
          </a:p>
        </p:txBody>
      </p:sp>
      <p:sp>
        <p:nvSpPr>
          <p:cNvPr id="29700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DF7E1AF-CC11-471C-9B44-814B9AC4C2C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DC5BF39C-42DB-40BB-88A1-A3D39BA0954D}" type="slidenum">
              <a:rPr lang="en-US" sz="1200" b="0"/>
              <a:pPr algn="r" defTabSz="941388" eaLnBrk="0" hangingPunct="0"/>
              <a:t>7</a:t>
            </a:fld>
            <a:endParaRPr lang="en-US" sz="1200" b="0"/>
          </a:p>
        </p:txBody>
      </p:sp>
      <p:sp>
        <p:nvSpPr>
          <p:cNvPr id="31748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4DC5D1DA-BDA9-4CA3-A4DA-E0EE8E97B7B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A3919E59-D02E-45F5-9D28-5C3FA561120A}" type="slidenum">
              <a:rPr lang="en-US" sz="1200" b="0"/>
              <a:pPr algn="r" defTabSz="941388" eaLnBrk="0" hangingPunct="0"/>
              <a:t>8</a:t>
            </a:fld>
            <a:endParaRPr lang="en-US" sz="1200" b="0"/>
          </a:p>
        </p:txBody>
      </p:sp>
      <p:sp>
        <p:nvSpPr>
          <p:cNvPr id="33796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July 2010doc.: IEEE 802.11-10/xxxxr0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doc.: IEEE 802.11-10/0926r0July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Garth Hillman, Oaktree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94526E83-76EF-40DA-AF5D-320EFF46DD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668713" y="9013825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41388" eaLnBrk="0" hangingPunct="0"/>
            <a:fld id="{E0986C61-1F3E-487F-B5E1-17C26DF60216}" type="slidenum">
              <a:rPr lang="en-US" sz="1200" b="0"/>
              <a:pPr algn="r" defTabSz="941388" eaLnBrk="0" hangingPunct="0"/>
              <a:t>9</a:t>
            </a:fld>
            <a:endParaRPr lang="en-US" sz="1200" b="0"/>
          </a:p>
        </p:txBody>
      </p:sp>
      <p:sp>
        <p:nvSpPr>
          <p:cNvPr id="35844" name="Header Placeholder 4"/>
          <p:cNvSpPr txBox="1">
            <a:spLocks noGrp="1"/>
          </p:cNvSpPr>
          <p:nvPr/>
        </p:nvSpPr>
        <p:spPr bwMode="auto">
          <a:xfrm>
            <a:off x="565943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41388" eaLnBrk="0" hangingPunct="0"/>
            <a:r>
              <a:rPr lang="en-US" sz="1400"/>
              <a:t>doc.: IEEE 802.11-10/xxxxr0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0C8504-0D04-4748-8081-A71E71736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E0ADD61-47F8-407E-B7AA-E1FB50473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097F27-46C1-4230-A721-5BAACE1D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017F48-50FE-46BC-BC87-746DC722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75EA03-4E4E-4827-B9EA-1FFA2E03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26671A-7127-4478-8F12-522493466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99877AD-072B-4CEF-84EE-E13473E4B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3E34CC-E7E1-4A4D-B960-8140B722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FF828D1-0D46-44E8-8F36-C2D3C14BA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BAC4A86-BAAC-4A76-9E0E-DB990816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E105622-5759-4BD6-9B5F-40FD88CE7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CE01F5-9451-4E29-8E82-095B22671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152550-1EAD-4450-A979-CEB38BC8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110E922-C181-48B4-8A93-A39E0222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2000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/>
            </a:lvl1pPr>
          </a:lstStyle>
          <a:p>
            <a:r>
              <a:rPr lang="en-US"/>
              <a:t>July 2010July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0575" y="6475413"/>
            <a:ext cx="2673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r>
              <a:rPr lang="en-US"/>
              <a:t>Garth Hillman, OakTree Consulting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900A1261-9800-4844-AFB3-9FCA088D5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0488" y="314325"/>
            <a:ext cx="326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800"/>
              <a:t>doc.: IEEE 802.11-10/0926r0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thefullwiki.org/Megawat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142C8C3-3C4A-453C-A76B-DB62315576D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3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18434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1074122E-32E4-47C5-A248-99A9DADF6073}" type="slidenum">
              <a:rPr lang="en-US" sz="1200" b="0"/>
              <a:pPr algn="ctr" eaLnBrk="0" hangingPunct="0"/>
              <a:t>1</a:t>
            </a:fld>
            <a:endParaRPr lang="en-US" sz="1200" b="0"/>
          </a:p>
        </p:txBody>
      </p:sp>
      <p:sp>
        <p:nvSpPr>
          <p:cNvPr id="18436" name="Rectangle 321"/>
          <p:cNvSpPr>
            <a:spLocks noGrp="1" noChangeArrowheads="1"/>
          </p:cNvSpPr>
          <p:nvPr>
            <p:ph type="title"/>
          </p:nvPr>
        </p:nvSpPr>
        <p:spPr>
          <a:xfrm>
            <a:off x="266700" y="1095375"/>
            <a:ext cx="8632825" cy="849313"/>
          </a:xfrm>
        </p:spPr>
        <p:txBody>
          <a:bodyPr/>
          <a:lstStyle/>
          <a:p>
            <a:pPr eaLnBrk="1" hangingPunct="1"/>
            <a:r>
              <a:rPr lang="en-US" smtClean="0"/>
              <a:t>OakTree LCRA </a:t>
            </a:r>
            <a:br>
              <a:rPr lang="en-US" smtClean="0"/>
            </a:br>
            <a:r>
              <a:rPr lang="en-US" smtClean="0"/>
              <a:t>Spectrum Analysis Study</a:t>
            </a:r>
          </a:p>
        </p:txBody>
      </p:sp>
      <p:sp>
        <p:nvSpPr>
          <p:cNvPr id="18437" name="Rectangle 322"/>
          <p:cNvSpPr>
            <a:spLocks noGrp="1" noChangeArrowheads="1"/>
          </p:cNvSpPr>
          <p:nvPr>
            <p:ph type="body" sz="half" idx="1"/>
          </p:nvPr>
        </p:nvSpPr>
        <p:spPr>
          <a:xfrm>
            <a:off x="649288" y="3824288"/>
            <a:ext cx="3810000" cy="4460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2010-July-13</a:t>
            </a:r>
          </a:p>
        </p:txBody>
      </p:sp>
      <p:sp>
        <p:nvSpPr>
          <p:cNvPr id="18438" name="Text Box 330"/>
          <p:cNvSpPr txBox="1">
            <a:spLocks noChangeArrowheads="1"/>
          </p:cNvSpPr>
          <p:nvPr/>
        </p:nvSpPr>
        <p:spPr bwMode="auto">
          <a:xfrm>
            <a:off x="790575" y="4224338"/>
            <a:ext cx="768032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Abstract: Summary of Spectrum Analysis experiment at the  Fayette Coal Fired Power Plant for July 802.11 Smart Grid Ad Hoc meeting</a:t>
            </a:r>
          </a:p>
        </p:txBody>
      </p:sp>
      <p:graphicFrame>
        <p:nvGraphicFramePr>
          <p:cNvPr id="1725817" name="Group 377"/>
          <p:cNvGraphicFramePr>
            <a:graphicFrameLocks noGrp="1"/>
          </p:cNvGraphicFramePr>
          <p:nvPr>
            <p:ph sz="half" idx="2"/>
          </p:nvPr>
        </p:nvGraphicFramePr>
        <p:xfrm>
          <a:off x="300038" y="2593975"/>
          <a:ext cx="8553450" cy="1220153"/>
        </p:xfrm>
        <a:graphic>
          <a:graphicData uri="http://schemas.openxmlformats.org/drawingml/2006/table">
            <a:tbl>
              <a:tblPr/>
              <a:tblGrid>
                <a:gridCol w="1371934"/>
                <a:gridCol w="1540042"/>
                <a:gridCol w="1467853"/>
                <a:gridCol w="1311442"/>
                <a:gridCol w="2862179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Garth Hillman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OakTree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Consulting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 Seashell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Austin, TX 78734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+1-512-751-0062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Garth.hillman@oaktreewireless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6AF3A4-1680-4023-8F21-09FED376FAE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6865" name="Picture 3" descr="C:\Documents and Settings\ADMIN\My Documents\My Pictures\LCRA Trip 1\IMG_28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82663" y="890588"/>
            <a:ext cx="7172325" cy="5378450"/>
          </a:xfrm>
        </p:spPr>
      </p:pic>
      <p:sp>
        <p:nvSpPr>
          <p:cNvPr id="36866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36867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A9F5239C-14C1-44B0-BC53-8F4EF138370B}" type="slidenum">
              <a:rPr lang="en-US" sz="1200" b="0"/>
              <a:pPr algn="ctr" eaLnBrk="0" hangingPunct="0"/>
              <a:t>10</a:t>
            </a:fld>
            <a:endParaRPr lang="en-US" sz="1200" b="0"/>
          </a:p>
        </p:txBody>
      </p:sp>
      <p:sp>
        <p:nvSpPr>
          <p:cNvPr id="36868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919EAD-5330-4F86-A972-F51381BEB50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38913" name="Picture 2" descr="C:\Documents and Settings\ADMIN\My Documents\My Pictures\LCRA Trip 1\IMG_28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2838" y="1082675"/>
            <a:ext cx="6983412" cy="5237163"/>
          </a:xfrm>
        </p:spPr>
      </p:pic>
      <p:sp>
        <p:nvSpPr>
          <p:cNvPr id="38914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7DA1E145-FC2B-4873-9F0F-87A5BA415F07}" type="slidenum">
              <a:rPr lang="en-US" sz="1200" b="0"/>
              <a:pPr algn="ctr" eaLnBrk="0" hangingPunct="0"/>
              <a:t>11</a:t>
            </a:fld>
            <a:endParaRPr lang="en-US" sz="1200" b="0"/>
          </a:p>
        </p:txBody>
      </p:sp>
      <p:sp>
        <p:nvSpPr>
          <p:cNvPr id="38916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2CE3B7-58AC-42BB-9FAA-FEDE4A3788D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0961" name="Picture 2" descr="C:\Documents and Settings\ADMIN\My Documents\My Pictures\LCRA Trip 1\IMG_28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6325" y="901700"/>
            <a:ext cx="7096125" cy="5321300"/>
          </a:xfrm>
        </p:spPr>
      </p:pic>
      <p:sp>
        <p:nvSpPr>
          <p:cNvPr id="40962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40963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28FFE4E7-E6F6-46BB-A0F9-8700243938FE}" type="slidenum">
              <a:rPr lang="en-US" sz="1200" b="0"/>
              <a:pPr algn="ctr" eaLnBrk="0" hangingPunct="0"/>
              <a:t>12</a:t>
            </a:fld>
            <a:endParaRPr lang="en-US" sz="1200" b="0"/>
          </a:p>
        </p:txBody>
      </p:sp>
      <p:sp>
        <p:nvSpPr>
          <p:cNvPr id="40964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FEB39F-1461-4ED8-92FF-E319F2B1031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61988" y="517525"/>
            <a:ext cx="7772400" cy="1066800"/>
          </a:xfrm>
        </p:spPr>
        <p:txBody>
          <a:bodyPr/>
          <a:lstStyle/>
          <a:p>
            <a:r>
              <a:rPr lang="en-US" smtClean="0"/>
              <a:t>Test 2</a:t>
            </a:r>
          </a:p>
        </p:txBody>
      </p:sp>
      <p:pic>
        <p:nvPicPr>
          <p:cNvPr id="43010" name="Picture 2" descr="C:\Documents and Settings\ADMIN\My Documents\My Pictures\LCRA Trip 1\IMG_29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4600" y="1379538"/>
            <a:ext cx="6588125" cy="4940300"/>
          </a:xfrm>
        </p:spPr>
      </p:pic>
      <p:sp>
        <p:nvSpPr>
          <p:cNvPr id="43011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43012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5C9A71A0-34FF-4AFF-B6BC-86CB75D30B9A}" type="slidenum">
              <a:rPr lang="en-US" sz="1200" b="0"/>
              <a:pPr algn="ctr" eaLnBrk="0" hangingPunct="0"/>
              <a:t>13</a:t>
            </a:fld>
            <a:endParaRPr lang="en-US" sz="1200" b="0"/>
          </a:p>
        </p:txBody>
      </p:sp>
      <p:sp>
        <p:nvSpPr>
          <p:cNvPr id="43013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2530FF-D487-45AA-BB9D-AD25E392C93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45057" name="Picture 2" descr="C:\Documents and Settings\ADMIN\My Documents\My Pictures\LCRA Trip 1\IMG_2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2838" y="1035050"/>
            <a:ext cx="7046912" cy="5284788"/>
          </a:xfrm>
        </p:spPr>
      </p:pic>
      <p:sp>
        <p:nvSpPr>
          <p:cNvPr id="45058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45059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E93D9604-5CA6-4C1E-9358-C4940837BBBB}" type="slidenum">
              <a:rPr lang="en-US" sz="1200" b="0"/>
              <a:pPr algn="ctr" eaLnBrk="0" hangingPunct="0"/>
              <a:t>14</a:t>
            </a:fld>
            <a:endParaRPr lang="en-US" sz="1200" b="0"/>
          </a:p>
        </p:txBody>
      </p:sp>
      <p:sp>
        <p:nvSpPr>
          <p:cNvPr id="45060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6A01A5-9A54-4B06-B85A-CE432FF2580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Lunch</a:t>
            </a:r>
          </a:p>
        </p:txBody>
      </p:sp>
      <p:pic>
        <p:nvPicPr>
          <p:cNvPr id="47106" name="Picture 2" descr="C:\Documents and Settings\ADMIN\My Documents\My Pictures\LCRA Trip 1\IMG_29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9675" y="1247775"/>
            <a:ext cx="6826250" cy="5119688"/>
          </a:xfrm>
        </p:spPr>
      </p:pic>
      <p:sp>
        <p:nvSpPr>
          <p:cNvPr id="47107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47108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738CBA64-81B6-4417-9C32-529D55EB6783}" type="slidenum">
              <a:rPr lang="en-US" sz="1200" b="0"/>
              <a:pPr algn="ctr" eaLnBrk="0" hangingPunct="0"/>
              <a:t>15</a:t>
            </a:fld>
            <a:endParaRPr lang="en-US" sz="1200" b="0"/>
          </a:p>
        </p:txBody>
      </p:sp>
      <p:sp>
        <p:nvSpPr>
          <p:cNvPr id="47109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C362D73-BFB6-444A-913D-D7E2C87E238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49153" name="Picture 2" descr="C:\Documents and Settings\ADMIN\My Documents\My Pictures\LCRA Trip 1\IMG_2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8375" y="842963"/>
            <a:ext cx="7254875" cy="5440362"/>
          </a:xfrm>
        </p:spPr>
      </p:pic>
      <p:sp>
        <p:nvSpPr>
          <p:cNvPr id="49154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49155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5EC03EC7-3587-4CAE-8DCB-0B39515B2589}" type="slidenum">
              <a:rPr lang="en-US" sz="1200" b="0"/>
              <a:pPr algn="ctr" eaLnBrk="0" hangingPunct="0"/>
              <a:t>16</a:t>
            </a:fld>
            <a:endParaRPr lang="en-US" sz="1200" b="0"/>
          </a:p>
        </p:txBody>
      </p:sp>
      <p:sp>
        <p:nvSpPr>
          <p:cNvPr id="49156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8890DB-F12D-4CA7-9370-A815BECBB96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1201" name="Picture 2" descr="C:\Documents and Settings\ADMIN\My Documents\My Pictures\LCRA Trip 1\IMG_28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9338" y="1031875"/>
            <a:ext cx="6997700" cy="5248275"/>
          </a:xfrm>
        </p:spPr>
      </p:pic>
      <p:sp>
        <p:nvSpPr>
          <p:cNvPr id="51202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E84620CB-8C98-4D0F-AA4A-3AA96127CF77}" type="slidenum">
              <a:rPr lang="en-US" sz="1200" b="0"/>
              <a:pPr algn="ctr" eaLnBrk="0" hangingPunct="0"/>
              <a:t>17</a:t>
            </a:fld>
            <a:endParaRPr lang="en-US" sz="1200" b="0"/>
          </a:p>
        </p:txBody>
      </p:sp>
      <p:sp>
        <p:nvSpPr>
          <p:cNvPr id="51204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9DB564-E523-4584-946B-656B226ED93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709613" y="433388"/>
            <a:ext cx="7772400" cy="1066800"/>
          </a:xfrm>
        </p:spPr>
        <p:txBody>
          <a:bodyPr/>
          <a:lstStyle/>
          <a:p>
            <a:r>
              <a:rPr lang="en-US" smtClean="0"/>
              <a:t>Test 3</a:t>
            </a:r>
          </a:p>
        </p:txBody>
      </p:sp>
      <p:pic>
        <p:nvPicPr>
          <p:cNvPr id="53250" name="Picture 2" descr="C:\Documents and Settings\ADMIN\My Documents\My Pictures\LCRA Trip 1\IMG_29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2838" y="1200150"/>
            <a:ext cx="6826250" cy="5119688"/>
          </a:xfrm>
        </p:spPr>
      </p:pic>
      <p:sp>
        <p:nvSpPr>
          <p:cNvPr id="53251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53252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638BF335-EFA9-4520-942C-0AE0863AB44A}" type="slidenum">
              <a:rPr lang="en-US" sz="1200" b="0"/>
              <a:pPr algn="ctr" eaLnBrk="0" hangingPunct="0"/>
              <a:t>18</a:t>
            </a:fld>
            <a:endParaRPr lang="en-US" sz="1200" b="0"/>
          </a:p>
        </p:txBody>
      </p:sp>
      <p:sp>
        <p:nvSpPr>
          <p:cNvPr id="53253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C0D3EE0-C7F5-47DD-BF6B-2EF33D589C1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900 MHz Mesh results</a:t>
            </a:r>
          </a:p>
        </p:txBody>
      </p:sp>
      <p:sp>
        <p:nvSpPr>
          <p:cNvPr id="55299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55300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FD698C6B-523E-4E49-8594-0847F7832F4A}" type="slidenum">
              <a:rPr lang="en-US" sz="1200" b="0"/>
              <a:pPr algn="ctr" eaLnBrk="0" hangingPunct="0"/>
              <a:t>19</a:t>
            </a:fld>
            <a:endParaRPr lang="en-US" sz="1200" b="0"/>
          </a:p>
        </p:txBody>
      </p:sp>
      <p:sp>
        <p:nvSpPr>
          <p:cNvPr id="55301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BF7660-D505-4E17-8C98-4028342D60C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638175"/>
            <a:ext cx="7772400" cy="1066800"/>
          </a:xfrm>
        </p:spPr>
        <p:txBody>
          <a:bodyPr/>
          <a:lstStyle/>
          <a:p>
            <a:r>
              <a:rPr lang="en-US" sz="2800" smtClean="0"/>
              <a:t>Proposal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73100" y="1547813"/>
            <a:ext cx="7772400" cy="4114800"/>
          </a:xfrm>
        </p:spPr>
        <p:txBody>
          <a:bodyPr/>
          <a:lstStyle/>
          <a:p>
            <a:r>
              <a:rPr lang="en-US" sz="2000" smtClean="0"/>
              <a:t>OakTree Consulting in association with ETS-Lindgren, Aruba Networks, Firetide, and Aclara Technologies engaged with the LCRA (Lower Colorado River Authority)  to measure, analyze and report on the interference present in typical G&amp;T facilities.  </a:t>
            </a:r>
          </a:p>
          <a:p>
            <a:r>
              <a:rPr lang="en-US" sz="2000" smtClean="0"/>
              <a:t>There have been claims and counter claims regarding the level of interference and concomitant performance of wireless equipment operating in unlicensed bands in G&amp;T environments.  </a:t>
            </a:r>
          </a:p>
          <a:p>
            <a:r>
              <a:rPr lang="en-US" sz="2000" smtClean="0"/>
              <a:t>The goal of this engagement would be to measure the actual spectral signatures being found in a representative G&amp;T facility.  While there is a wide range of circumstances and equipment, we would like to start by assessing a typical substation such as is present within the LCRA</a:t>
            </a:r>
          </a:p>
        </p:txBody>
      </p:sp>
      <p:sp>
        <p:nvSpPr>
          <p:cNvPr id="20483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75AE3AE4-030B-4C2C-A132-4CBF876AD141}" type="slidenum">
              <a:rPr lang="en-US" sz="1200" b="0"/>
              <a:pPr algn="ctr" eaLnBrk="0" hangingPunct="0"/>
              <a:t>2</a:t>
            </a:fld>
            <a:endParaRPr lang="en-US" sz="1200" b="0"/>
          </a:p>
        </p:txBody>
      </p:sp>
      <p:sp>
        <p:nvSpPr>
          <p:cNvPr id="20485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DA1091-54C1-4FB4-8871-F1C82CD07E1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9" name="Title 1"/>
          <p:cNvSpPr txBox="1">
            <a:spLocks/>
          </p:cNvSpPr>
          <p:nvPr/>
        </p:nvSpPr>
        <p:spPr>
          <a:xfrm>
            <a:off x="157163" y="30163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solidFill>
                <a:srgbClr val="E1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>
            <a:off x="314325" y="531813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E10000"/>
                </a:solidFill>
                <a:latin typeface="+mj-lt"/>
                <a:ea typeface="+mj-ea"/>
                <a:cs typeface="+mj-cs"/>
              </a:rPr>
              <a:t>Firetide IPERF test – Plant Floor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327150"/>
            <a:ext cx="8382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57349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3012F63F-1C97-4AC3-AB4A-0AFCCC5EEC79}" type="slidenum">
              <a:rPr lang="en-US" sz="1200" b="0"/>
              <a:pPr algn="ctr" eaLnBrk="0" hangingPunct="0"/>
              <a:t>20</a:t>
            </a:fld>
            <a:endParaRPr lang="en-US" sz="1200" b="0"/>
          </a:p>
        </p:txBody>
      </p:sp>
      <p:sp>
        <p:nvSpPr>
          <p:cNvPr id="57350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EB2CB15-2D46-4B64-B255-68679C654CD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9" name="Title 1"/>
          <p:cNvSpPr txBox="1">
            <a:spLocks/>
          </p:cNvSpPr>
          <p:nvPr/>
        </p:nvSpPr>
        <p:spPr>
          <a:xfrm>
            <a:off x="157163" y="30163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solidFill>
                <a:srgbClr val="E1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>
            <a:off x="314325" y="568325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E10000"/>
                </a:solidFill>
                <a:latin typeface="+mj-lt"/>
                <a:ea typeface="+mj-ea"/>
                <a:cs typeface="+mj-cs"/>
              </a:rPr>
              <a:t>Firetide IPERF test – Yard #1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16063"/>
            <a:ext cx="800100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59397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58116D57-66A8-4C09-9523-0C48E88B6302}" type="slidenum">
              <a:rPr lang="en-US" sz="1200" b="0"/>
              <a:pPr algn="ctr" eaLnBrk="0" hangingPunct="0"/>
              <a:t>21</a:t>
            </a:fld>
            <a:endParaRPr lang="en-US" sz="1200" b="0"/>
          </a:p>
        </p:txBody>
      </p:sp>
      <p:sp>
        <p:nvSpPr>
          <p:cNvPr id="59398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02AEB66-F24A-435B-B837-17E6EE5676B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9" name="Title 1"/>
          <p:cNvSpPr txBox="1">
            <a:spLocks/>
          </p:cNvSpPr>
          <p:nvPr/>
        </p:nvSpPr>
        <p:spPr>
          <a:xfrm>
            <a:off x="157163" y="30163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solidFill>
                <a:srgbClr val="E1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>
            <a:off x="314325" y="568325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E10000"/>
                </a:solidFill>
                <a:latin typeface="+mj-lt"/>
                <a:ea typeface="+mj-ea"/>
                <a:cs typeface="+mj-cs"/>
              </a:rPr>
              <a:t>Firetide stats  – Yard #1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79550"/>
            <a:ext cx="811212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61445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3984956B-919A-4AF3-A982-772DA8BD4001}" type="slidenum">
              <a:rPr lang="en-US" sz="1200" b="0"/>
              <a:pPr algn="ctr" eaLnBrk="0" hangingPunct="0"/>
              <a:t>22</a:t>
            </a:fld>
            <a:endParaRPr lang="en-US" sz="1200" b="0"/>
          </a:p>
        </p:txBody>
      </p:sp>
      <p:sp>
        <p:nvSpPr>
          <p:cNvPr id="61446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B87746-B75F-45FD-AEC8-626F4DCB574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9" name="Title 1"/>
          <p:cNvSpPr txBox="1">
            <a:spLocks/>
          </p:cNvSpPr>
          <p:nvPr/>
        </p:nvSpPr>
        <p:spPr>
          <a:xfrm>
            <a:off x="157163" y="30163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solidFill>
                <a:srgbClr val="E1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>
            <a:off x="314325" y="603250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E10000"/>
                </a:solidFill>
                <a:latin typeface="+mj-lt"/>
                <a:ea typeface="+mj-ea"/>
                <a:cs typeface="+mj-cs"/>
              </a:rPr>
              <a:t>Firetide IPERF test  – Yard #2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1395413"/>
            <a:ext cx="8382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6349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B8FA38D2-DD37-4BFE-A001-4DC085F81128}" type="slidenum">
              <a:rPr lang="en-US" sz="1200" b="0"/>
              <a:pPr algn="ctr" eaLnBrk="0" hangingPunct="0"/>
              <a:t>23</a:t>
            </a:fld>
            <a:endParaRPr lang="en-US" sz="1200" b="0"/>
          </a:p>
        </p:txBody>
      </p:sp>
      <p:sp>
        <p:nvSpPr>
          <p:cNvPr id="63494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8F82A6-7A24-4AC1-B807-C0A0A439BEC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9" name="Title 1"/>
          <p:cNvSpPr txBox="1">
            <a:spLocks/>
          </p:cNvSpPr>
          <p:nvPr/>
        </p:nvSpPr>
        <p:spPr>
          <a:xfrm>
            <a:off x="157163" y="30163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solidFill>
                <a:srgbClr val="E1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>
            <a:off x="314325" y="542925"/>
            <a:ext cx="882967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E10000"/>
                </a:solidFill>
                <a:latin typeface="+mj-lt"/>
                <a:ea typeface="+mj-ea"/>
                <a:cs typeface="+mj-cs"/>
              </a:rPr>
              <a:t>Firetide stats  – Yard #2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376363"/>
            <a:ext cx="8534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6554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E6BF0DA2-F7E8-40FA-BEB2-A961FD95A851}" type="slidenum">
              <a:rPr lang="en-US" sz="1200" b="0"/>
              <a:pPr algn="ctr" eaLnBrk="0" hangingPunct="0"/>
              <a:t>24</a:t>
            </a:fld>
            <a:endParaRPr lang="en-US" sz="1200" b="0"/>
          </a:p>
        </p:txBody>
      </p:sp>
      <p:sp>
        <p:nvSpPr>
          <p:cNvPr id="65542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32AE40B-67AA-420A-9AC4-10F3D120E39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Analysis</a:t>
            </a:r>
          </a:p>
        </p:txBody>
      </p:sp>
      <p:sp>
        <p:nvSpPr>
          <p:cNvPr id="67587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67588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9DE473F4-5FFD-4CF0-9497-A88790476AB5}" type="slidenum">
              <a:rPr lang="en-US" sz="1200" b="0"/>
              <a:pPr algn="ctr" eaLnBrk="0" hangingPunct="0"/>
              <a:t>25</a:t>
            </a:fld>
            <a:endParaRPr lang="en-US" sz="1200" b="0"/>
          </a:p>
        </p:txBody>
      </p:sp>
      <p:sp>
        <p:nvSpPr>
          <p:cNvPr id="67589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0B2F59-6656-4E67-BEE2-72BA59B9C4F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" name="Chart 1"/>
          <p:cNvGraphicFramePr/>
          <p:nvPr/>
        </p:nvGraphicFramePr>
        <p:xfrm>
          <a:off x="0" y="940586"/>
          <a:ext cx="8780929" cy="494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53537"/>
            <a:ext cx="47736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Generators</a:t>
            </a:r>
          </a:p>
        </p:txBody>
      </p:sp>
      <p:sp>
        <p:nvSpPr>
          <p:cNvPr id="69635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69636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45327808-4C71-4323-A1DF-775F0ADD7F2F}" type="slidenum">
              <a:rPr lang="en-US" sz="1200" b="0"/>
              <a:pPr algn="ctr" eaLnBrk="0" hangingPunct="0"/>
              <a:t>26</a:t>
            </a:fld>
            <a:endParaRPr lang="en-US" sz="1200" b="0"/>
          </a:p>
        </p:txBody>
      </p:sp>
      <p:sp>
        <p:nvSpPr>
          <p:cNvPr id="69637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993BBA8-D675-4451-888D-4ED01B5F22A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2" name="Chart 1"/>
          <p:cNvGraphicFramePr/>
          <p:nvPr/>
        </p:nvGraphicFramePr>
        <p:xfrm>
          <a:off x="0" y="1220851"/>
          <a:ext cx="9144000" cy="42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88077" y="710615"/>
            <a:ext cx="47736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</a:t>
            </a:r>
            <a:r>
              <a:rPr lang="en-US" sz="2800" baseline="30000" dirty="0">
                <a:latin typeface="+mn-lt"/>
              </a:rPr>
              <a:t>st</a:t>
            </a:r>
            <a:r>
              <a:rPr lang="en-US" sz="2800" dirty="0">
                <a:latin typeface="+mn-lt"/>
              </a:rPr>
              <a:t> Yard</a:t>
            </a:r>
          </a:p>
        </p:txBody>
      </p:sp>
      <p:sp>
        <p:nvSpPr>
          <p:cNvPr id="71683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71684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06708D31-1C97-4512-8571-6D6FC1948934}" type="slidenum">
              <a:rPr lang="en-US" sz="1200" b="0"/>
              <a:pPr algn="ctr" eaLnBrk="0" hangingPunct="0"/>
              <a:t>27</a:t>
            </a:fld>
            <a:endParaRPr lang="en-US" sz="1200" b="0"/>
          </a:p>
        </p:txBody>
      </p:sp>
      <p:sp>
        <p:nvSpPr>
          <p:cNvPr id="71685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43882D3-C577-4B85-9980-A964BE33273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2" name="Chart 1"/>
          <p:cNvGraphicFramePr/>
          <p:nvPr/>
        </p:nvGraphicFramePr>
        <p:xfrm>
          <a:off x="0" y="988713"/>
          <a:ext cx="9144000" cy="446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89476"/>
            <a:ext cx="47736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2</a:t>
            </a:r>
            <a:r>
              <a:rPr lang="en-US" sz="2800" baseline="30000" dirty="0">
                <a:latin typeface="+mn-lt"/>
              </a:rPr>
              <a:t>nd</a:t>
            </a:r>
            <a:r>
              <a:rPr lang="en-US" sz="2800" dirty="0">
                <a:latin typeface="+mn-lt"/>
              </a:rPr>
              <a:t> Yard</a:t>
            </a:r>
          </a:p>
        </p:txBody>
      </p:sp>
      <p:sp>
        <p:nvSpPr>
          <p:cNvPr id="73731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73732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B651989A-3B16-4BFF-B3F0-C05CBF985168}" type="slidenum">
              <a:rPr lang="en-US" sz="1200" b="0"/>
              <a:pPr algn="ctr" eaLnBrk="0" hangingPunct="0"/>
              <a:t>28</a:t>
            </a:fld>
            <a:endParaRPr lang="en-US" sz="1200" b="0"/>
          </a:p>
        </p:txBody>
      </p:sp>
      <p:sp>
        <p:nvSpPr>
          <p:cNvPr id="73733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E5A2D9-6A70-4DDC-949C-201049C0A7D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528638" y="554038"/>
            <a:ext cx="7772400" cy="1066800"/>
          </a:xfrm>
        </p:spPr>
        <p:txBody>
          <a:bodyPr/>
          <a:lstStyle/>
          <a:p>
            <a:r>
              <a:rPr lang="en-US" smtClean="0"/>
              <a:t>Participants</a:t>
            </a:r>
          </a:p>
        </p:txBody>
      </p:sp>
      <p:pic>
        <p:nvPicPr>
          <p:cNvPr id="75778" name="Picture 2" descr="C:\Documents and Settings\ADMIN\My Documents\My Pictures\LCRA Trip 1\IMG_28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450" y="1808163"/>
            <a:ext cx="5289550" cy="3967162"/>
          </a:xfrm>
        </p:spPr>
      </p:pic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5446713" y="1979613"/>
            <a:ext cx="36972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Jimmy Don Havens - LCRA</a:t>
            </a:r>
          </a:p>
          <a:p>
            <a:pPr algn="ctr" eaLnBrk="0" hangingPunct="0"/>
            <a:r>
              <a:rPr lang="en-US" sz="1800"/>
              <a:t>Jim Raab - OakTree Consulting</a:t>
            </a:r>
          </a:p>
          <a:p>
            <a:pPr algn="ctr" eaLnBrk="0" hangingPunct="0"/>
            <a:r>
              <a:rPr lang="en-US" sz="1800"/>
              <a:t>Vincente Rodriguez - ETS Lindgren</a:t>
            </a:r>
          </a:p>
          <a:p>
            <a:pPr algn="ctr" eaLnBrk="0" hangingPunct="0"/>
            <a:r>
              <a:rPr lang="en-US" sz="1800"/>
              <a:t>Clark Vitek - Aruba Networks</a:t>
            </a:r>
          </a:p>
          <a:p>
            <a:pPr algn="ctr" eaLnBrk="0" hangingPunct="0"/>
            <a:r>
              <a:rPr lang="en-US" sz="1800"/>
              <a:t>Scott McGrath - Aruba Neworks</a:t>
            </a:r>
          </a:p>
          <a:p>
            <a:pPr algn="ctr" eaLnBrk="0" hangingPunct="0"/>
            <a:r>
              <a:rPr lang="en-US" sz="1800"/>
              <a:t>Mike Intag - Firetide</a:t>
            </a:r>
          </a:p>
          <a:p>
            <a:pPr algn="ctr" eaLnBrk="0" hangingPunct="0"/>
            <a:r>
              <a:rPr lang="en-US" sz="1800"/>
              <a:t>Mark Thompson - Aclara</a:t>
            </a:r>
          </a:p>
          <a:p>
            <a:pPr algn="ctr" eaLnBrk="0" hangingPunct="0"/>
            <a:endParaRPr lang="en-US"/>
          </a:p>
        </p:txBody>
      </p:sp>
      <p:sp>
        <p:nvSpPr>
          <p:cNvPr id="75780" name="Date Placeholder 5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75781" name="Slide Number Placeholder 6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E7B1C46B-D246-47A1-8D53-FE69108F09C3}" type="slidenum">
              <a:rPr lang="en-US" sz="1200" b="0"/>
              <a:pPr algn="ctr" eaLnBrk="0" hangingPunct="0"/>
              <a:t>29</a:t>
            </a:fld>
            <a:endParaRPr lang="en-US" sz="1200" b="0"/>
          </a:p>
        </p:txBody>
      </p:sp>
      <p:sp>
        <p:nvSpPr>
          <p:cNvPr id="75782" name="Footer Placeholder 7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E43A46-9CF0-4022-97D6-523FEF48B97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LCRA Spectrum Study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To briefly run several representative systems in the environment to determine if popular COTS equipment can operate in some or all of the environment and to run a baseline spectrum analysis test</a:t>
            </a:r>
          </a:p>
          <a:p>
            <a:pPr lvl="1"/>
            <a:r>
              <a:rPr lang="en-US" sz="1800" smtClean="0"/>
              <a:t>The first test was to take several soundings around a G&amp;T facility with a spectrum analyzer such as the Agilent N9912A Fieldfox RF Analyzer. </a:t>
            </a:r>
          </a:p>
          <a:p>
            <a:pPr lvl="1"/>
            <a:r>
              <a:rPr lang="en-US" sz="1800" smtClean="0"/>
              <a:t>Aruba Networks performed a passive site survey of the Wi-Fi spectrum using industry standard tools and will setup a sample network and use the Aruba system’s internal diagnostics abilities to look for interference that may be from the G&amp;T facility or other local or nearby sources. ISM bands 2.4 MHz and 5 GHz operation will be examined.</a:t>
            </a:r>
          </a:p>
          <a:p>
            <a:pPr lvl="1"/>
            <a:r>
              <a:rPr lang="en-US" sz="1800" smtClean="0"/>
              <a:t>The Third test will be to set up an Firetide/Aclara demo that will show real time monitoring of a meter and control of a sensor through a web interface on a mobile computing device.  802.11 operations in 900 MHz ISM bands will be examined</a:t>
            </a:r>
          </a:p>
          <a:p>
            <a:pPr eaLnBrk="1" hangingPunct="1"/>
            <a:endParaRPr lang="en-US" sz="1800" smtClean="0"/>
          </a:p>
        </p:txBody>
      </p:sp>
      <p:sp>
        <p:nvSpPr>
          <p:cNvPr id="22531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22532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64F379B2-4045-4785-A877-EBDE7EB757EC}" type="slidenum">
              <a:rPr lang="en-US" sz="1200" b="0"/>
              <a:pPr algn="ctr" eaLnBrk="0" hangingPunct="0"/>
              <a:t>3</a:t>
            </a:fld>
            <a:endParaRPr lang="en-US" sz="1200" b="0"/>
          </a:p>
        </p:txBody>
      </p:sp>
      <p:sp>
        <p:nvSpPr>
          <p:cNvPr id="22533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8E94BF-7447-441E-AFE3-94079A0D7E1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475" y="1579563"/>
            <a:ext cx="8562975" cy="4362450"/>
          </a:xfrm>
        </p:spPr>
      </p:pic>
      <p:sp>
        <p:nvSpPr>
          <p:cNvPr id="24579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24580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4F06AD13-4F62-4F3A-B8EE-69CED1428D1E}" type="slidenum">
              <a:rPr lang="en-US" sz="1200" b="0"/>
              <a:pPr algn="ctr" eaLnBrk="0" hangingPunct="0"/>
              <a:t>4</a:t>
            </a:fld>
            <a:endParaRPr lang="en-US" sz="1200" b="0"/>
          </a:p>
        </p:txBody>
      </p:sp>
      <p:sp>
        <p:nvSpPr>
          <p:cNvPr id="24581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5BF804-65AE-4B7E-8708-BFFD871A72B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Fayette Power Project – Coal Fired Power Plant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872163" y="2089150"/>
            <a:ext cx="3030537" cy="4114800"/>
          </a:xfrm>
        </p:spPr>
        <p:txBody>
          <a:bodyPr/>
          <a:lstStyle/>
          <a:p>
            <a:r>
              <a:rPr lang="en-US" sz="2000" smtClean="0"/>
              <a:t>Unit 1, completed in 1979, with a generating capacity of 615 </a:t>
            </a:r>
            <a:r>
              <a:rPr lang="en-US" sz="2000" smtClean="0">
                <a:hlinkClick r:id="rId3"/>
              </a:rPr>
              <a:t>megawatts</a:t>
            </a:r>
            <a:endParaRPr lang="en-US" sz="2000" smtClean="0"/>
          </a:p>
          <a:p>
            <a:r>
              <a:rPr lang="en-US" sz="2000" smtClean="0"/>
              <a:t>Unit 2, completed in 1980, with a generating capacity of 615 megawatts</a:t>
            </a:r>
          </a:p>
          <a:p>
            <a:r>
              <a:rPr lang="en-US" sz="2000" smtClean="0"/>
              <a:t>Unit 3, completed in 1988, with a generating capacity of 460 megawatts</a:t>
            </a:r>
          </a:p>
          <a:p>
            <a:endParaRPr lang="en-US" sz="2000" smtClean="0"/>
          </a:p>
        </p:txBody>
      </p:sp>
      <p:pic>
        <p:nvPicPr>
          <p:cNvPr id="26627" name="Picture 3" descr="IMG_29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38350"/>
            <a:ext cx="54324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Date Placeholder 4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4F99DE98-21EA-4C16-89A1-875913381B03}" type="slidenum">
              <a:rPr lang="en-US" sz="1200" b="0"/>
              <a:pPr algn="ctr" eaLnBrk="0" hangingPunct="0"/>
              <a:t>5</a:t>
            </a:fld>
            <a:endParaRPr lang="en-US" sz="1200" b="0"/>
          </a:p>
        </p:txBody>
      </p:sp>
      <p:sp>
        <p:nvSpPr>
          <p:cNvPr id="26630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76C6CEE-0E15-4398-8EEB-2CCAD000099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consideration – safety training</a:t>
            </a:r>
          </a:p>
        </p:txBody>
      </p:sp>
      <p:pic>
        <p:nvPicPr>
          <p:cNvPr id="28674" name="Picture 2" descr="C:\Documents and Settings\ADMIN\My Documents\My Pictures\LCRA Trip 1\IMG_29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11338" y="1698625"/>
            <a:ext cx="5889625" cy="4416425"/>
          </a:xfrm>
        </p:spPr>
      </p:pic>
      <p:sp>
        <p:nvSpPr>
          <p:cNvPr id="28675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618CAE50-F4E6-42B5-89C6-07D8549D6953}" type="slidenum">
              <a:rPr lang="en-US" sz="1200" b="0"/>
              <a:pPr algn="ctr" eaLnBrk="0" hangingPunct="0"/>
              <a:t>6</a:t>
            </a:fld>
            <a:endParaRPr lang="en-US" sz="1200" b="0"/>
          </a:p>
        </p:txBody>
      </p:sp>
      <p:sp>
        <p:nvSpPr>
          <p:cNvPr id="28677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8349000-865C-4241-AED0-C5C4407D410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Group</a:t>
            </a:r>
          </a:p>
        </p:txBody>
      </p:sp>
      <p:pic>
        <p:nvPicPr>
          <p:cNvPr id="30722" name="Picture 2" descr="C:\Documents and Settings\ADMIN\My Documents\My Pictures\LCRA Trip 1\IMG_28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0038" y="1592263"/>
            <a:ext cx="6286500" cy="4714875"/>
          </a:xfrm>
        </p:spPr>
      </p:pic>
      <p:sp>
        <p:nvSpPr>
          <p:cNvPr id="30723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41B0CB42-E249-48F6-A90F-2871B4714E35}" type="slidenum">
              <a:rPr lang="en-US" sz="1200" b="0"/>
              <a:pPr algn="ctr" eaLnBrk="0" hangingPunct="0"/>
              <a:t>7</a:t>
            </a:fld>
            <a:endParaRPr lang="en-US" sz="1200" b="0"/>
          </a:p>
        </p:txBody>
      </p:sp>
      <p:sp>
        <p:nvSpPr>
          <p:cNvPr id="30725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1AECDC4-2E71-4D3D-9386-30A56CB15DF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1</a:t>
            </a:r>
          </a:p>
        </p:txBody>
      </p:sp>
      <p:pic>
        <p:nvPicPr>
          <p:cNvPr id="32770" name="Picture 2" descr="C:\Documents and Settings\ADMIN\My Documents\My Pictures\LCRA Trip 1\IMG_28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2413" y="1617663"/>
            <a:ext cx="6237287" cy="4678362"/>
          </a:xfrm>
        </p:spPr>
      </p:pic>
      <p:sp>
        <p:nvSpPr>
          <p:cNvPr id="32771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32772" name="Slide Number Placeholder 4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E34CA592-B30F-459D-B295-E2B760273D0C}" type="slidenum">
              <a:rPr lang="en-US" sz="1200" b="0"/>
              <a:pPr algn="ctr" eaLnBrk="0" hangingPunct="0"/>
              <a:t>8</a:t>
            </a:fld>
            <a:endParaRPr lang="en-US" sz="1200" b="0"/>
          </a:p>
        </p:txBody>
      </p:sp>
      <p:sp>
        <p:nvSpPr>
          <p:cNvPr id="32773" name="Footer Placeholder 5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July 2010July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Garth Hillman, OakTree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C19ADF0-20F6-48A0-BBD0-65FC26AF50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4817" name="Picture 2" descr="C:\Documents and Settings\ADMIN\My Documents\My Pictures\LCRA Trip 1\IMG_28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6163" y="957263"/>
            <a:ext cx="7038975" cy="5280025"/>
          </a:xfrm>
        </p:spPr>
      </p:pic>
      <p:sp>
        <p:nvSpPr>
          <p:cNvPr id="34818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July 2010</a:t>
            </a:r>
          </a:p>
        </p:txBody>
      </p:sp>
      <p:sp>
        <p:nvSpPr>
          <p:cNvPr id="34819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0"/>
              <a:t>Slide </a:t>
            </a:r>
            <a:fld id="{3514BF3E-BC96-4F61-8A58-AA68B5A8FE58}" type="slidenum">
              <a:rPr lang="en-US" sz="1200" b="0"/>
              <a:pPr algn="ctr" eaLnBrk="0" hangingPunct="0"/>
              <a:t>9</a:t>
            </a:fld>
            <a:endParaRPr lang="en-US" sz="1200" b="0"/>
          </a:p>
        </p:txBody>
      </p:sp>
      <p:sp>
        <p:nvSpPr>
          <p:cNvPr id="34820" name="Footer Placeholder 6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b="0"/>
              <a:t>Garth Hillman, OakTree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221541</TotalTime>
  <Words>1647</Words>
  <Application>Microsoft Office PowerPoint</Application>
  <PresentationFormat>On-screen Show (4:3)</PresentationFormat>
  <Paragraphs>404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OakTree LCRA  Spectrum Analysis Study</vt:lpstr>
      <vt:lpstr>Proposal</vt:lpstr>
      <vt:lpstr>LCRA Spectrum Study</vt:lpstr>
      <vt:lpstr>Location</vt:lpstr>
      <vt:lpstr>Fayette Power Project – Coal Fired Power Plant</vt:lpstr>
      <vt:lpstr>Physical consideration – safety training</vt:lpstr>
      <vt:lpstr>The Group</vt:lpstr>
      <vt:lpstr>Test 1</vt:lpstr>
      <vt:lpstr>Slide 9</vt:lpstr>
      <vt:lpstr>Slide 10</vt:lpstr>
      <vt:lpstr>Slide 11</vt:lpstr>
      <vt:lpstr>Slide 12</vt:lpstr>
      <vt:lpstr>Test 2</vt:lpstr>
      <vt:lpstr>Slide 14</vt:lpstr>
      <vt:lpstr>Lunch</vt:lpstr>
      <vt:lpstr>Slide 16</vt:lpstr>
      <vt:lpstr>Slide 17</vt:lpstr>
      <vt:lpstr>Test 3</vt:lpstr>
      <vt:lpstr>900 MHz Mesh results</vt:lpstr>
      <vt:lpstr>Slide 20</vt:lpstr>
      <vt:lpstr>Slide 21</vt:lpstr>
      <vt:lpstr>Slide 22</vt:lpstr>
      <vt:lpstr>Slide 23</vt:lpstr>
      <vt:lpstr>Slide 24</vt:lpstr>
      <vt:lpstr>Spectrum Analysis</vt:lpstr>
      <vt:lpstr>Slide 26</vt:lpstr>
      <vt:lpstr>Slide 27</vt:lpstr>
      <vt:lpstr>Slide 28</vt:lpstr>
      <vt:lpstr>Participants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 2010</dc:title>
  <dc:subject>Smart Grid Information</dc:subject>
  <dc:creator>Bruce Kraemer (Marvell)</dc:creator>
  <cp:lastModifiedBy>Owner</cp:lastModifiedBy>
  <cp:revision>2182</cp:revision>
  <cp:lastPrinted>2010-07-13T16:49:23Z</cp:lastPrinted>
  <dcterms:created xsi:type="dcterms:W3CDTF">1998-02-10T13:07:52Z</dcterms:created>
  <dcterms:modified xsi:type="dcterms:W3CDTF">2010-07-15T23:07:37Z</dcterms:modified>
</cp:coreProperties>
</file>