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9" r:id="rId2"/>
    <p:sldId id="270" r:id="rId3"/>
    <p:sldId id="273" r:id="rId4"/>
    <p:sldId id="272" r:id="rId5"/>
    <p:sldId id="271" r:id="rId6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780" y="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802.11-10/0587r0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David Halasz, Aclara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7331469-CC73-4F6F-814E-517B0B11AA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802.11-10/0587r0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David Halasz, Aclara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7797EB75-BD9E-45DB-A35F-6C321BEA61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802.11-10/0587r0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David Halasz, Aclara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EAA737DE-91F0-4B7D-8A18-ED5F5E01B10B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45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45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802.11-10/0587r0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David Halasz, Aclara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David Halasz, Aclara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A27BAEC-4E92-428C-ACCA-21570D1D19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2010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David Halasz, Aclara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0B8A76E-7BA7-4C9B-837C-355FCD7B16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2010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David Halasz, Aclara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A5FCF3-553F-4D02-B98B-995DD4F30E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David </a:t>
            </a:r>
            <a:r>
              <a:rPr lang="en-US" err="1"/>
              <a:t>Halasz</a:t>
            </a:r>
            <a:r>
              <a:rPr lang="en-US"/>
              <a:t>, </a:t>
            </a:r>
            <a:r>
              <a:rPr lang="en-US" err="1"/>
              <a:t>Aclara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F280238-5E03-4A90-BACD-D800220B26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2010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David Halasz, Aclara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757BC58-BACD-405D-B618-E32E80D6B6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2010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David Halasz, Aclara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438A36A-A85A-4993-AA9A-DAE717E40F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2010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David Halasz, Aclara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6762A5E-7C72-410F-BAC3-6E6D273799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2010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David Halasz, Aclara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818DF38-7C2F-431A-BC51-6973307295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2010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David Halasz, Aclara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5721EC0-9E3F-4D94-B125-3AEE1BE749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2010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David Halasz, Aclara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0909BE1-62D5-4B97-94AD-A28DFF66D9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2010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David Halasz, Aclara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D5D6F34-4A63-4A43-9856-E699E8924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smtClean="0"/>
              <a:t>July 2010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27888" y="6475413"/>
            <a:ext cx="131603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/>
              <a:t>David </a:t>
            </a:r>
            <a:r>
              <a:rPr lang="en-US" err="1"/>
              <a:t>Halasz</a:t>
            </a:r>
            <a:r>
              <a:rPr lang="en-US"/>
              <a:t>, </a:t>
            </a:r>
            <a:r>
              <a:rPr lang="en-US" err="1"/>
              <a:t>Aclara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CE21BC-3A2D-4A13-9E57-C304A74846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802.11-10/0924r0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1" r:id="rId1"/>
    <p:sldLayoutId id="2147484052" r:id="rId2"/>
    <p:sldLayoutId id="2147484053" r:id="rId3"/>
    <p:sldLayoutId id="2147484054" r:id="rId4"/>
    <p:sldLayoutId id="2147484055" r:id="rId5"/>
    <p:sldLayoutId id="2147484056" r:id="rId6"/>
    <p:sldLayoutId id="2147484057" r:id="rId7"/>
    <p:sldLayoutId id="2147484058" r:id="rId8"/>
    <p:sldLayoutId id="2147484059" r:id="rId9"/>
    <p:sldLayoutId id="2147484060" r:id="rId10"/>
    <p:sldLayoutId id="2147484061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566" cy="276999"/>
          </a:xfrm>
          <a:noFill/>
        </p:spPr>
        <p:txBody>
          <a:bodyPr/>
          <a:lstStyle/>
          <a:p>
            <a:r>
              <a:rPr lang="en-US" smtClean="0"/>
              <a:t>July 2010</a:t>
            </a:r>
            <a:endParaRPr lang="en-US" dirty="0" smtClean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David Halasz, Aclara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0AAC8984-FAF7-4BDC-8A43-79AF6F406068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dirty="0" smtClean="0"/>
              <a:t>Sub 1 GHz PAR </a:t>
            </a:r>
            <a:r>
              <a:rPr lang="en-US" dirty="0" smtClean="0"/>
              <a:t>Further Comments</a:t>
            </a:r>
            <a:endParaRPr lang="en-US" dirty="0" smtClean="0"/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2010-07-15</a:t>
            </a:r>
            <a:endParaRPr lang="en-US" sz="2000" b="0" dirty="0" smtClean="0"/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/>
        </p:nvGraphicFramePr>
        <p:xfrm>
          <a:off x="533400" y="2286000"/>
          <a:ext cx="7766050" cy="3763963"/>
        </p:xfrm>
        <a:graphic>
          <a:graphicData uri="http://schemas.openxmlformats.org/presentationml/2006/ole">
            <p:oleObj spid="_x0000_s1026" name="Document" r:id="rId4" imgW="8698773" imgH="4137542" progId="Word.Document.8">
              <p:embed/>
            </p:oleObj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pPr marL="609600" indent="-609600"/>
            <a:r>
              <a:rPr lang="en-US" dirty="0" smtClean="0"/>
              <a:t>The following are comments beyond the PAR review Wednesday 5 o’clock timeframe. They are in response to the updated PAR contained in 10/0001r10.</a:t>
            </a:r>
            <a:endParaRPr lang="en-US" dirty="0" smtClean="0"/>
          </a:p>
          <a:p>
            <a:pPr marL="1009650" lvl="1" indent="-609600"/>
            <a:endParaRPr lang="en-US" dirty="0" smtClean="0"/>
          </a:p>
        </p:txBody>
      </p:sp>
      <p:sp>
        <p:nvSpPr>
          <p:cNvPr id="1536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July 2010</a:t>
            </a:r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David Halasz, Aclara</a:t>
            </a:r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38F0476F-A4BB-476C-A2BA-863251181211}" type="slidenum">
              <a:rPr lang="en-US" smtClean="0"/>
              <a:pPr/>
              <a:t>2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Comment 1 from Apurva Mody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David Halasz, Aclara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85800" y="1828800"/>
            <a:ext cx="78486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From: apurva mody [mailto:apurva_mody@yahoo.com] </a:t>
            </a:r>
          </a:p>
          <a:p>
            <a:r>
              <a:rPr lang="en-US" dirty="0" smtClean="0"/>
              <a:t>Sent: Wednesday, July 14, 2010 3:08 PM</a:t>
            </a:r>
          </a:p>
          <a:p>
            <a:r>
              <a:rPr lang="en-US" dirty="0" smtClean="0"/>
              <a:t>To: Halasz, Dave</a:t>
            </a:r>
          </a:p>
          <a:p>
            <a:r>
              <a:rPr lang="en-US" dirty="0" smtClean="0"/>
              <a:t>Subject: Re: [STDS-802-11-S1G] S1G Comments, Responses and proposed new PAR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Dear Dave, </a:t>
            </a:r>
          </a:p>
          <a:p>
            <a:endParaRPr lang="en-US" dirty="0" smtClean="0"/>
          </a:p>
          <a:p>
            <a:r>
              <a:rPr lang="en-US" dirty="0" smtClean="0"/>
              <a:t>I sent the comments from PIEEE 802.22 WG through Bruce Kraemer. I believe that you have made some progress on resolving our comments. </a:t>
            </a:r>
          </a:p>
          <a:p>
            <a:endParaRPr lang="en-US" dirty="0" smtClean="0"/>
          </a:p>
          <a:p>
            <a:r>
              <a:rPr lang="en-US" dirty="0" smtClean="0"/>
              <a:t>We still have a problem with the sentence - " This amendment defines operation in license-exempt bands below 1 GHz, excluding the TV White Space. P802.11af defines operation in the TV White Space bands, which are below 1 GHz."</a:t>
            </a:r>
          </a:p>
          <a:p>
            <a:endParaRPr lang="en-US" dirty="0" smtClean="0"/>
          </a:p>
          <a:p>
            <a:r>
              <a:rPr lang="en-US" dirty="0" smtClean="0"/>
              <a:t>The words "TV White Space" should be changed to "TV frequency bands". </a:t>
            </a:r>
          </a:p>
          <a:p>
            <a:endParaRPr lang="en-US" dirty="0" smtClean="0"/>
          </a:p>
          <a:p>
            <a:r>
              <a:rPr lang="en-US" dirty="0" smtClean="0"/>
              <a:t>Thanks</a:t>
            </a:r>
          </a:p>
          <a:p>
            <a:endParaRPr lang="en-US" dirty="0" smtClean="0"/>
          </a:p>
          <a:p>
            <a:r>
              <a:rPr lang="en-US" dirty="0" smtClean="0"/>
              <a:t>Apurva</a:t>
            </a:r>
          </a:p>
          <a:p>
            <a:r>
              <a:rPr lang="en-US" dirty="0" smtClean="0"/>
              <a:t>___________________________________________________________ </a:t>
            </a:r>
          </a:p>
          <a:p>
            <a:r>
              <a:rPr lang="en-US" dirty="0" smtClean="0"/>
              <a:t>Apurva N. Mody, Ph. D. </a:t>
            </a:r>
          </a:p>
          <a:p>
            <a:r>
              <a:rPr lang="en-US" dirty="0" smtClean="0"/>
              <a:t>Chair, IEEE 802.22 Standard Working Group </a:t>
            </a:r>
          </a:p>
          <a:p>
            <a:r>
              <a:rPr lang="en-US" dirty="0" smtClean="0"/>
              <a:t>Cell: 404-819-0314 </a:t>
            </a:r>
          </a:p>
          <a:p>
            <a:r>
              <a:rPr lang="en-US" dirty="0" smtClean="0"/>
              <a:t>E-mail: apurva_mody@yahoo.com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Comment 2 from Lily Yang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David Halasz, Aclara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838200" y="1828800"/>
            <a:ext cx="76962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From: Yang, Lily L [mailto:lily.l.yang@intel.com] </a:t>
            </a:r>
          </a:p>
          <a:p>
            <a:r>
              <a:rPr lang="en-US" dirty="0" smtClean="0"/>
              <a:t>Sent: Wednesday, July 14, 2010 6:01 PM</a:t>
            </a:r>
          </a:p>
          <a:p>
            <a:r>
              <a:rPr lang="en-US" dirty="0" smtClean="0"/>
              <a:t>To: jrosdahl@ieee.org; Halasz, Dave; Bruce Kraemer</a:t>
            </a:r>
          </a:p>
          <a:p>
            <a:r>
              <a:rPr lang="en-US" dirty="0" smtClean="0"/>
              <a:t>Subject: FW: [802.15.4g] Fwd: 802.11 S1G PAR </a:t>
            </a:r>
            <a:r>
              <a:rPr lang="en-US" dirty="0" err="1" smtClean="0"/>
              <a:t>coment</a:t>
            </a:r>
            <a:r>
              <a:rPr lang="en-US" dirty="0" smtClean="0"/>
              <a:t> response and Revised PAR and 5C</a:t>
            </a:r>
          </a:p>
          <a:p>
            <a:endParaRPr lang="en-US" dirty="0" smtClean="0"/>
          </a:p>
          <a:p>
            <a:r>
              <a:rPr lang="en-US" dirty="0" smtClean="0"/>
              <a:t>Dave/Jon/Bruce – Sorry that I didn’t make it to the morning S1G meeting so didn’t get a chance to give you this feedback. </a:t>
            </a:r>
          </a:p>
          <a:p>
            <a:endParaRPr lang="en-US" dirty="0" smtClean="0"/>
          </a:p>
          <a:p>
            <a:r>
              <a:rPr lang="en-US" dirty="0" smtClean="0"/>
              <a:t>The first sentence – “This amendment defines enhancements to the IEEE 802.11 Medium Access Control (MAC) to support an Orthogonal Frequency Division Multiplexing (OFDM) Physical layer (PHY) operating in the license-exempt bands…” seems to imply that the amendment only defines MAC changes, which I thought is just the opposite of what you meant to say. S1G defines OFDM PHY for a new band with minimum MAC changes to support the </a:t>
            </a:r>
            <a:r>
              <a:rPr lang="en-US" dirty="0" err="1" smtClean="0"/>
              <a:t>rebanding</a:t>
            </a:r>
            <a:r>
              <a:rPr lang="en-US" dirty="0" smtClean="0"/>
              <a:t>. </a:t>
            </a:r>
          </a:p>
          <a:p>
            <a:endParaRPr lang="en-US" dirty="0" smtClean="0"/>
          </a:p>
          <a:p>
            <a:r>
              <a:rPr lang="en-US" dirty="0" smtClean="0"/>
              <a:t>I hope this is just my misunderstanding but I want to mention to you to avoid </a:t>
            </a:r>
            <a:r>
              <a:rPr lang="en-US" dirty="0" err="1" smtClean="0"/>
              <a:t>mis</a:t>
            </a:r>
            <a:r>
              <a:rPr lang="en-US" dirty="0" smtClean="0"/>
              <a:t>-interpretation down the road that may create problem.</a:t>
            </a:r>
          </a:p>
          <a:p>
            <a:endParaRPr lang="en-US" dirty="0" smtClean="0"/>
          </a:p>
          <a:p>
            <a:r>
              <a:rPr lang="en-US" dirty="0" smtClean="0"/>
              <a:t>I did vote for the motion in the mid plenary this morning based on the understanding I got from last night’s meeting, not based on my interpretation of this sentence which I think is not intended.</a:t>
            </a:r>
          </a:p>
          <a:p>
            <a:endParaRPr lang="en-US" dirty="0" smtClean="0"/>
          </a:p>
          <a:p>
            <a:r>
              <a:rPr lang="en-US" dirty="0" smtClean="0"/>
              <a:t>Lily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Comment </a:t>
            </a:r>
            <a:r>
              <a:rPr lang="en-US" dirty="0" smtClean="0"/>
              <a:t>3 </a:t>
            </a:r>
            <a:r>
              <a:rPr lang="en-US" dirty="0" smtClean="0"/>
              <a:t>from </a:t>
            </a:r>
            <a:r>
              <a:rPr lang="en-US" dirty="0" smtClean="0"/>
              <a:t>802.15 TG4G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David Halasz, Aclara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762000" y="1524000"/>
            <a:ext cx="7772400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-----Original Message-----</a:t>
            </a:r>
            <a:br>
              <a:rPr lang="en-US" sz="900" dirty="0" smtClean="0"/>
            </a:br>
            <a:r>
              <a:rPr lang="en-US" sz="900" dirty="0" smtClean="0"/>
              <a:t>From: Phil Beecher [mailto:pebeecher@gmail.com] On Behalf Of Phil Beecher</a:t>
            </a:r>
            <a:br>
              <a:rPr lang="en-US" sz="900" dirty="0" smtClean="0"/>
            </a:br>
            <a:r>
              <a:rPr lang="en-US" sz="900" dirty="0" smtClean="0"/>
              <a:t>Sent: Thursday, July 15, 2010 2:14 PM</a:t>
            </a:r>
            <a:br>
              <a:rPr lang="en-US" sz="900" dirty="0" smtClean="0"/>
            </a:br>
            <a:r>
              <a:rPr lang="en-US" sz="900" dirty="0" smtClean="0"/>
              <a:t>To: Bruce Kraemer; Halasz, Dave</a:t>
            </a:r>
            <a:br>
              <a:rPr lang="en-US" sz="900" dirty="0" smtClean="0"/>
            </a:br>
            <a:r>
              <a:rPr lang="en-US" sz="900" dirty="0" smtClean="0"/>
              <a:t>Cc: James </a:t>
            </a:r>
            <a:r>
              <a:rPr lang="en-US" sz="900" dirty="0" err="1" smtClean="0"/>
              <a:t>Gilb</a:t>
            </a:r>
            <a:r>
              <a:rPr lang="en-US" sz="900" dirty="0" smtClean="0"/>
              <a:t>; Bob </a:t>
            </a:r>
            <a:r>
              <a:rPr lang="en-US" sz="900" dirty="0" err="1" smtClean="0"/>
              <a:t>Heile</a:t>
            </a:r>
            <a:r>
              <a:rPr lang="en-US" sz="900" dirty="0" smtClean="0"/>
              <a:t/>
            </a:r>
            <a:br>
              <a:rPr lang="en-US" sz="900" dirty="0" smtClean="0"/>
            </a:br>
            <a:r>
              <a:rPr lang="en-US" sz="900" dirty="0" smtClean="0"/>
              <a:t>Subject: Fwd: 802.11 S1G (</a:t>
            </a:r>
            <a:r>
              <a:rPr lang="en-US" sz="900" dirty="0" err="1" smtClean="0"/>
              <a:t>SubGHz</a:t>
            </a:r>
            <a:r>
              <a:rPr lang="en-US" sz="900" dirty="0" smtClean="0"/>
              <a:t>) PAR and 5C discussion</a:t>
            </a:r>
          </a:p>
          <a:p>
            <a:r>
              <a:rPr lang="en-US" sz="900" dirty="0" smtClean="0"/>
              <a:t> </a:t>
            </a:r>
          </a:p>
          <a:p>
            <a:r>
              <a:rPr lang="en-US" sz="900" dirty="0" smtClean="0"/>
              <a:t>Dear Bruce,</a:t>
            </a:r>
          </a:p>
          <a:p>
            <a:r>
              <a:rPr lang="en-US" sz="900" dirty="0" smtClean="0"/>
              <a:t> </a:t>
            </a:r>
          </a:p>
          <a:p>
            <a:r>
              <a:rPr lang="en-US" sz="900" dirty="0" smtClean="0"/>
              <a:t>Please circulate as appropriate:</a:t>
            </a:r>
          </a:p>
          <a:p>
            <a:r>
              <a:rPr lang="en-US" sz="900" dirty="0" smtClean="0"/>
              <a:t> </a:t>
            </a:r>
          </a:p>
          <a:p>
            <a:r>
              <a:rPr lang="en-US" sz="900" dirty="0" smtClean="0"/>
              <a:t>802.15 TG4g discussed the revised 802.11 </a:t>
            </a:r>
            <a:r>
              <a:rPr lang="en-US" sz="900" dirty="0" err="1" smtClean="0"/>
              <a:t>SubGHz</a:t>
            </a:r>
            <a:r>
              <a:rPr lang="en-US" sz="900" dirty="0" smtClean="0"/>
              <a:t> PAR and 5C,  and comment </a:t>
            </a:r>
          </a:p>
          <a:p>
            <a:r>
              <a:rPr lang="en-US" sz="900" dirty="0" smtClean="0"/>
              <a:t>responses.  The following comments were unanimously agreed by TG4g </a:t>
            </a:r>
          </a:p>
          <a:p>
            <a:r>
              <a:rPr lang="en-US" sz="900" dirty="0" smtClean="0"/>
              <a:t>(For:30, Against:0, Abstain:5)</a:t>
            </a:r>
          </a:p>
          <a:p>
            <a:r>
              <a:rPr lang="en-US" sz="900" dirty="0" smtClean="0"/>
              <a:t> </a:t>
            </a:r>
          </a:p>
          <a:p>
            <a:r>
              <a:rPr lang="en-US" sz="900" dirty="0" smtClean="0"/>
              <a:t>     * The PAR does not offer any uniqueness or advantages as compared </a:t>
            </a:r>
          </a:p>
          <a:p>
            <a:r>
              <a:rPr lang="en-US" sz="900" dirty="0" smtClean="0"/>
              <a:t>to 802.15 TG4g draft standards activity on PHYs to meet the </a:t>
            </a:r>
            <a:r>
              <a:rPr lang="en-US" sz="900" dirty="0" err="1" smtClean="0"/>
              <a:t>subGHz</a:t>
            </a:r>
            <a:r>
              <a:rPr lang="en-US" sz="900" dirty="0" smtClean="0"/>
              <a:t> </a:t>
            </a:r>
          </a:p>
          <a:p>
            <a:r>
              <a:rPr lang="en-US" sz="900" dirty="0" smtClean="0"/>
              <a:t>requirement. TG4g has PHYs that work in these frequency bands which </a:t>
            </a:r>
          </a:p>
          <a:p>
            <a:r>
              <a:rPr lang="en-US" sz="900" dirty="0" smtClean="0"/>
              <a:t>should be considered.  Data rates should be consistent with existing </a:t>
            </a:r>
          </a:p>
          <a:p>
            <a:r>
              <a:rPr lang="en-US" sz="900" dirty="0" smtClean="0"/>
              <a:t>802.11 data rates. Below 1.2Mbps it is recommended that 802.15 TG4g </a:t>
            </a:r>
          </a:p>
          <a:p>
            <a:r>
              <a:rPr lang="en-US" sz="900" dirty="0" smtClean="0"/>
              <a:t>PHY's be used</a:t>
            </a:r>
          </a:p>
          <a:p>
            <a:r>
              <a:rPr lang="en-US" sz="900" dirty="0" smtClean="0"/>
              <a:t> </a:t>
            </a:r>
          </a:p>
          <a:p>
            <a:r>
              <a:rPr lang="en-US" sz="900" dirty="0" smtClean="0"/>
              <a:t>     * If  this PAR is accepted as proposed, it is not justified to </a:t>
            </a:r>
          </a:p>
          <a:p>
            <a:r>
              <a:rPr lang="en-US" sz="900" dirty="0" smtClean="0"/>
              <a:t>restrict the acceptable PHY modes to OFDM only. Other PHY modes </a:t>
            </a:r>
          </a:p>
          <a:p>
            <a:r>
              <a:rPr lang="en-US" sz="900" dirty="0" smtClean="0"/>
              <a:t>currently under consideration in TG4g also meet the 802.11 S1G PAR </a:t>
            </a:r>
          </a:p>
          <a:p>
            <a:r>
              <a:rPr lang="en-US" sz="900" dirty="0" smtClean="0"/>
              <a:t>requirement.</a:t>
            </a:r>
          </a:p>
          <a:p>
            <a:r>
              <a:rPr lang="en-US" sz="900" dirty="0" smtClean="0"/>
              <a:t> </a:t>
            </a:r>
          </a:p>
          <a:p>
            <a:r>
              <a:rPr lang="en-US" sz="900" dirty="0" smtClean="0"/>
              <a:t>     * The statement "while coexisting with the 802 PHYs currently </a:t>
            </a:r>
          </a:p>
          <a:p>
            <a:r>
              <a:rPr lang="en-US" sz="900" dirty="0" smtClean="0"/>
              <a:t>operating in the respective band. "  is not strong enough.  TG4g </a:t>
            </a:r>
          </a:p>
          <a:p>
            <a:r>
              <a:rPr lang="en-US" sz="900" dirty="0" smtClean="0"/>
              <a:t>recommends using the wording adopted in 802.15.4g PAR and 802.11ad PAR.</a:t>
            </a:r>
          </a:p>
          <a:p>
            <a:r>
              <a:rPr lang="en-US" sz="900" dirty="0" smtClean="0"/>
              <a:t> </a:t>
            </a:r>
          </a:p>
          <a:p>
            <a:r>
              <a:rPr lang="en-US" sz="900" dirty="0" smtClean="0"/>
              <a:t>Regards,</a:t>
            </a:r>
          </a:p>
          <a:p>
            <a:r>
              <a:rPr lang="en-US" sz="900" dirty="0" smtClean="0"/>
              <a:t>Phil Beecher</a:t>
            </a:r>
          </a:p>
          <a:p>
            <a:r>
              <a:rPr lang="en-US" sz="900" dirty="0" smtClean="0"/>
              <a:t>Chair 802.15 TG4g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PathProtec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802-11-PathProtection</Template>
  <TotalTime>664</TotalTime>
  <Words>487</Words>
  <Application>Microsoft Office PowerPoint</Application>
  <PresentationFormat>On-screen Show (4:3)</PresentationFormat>
  <Paragraphs>96</Paragraphs>
  <Slides>5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802-11-PathProtection</vt:lpstr>
      <vt:lpstr>Document</vt:lpstr>
      <vt:lpstr>Sub 1 GHz PAR Further Comments</vt:lpstr>
      <vt:lpstr>Abstract</vt:lpstr>
      <vt:lpstr>Comment 1 from Apurva Mody </vt:lpstr>
      <vt:lpstr>Comment 2 from Lily Yang</vt:lpstr>
      <vt:lpstr>Comment 3 from 802.15 TG4G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Sub 1 GHz July Agenda</dc:title>
  <dc:creator>David Halasz</dc:creator>
  <cp:lastModifiedBy>dhalasz</cp:lastModifiedBy>
  <cp:revision>98</cp:revision>
  <cp:lastPrinted>1998-02-10T13:28:06Z</cp:lastPrinted>
  <dcterms:created xsi:type="dcterms:W3CDTF">2009-11-09T00:32:22Z</dcterms:created>
  <dcterms:modified xsi:type="dcterms:W3CDTF">2010-07-15T21:31:40Z</dcterms:modified>
</cp:coreProperties>
</file>