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0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</a:t>
            </a:r>
            <a:r>
              <a:rPr lang="en-US" err="1"/>
              <a:t>Halasz</a:t>
            </a:r>
            <a:r>
              <a:rPr lang="en-US"/>
              <a:t>, </a:t>
            </a:r>
            <a:r>
              <a:rPr lang="en-US" err="1"/>
              <a:t>Aclara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David </a:t>
            </a:r>
            <a:r>
              <a:rPr lang="en-US" err="1"/>
              <a:t>Halasz</a:t>
            </a:r>
            <a:r>
              <a:rPr lang="en-US"/>
              <a:t>, </a:t>
            </a:r>
            <a:r>
              <a:rPr lang="en-US" err="1"/>
              <a:t>Aclara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802.11-10/0923r0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July 2010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Aclara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Sub 1 GHz Closing Report for July 2010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2010-07-15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33400" y="2286000"/>
          <a:ext cx="7766050" cy="3763963"/>
        </p:xfrm>
        <a:graphic>
          <a:graphicData uri="http://schemas.openxmlformats.org/presentationml/2006/ole">
            <p:oleObj spid="_x0000_s1026" name="Document" r:id="rId4" imgW="8698773" imgH="413754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S1G SG Closing Report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PAR comments 10/871r1</a:t>
            </a:r>
          </a:p>
          <a:p>
            <a:r>
              <a:rPr lang="en-US" dirty="0" smtClean="0"/>
              <a:t>PAR comment responses </a:t>
            </a:r>
            <a:r>
              <a:rPr lang="en-US" dirty="0" smtClean="0"/>
              <a:t>10/878</a:t>
            </a:r>
            <a:endParaRPr lang="en-US" dirty="0" smtClean="0"/>
          </a:p>
          <a:p>
            <a:r>
              <a:rPr lang="en-US" dirty="0" smtClean="0"/>
              <a:t>PAR </a:t>
            </a:r>
            <a:r>
              <a:rPr lang="en-US" dirty="0" smtClean="0"/>
              <a:t> &amp; 5C 10/0001r10</a:t>
            </a:r>
            <a:endParaRPr lang="en-US" dirty="0" smtClean="0"/>
          </a:p>
          <a:p>
            <a:pPr lvl="1"/>
            <a:r>
              <a:rPr lang="en-US" dirty="0" smtClean="0"/>
              <a:t>Approved by WG at mid week </a:t>
            </a:r>
            <a:r>
              <a:rPr lang="en-US" dirty="0" smtClean="0"/>
              <a:t>plenary</a:t>
            </a:r>
          </a:p>
          <a:p>
            <a:r>
              <a:rPr lang="en-US" dirty="0" smtClean="0"/>
              <a:t>Further PAR comments (w/responses) 10/924r1</a:t>
            </a:r>
          </a:p>
          <a:p>
            <a:r>
              <a:rPr lang="en-US" dirty="0" smtClean="0"/>
              <a:t>PAR  &amp; 5C 10/0001r13 </a:t>
            </a:r>
          </a:p>
          <a:p>
            <a:pPr lvl="1"/>
            <a:r>
              <a:rPr lang="en-US" dirty="0" smtClean="0"/>
              <a:t>2 Motions</a:t>
            </a:r>
          </a:p>
          <a:p>
            <a:r>
              <a:rPr lang="en-US" dirty="0" smtClean="0"/>
              <a:t>Teleconferences</a:t>
            </a:r>
          </a:p>
          <a:p>
            <a:pPr lvl="1"/>
            <a:r>
              <a:rPr lang="en-US" dirty="0" smtClean="0"/>
              <a:t>26</a:t>
            </a:r>
            <a:r>
              <a:rPr lang="en-US" baseline="30000" dirty="0" smtClean="0"/>
              <a:t>th</a:t>
            </a:r>
            <a:r>
              <a:rPr lang="en-US" dirty="0" smtClean="0"/>
              <a:t> July 6:30 eastern US</a:t>
            </a:r>
          </a:p>
          <a:p>
            <a:pPr lvl="1"/>
            <a:r>
              <a:rPr lang="en-US" dirty="0" smtClean="0"/>
              <a:t>23</a:t>
            </a:r>
            <a:r>
              <a:rPr lang="en-US" baseline="30000" dirty="0" smtClean="0"/>
              <a:t>rd</a:t>
            </a:r>
            <a:r>
              <a:rPr lang="en-US" dirty="0" smtClean="0"/>
              <a:t> August </a:t>
            </a:r>
            <a:r>
              <a:rPr lang="en-US" smtClean="0"/>
              <a:t>6:30 eastern US</a:t>
            </a: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2010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Aclara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709</TotalTime>
  <Words>99</Words>
  <Application>Microsoft Office PowerPoint</Application>
  <PresentationFormat>On-screen Show (4:3)</PresentationFormat>
  <Paragraphs>28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802-11-PathProtection</vt:lpstr>
      <vt:lpstr>Document</vt:lpstr>
      <vt:lpstr>Sub 1 GHz Closing Report for July 2010</vt:lpstr>
      <vt:lpstr>S1G SG Closing Report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dhalasz</cp:lastModifiedBy>
  <cp:revision>103</cp:revision>
  <cp:lastPrinted>1998-02-10T13:28:06Z</cp:lastPrinted>
  <dcterms:created xsi:type="dcterms:W3CDTF">2009-11-09T00:32:22Z</dcterms:created>
  <dcterms:modified xsi:type="dcterms:W3CDTF">2010-07-16T01:19:15Z</dcterms:modified>
</cp:coreProperties>
</file>