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doc" ContentType="application/msword"/>
  <Override PartName="/ppt/slideLayouts/slideLayout6.xml" ContentType="application/vnd.openxmlformats-officedocument.presentationml.slideLayout+xml"/>
  <Override PartName="/ppt/theme/theme2.xml" ContentType="application/vnd.openxmlformats-officedocument.theme+xml"/>
  <Default Extension="pict" ContentType="image/pi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57" r:id="rId3"/>
    <p:sldId id="265" r:id="rId4"/>
    <p:sldId id="270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6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68813D4F-EEC6-7847-8DA5-A26BBB5A656D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81E4BB6-1EE8-4B4F-9657-743BA93331DF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2B1720CB-DA85-A348-AF3A-B052AD152AD6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F08EE40E-74E7-E64D-9C49-65DEAB63E78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2010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695778-A61F-024B-93A0-0C50848DD2CB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2010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800F9B5-12AB-AE4B-814A-CCEC8038820C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2010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C5D0A22-FD6D-0445-A8AB-A3E45CCFB52F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2010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0941E47-AD3E-D345-B811-39F6DB243BE0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2010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B58967AF-0994-9946-B83B-E21A870DDA91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2010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CC7A17B8-D5D6-764B-A8D5-295FFFDB73DD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2010</a:t>
            </a:r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6D260CBC-B6E2-AE40-96B4-248E4C5E8D99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2010</a:t>
            </a:r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7126AB7-4D39-8F4B-AAEA-3B995B1E301B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2010</a:t>
            </a:r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CEC85B9-886B-4942-9540-FBBA7821EB40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2010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2737311-BBC7-FA4F-A314-40E6C225724E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2010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750AC29-E2DB-264A-8ED8-57113425DE98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de-DE" smtClean="0"/>
              <a:t>July 2010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A2CAE46B-6262-E44F-B0C3-F3F9BE843B0D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 IEEE 802.11</a:t>
            </a:r>
            <a:r>
              <a:rPr lang="en-US" sz="1800" b="1" dirty="0" smtClean="0"/>
              <a:t>-10/0922r0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-_2004-Dokument1.doc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2010</a:t>
            </a:r>
            <a:endParaRPr lang="en-US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886D2BE3-13A3-164B-BACE-33469EFB1065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Achievable gains in AP Discovery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2010-07-15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08000" y="2468562"/>
          <a:ext cx="8156575" cy="2941638"/>
        </p:xfrm>
        <a:graphic>
          <a:graphicData uri="http://schemas.openxmlformats.org/presentationml/2006/ole">
            <p:oleObj spid="_x0000_s30731" name="Dokument" r:id="rId4" imgW="8255000" imgH="2984500" progId="Word.Document.8">
              <p:embed/>
            </p:oleObj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2010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1F3CBF8-5A88-EB4D-A580-77114FCE501E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Based on the ongoing discussion in FIA SG, there </a:t>
            </a:r>
            <a:r>
              <a:rPr lang="en-US" dirty="0" smtClean="0"/>
              <a:t>requests were risen to elaborate how all phases being part of an initial link set-up could be shortened.</a:t>
            </a:r>
          </a:p>
          <a:p>
            <a:pPr>
              <a:buFontTx/>
              <a:buNone/>
            </a:pPr>
            <a:r>
              <a:rPr lang="en-US" dirty="0" smtClean="0"/>
              <a:t>This document presents some initial toughs on </a:t>
            </a:r>
            <a:r>
              <a:rPr lang="en-US" dirty="0" smtClean="0"/>
              <a:t>improving AP discovery,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2010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B2D8FE4-94F7-BC46-933C-38E099B4A0F1}" type="slidenum">
              <a:rPr lang="en-US"/>
              <a:pPr/>
              <a:t>3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Discovery</a:t>
            </a:r>
            <a:endParaRPr lang="en-US" dirty="0"/>
          </a:p>
        </p:txBody>
      </p:sp>
      <p:sp>
        <p:nvSpPr>
          <p:cNvPr id="7" name="Inhaltsplatzhalter 2"/>
          <p:cNvSpPr txBox="1">
            <a:spLocks/>
          </p:cNvSpPr>
          <p:nvPr/>
        </p:nvSpPr>
        <p:spPr bwMode="auto">
          <a:xfrm>
            <a:off x="554895" y="5915647"/>
            <a:ext cx="8229600" cy="713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(</a:t>
            </a:r>
            <a:r>
              <a:rPr kumimoji="0" lang="en-US" sz="1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x</a:t>
            </a: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)= ca. 60 ms (rough guess, depends on deployment, i.e. on probability that there is at least one AP on a given channel)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(</a:t>
            </a:r>
            <a:r>
              <a:rPr kumimoji="0" lang="en-US" sz="1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y</a:t>
            </a: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) = ca. 20 ms ms (rough guess, depends on deployment, i.e. on probability that there is at least one AP on a given channel)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554895" y="3073009"/>
            <a:ext cx="8240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Passive</a:t>
            </a:r>
            <a:br>
              <a:rPr lang="en-US" sz="1400" dirty="0" smtClean="0"/>
            </a:br>
            <a:r>
              <a:rPr lang="en-US" sz="1400" dirty="0" smtClean="0"/>
              <a:t>scanning</a:t>
            </a:r>
            <a:endParaRPr lang="en-US" sz="1400" dirty="0"/>
          </a:p>
        </p:txBody>
      </p:sp>
      <p:sp>
        <p:nvSpPr>
          <p:cNvPr id="9" name="Textfeld 8"/>
          <p:cNvSpPr txBox="1"/>
          <p:nvPr/>
        </p:nvSpPr>
        <p:spPr>
          <a:xfrm>
            <a:off x="577035" y="3746497"/>
            <a:ext cx="8240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Active</a:t>
            </a:r>
            <a:br>
              <a:rPr lang="en-US" sz="1400" dirty="0" smtClean="0"/>
            </a:br>
            <a:r>
              <a:rPr lang="en-US" sz="1400" dirty="0" smtClean="0"/>
              <a:t>scanning</a:t>
            </a:r>
            <a:endParaRPr lang="en-US" sz="1400" dirty="0"/>
          </a:p>
        </p:txBody>
      </p:sp>
      <p:sp>
        <p:nvSpPr>
          <p:cNvPr id="10" name="Textfeld 9"/>
          <p:cNvSpPr txBox="1"/>
          <p:nvPr/>
        </p:nvSpPr>
        <p:spPr>
          <a:xfrm>
            <a:off x="1353282" y="1857743"/>
            <a:ext cx="155854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No Assumptions</a:t>
            </a:r>
            <a:br>
              <a:rPr lang="en-US" sz="1400" dirty="0" smtClean="0"/>
            </a:br>
            <a:r>
              <a:rPr lang="en-US" sz="1400" dirty="0" smtClean="0"/>
              <a:t>(scan all channels),</a:t>
            </a:r>
            <a:br>
              <a:rPr lang="en-US" sz="1400" dirty="0" smtClean="0"/>
            </a:br>
            <a:r>
              <a:rPr lang="en-US" sz="1400" dirty="0" smtClean="0"/>
              <a:t>find all </a:t>
            </a:r>
            <a:r>
              <a:rPr lang="en-US" sz="1400" dirty="0" err="1" smtClean="0"/>
              <a:t>APs</a:t>
            </a:r>
            <a:endParaRPr lang="en-US" sz="1400" dirty="0"/>
          </a:p>
        </p:txBody>
      </p:sp>
      <p:sp>
        <p:nvSpPr>
          <p:cNvPr id="11" name="Textfeld 10"/>
          <p:cNvSpPr txBox="1"/>
          <p:nvPr/>
        </p:nvSpPr>
        <p:spPr>
          <a:xfrm>
            <a:off x="1435015" y="2634571"/>
            <a:ext cx="7486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2.4 GHz</a:t>
            </a:r>
            <a:endParaRPr lang="en-US" sz="1400" dirty="0"/>
          </a:p>
        </p:txBody>
      </p:sp>
      <p:sp>
        <p:nvSpPr>
          <p:cNvPr id="12" name="Textfeld 11"/>
          <p:cNvSpPr txBox="1"/>
          <p:nvPr/>
        </p:nvSpPr>
        <p:spPr>
          <a:xfrm>
            <a:off x="2116797" y="2634571"/>
            <a:ext cx="6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5</a:t>
            </a:r>
            <a:r>
              <a:rPr lang="en-US" sz="1400" dirty="0" smtClean="0"/>
              <a:t> GHz</a:t>
            </a:r>
            <a:endParaRPr lang="en-US" sz="1400" dirty="0"/>
          </a:p>
        </p:txBody>
      </p:sp>
      <p:sp>
        <p:nvSpPr>
          <p:cNvPr id="13" name="Textfeld 12"/>
          <p:cNvSpPr txBox="1"/>
          <p:nvPr/>
        </p:nvSpPr>
        <p:spPr>
          <a:xfrm>
            <a:off x="4385844" y="1603023"/>
            <a:ext cx="148060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Reduce number</a:t>
            </a:r>
            <a:br>
              <a:rPr lang="en-US" sz="1400" dirty="0" smtClean="0"/>
            </a:br>
            <a:r>
              <a:rPr lang="en-US" sz="1400" dirty="0" smtClean="0"/>
              <a:t>of channels (to 1)</a:t>
            </a:r>
            <a:br>
              <a:rPr lang="en-US" sz="1400" dirty="0" smtClean="0"/>
            </a:br>
            <a:r>
              <a:rPr lang="en-US" sz="1400" dirty="0" smtClean="0"/>
              <a:t>where </a:t>
            </a:r>
            <a:r>
              <a:rPr lang="en-US" sz="1400" dirty="0" err="1" smtClean="0"/>
              <a:t>APs</a:t>
            </a:r>
            <a:r>
              <a:rPr lang="en-US" sz="1400" dirty="0" smtClean="0"/>
              <a:t> are</a:t>
            </a:r>
            <a:br>
              <a:rPr lang="en-US" sz="1400" dirty="0" smtClean="0"/>
            </a:br>
            <a:r>
              <a:rPr lang="en-US" sz="1400" dirty="0" smtClean="0"/>
              <a:t>known to operate</a:t>
            </a:r>
            <a:endParaRPr lang="en-US" sz="1400" dirty="0"/>
          </a:p>
        </p:txBody>
      </p:sp>
      <p:sp>
        <p:nvSpPr>
          <p:cNvPr id="14" name="Textfeld 13"/>
          <p:cNvSpPr txBox="1"/>
          <p:nvPr/>
        </p:nvSpPr>
        <p:spPr>
          <a:xfrm>
            <a:off x="7321950" y="1944592"/>
            <a:ext cx="17786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Enablement at 5GHz via 2.4 GHz</a:t>
            </a:r>
            <a:endParaRPr lang="en-US" sz="1400" dirty="0"/>
          </a:p>
        </p:txBody>
      </p:sp>
      <p:sp>
        <p:nvSpPr>
          <p:cNvPr id="15" name="Textfeld 14"/>
          <p:cNvSpPr txBox="1"/>
          <p:nvPr/>
        </p:nvSpPr>
        <p:spPr>
          <a:xfrm>
            <a:off x="4338148" y="2634571"/>
            <a:ext cx="7486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2.4 GHz</a:t>
            </a:r>
            <a:endParaRPr lang="en-US" sz="1400" dirty="0"/>
          </a:p>
        </p:txBody>
      </p:sp>
      <p:sp>
        <p:nvSpPr>
          <p:cNvPr id="16" name="Textfeld 15"/>
          <p:cNvSpPr txBox="1"/>
          <p:nvPr/>
        </p:nvSpPr>
        <p:spPr>
          <a:xfrm>
            <a:off x="5161045" y="2634571"/>
            <a:ext cx="6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5</a:t>
            </a:r>
            <a:r>
              <a:rPr lang="en-US" sz="1400" dirty="0" smtClean="0"/>
              <a:t> GHz</a:t>
            </a:r>
            <a:endParaRPr lang="en-US" sz="1400" dirty="0"/>
          </a:p>
        </p:txBody>
      </p:sp>
      <p:sp>
        <p:nvSpPr>
          <p:cNvPr id="17" name="Textfeld 16"/>
          <p:cNvSpPr txBox="1"/>
          <p:nvPr/>
        </p:nvSpPr>
        <p:spPr>
          <a:xfrm>
            <a:off x="5929423" y="2634571"/>
            <a:ext cx="7486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2.4 GHz</a:t>
            </a:r>
            <a:endParaRPr lang="en-US" sz="1400" dirty="0"/>
          </a:p>
        </p:txBody>
      </p:sp>
      <p:sp>
        <p:nvSpPr>
          <p:cNvPr id="18" name="Textfeld 17"/>
          <p:cNvSpPr txBox="1"/>
          <p:nvPr/>
        </p:nvSpPr>
        <p:spPr>
          <a:xfrm>
            <a:off x="6643770" y="2634571"/>
            <a:ext cx="6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5</a:t>
            </a:r>
            <a:r>
              <a:rPr lang="en-US" sz="1400" dirty="0" smtClean="0"/>
              <a:t> GHz</a:t>
            </a:r>
            <a:endParaRPr lang="en-US" sz="1400" dirty="0"/>
          </a:p>
        </p:txBody>
      </p:sp>
      <p:cxnSp>
        <p:nvCxnSpPr>
          <p:cNvPr id="19" name="Gerade Verbindung 18"/>
          <p:cNvCxnSpPr/>
          <p:nvPr/>
        </p:nvCxnSpPr>
        <p:spPr>
          <a:xfrm>
            <a:off x="229675" y="3059543"/>
            <a:ext cx="879702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/>
          <p:nvPr/>
        </p:nvCxnSpPr>
        <p:spPr>
          <a:xfrm rot="16200000" flipH="1">
            <a:off x="130926" y="3026528"/>
            <a:ext cx="2620964" cy="1278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/>
        </p:nvCxnSpPr>
        <p:spPr>
          <a:xfrm rot="5400000">
            <a:off x="1522568" y="3019274"/>
            <a:ext cx="2620958" cy="272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 rot="16200000" flipH="1">
            <a:off x="4751417" y="3151217"/>
            <a:ext cx="2370190" cy="141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/>
          <p:nvPr/>
        </p:nvCxnSpPr>
        <p:spPr>
          <a:xfrm rot="5400000" flipH="1" flipV="1">
            <a:off x="4228127" y="3453103"/>
            <a:ext cx="1767570" cy="1302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 rot="16200000" flipV="1">
            <a:off x="5793567" y="3431367"/>
            <a:ext cx="1774186" cy="498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24"/>
          <p:cNvCxnSpPr/>
          <p:nvPr/>
        </p:nvCxnSpPr>
        <p:spPr>
          <a:xfrm rot="5400000" flipH="1" flipV="1">
            <a:off x="1254392" y="3448424"/>
            <a:ext cx="1774184" cy="157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feld 25"/>
          <p:cNvSpPr txBox="1"/>
          <p:nvPr/>
        </p:nvSpPr>
        <p:spPr>
          <a:xfrm>
            <a:off x="1370315" y="3134363"/>
            <a:ext cx="802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1100 ms</a:t>
            </a:r>
            <a:endParaRPr lang="en-US" sz="1400" dirty="0"/>
          </a:p>
        </p:txBody>
      </p:sp>
      <p:sp>
        <p:nvSpPr>
          <p:cNvPr id="27" name="Textfeld 26"/>
          <p:cNvSpPr txBox="1"/>
          <p:nvPr/>
        </p:nvSpPr>
        <p:spPr>
          <a:xfrm>
            <a:off x="126064" y="2125192"/>
            <a:ext cx="135700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Expected Mean</a:t>
            </a:r>
            <a:br>
              <a:rPr lang="en-US" sz="1400" b="1" dirty="0" smtClean="0"/>
            </a:br>
            <a:r>
              <a:rPr lang="en-US" sz="1400" b="1" dirty="0" smtClean="0"/>
              <a:t>of time spent in</a:t>
            </a:r>
            <a:br>
              <a:rPr lang="en-US" sz="1400" b="1" dirty="0" smtClean="0"/>
            </a:br>
            <a:r>
              <a:rPr lang="en-US" sz="1400" b="1" dirty="0" smtClean="0"/>
              <a:t>scanning for</a:t>
            </a:r>
            <a:endParaRPr lang="en-US" sz="1400" b="1" dirty="0"/>
          </a:p>
        </p:txBody>
      </p:sp>
      <p:sp>
        <p:nvSpPr>
          <p:cNvPr id="28" name="Textfeld 27"/>
          <p:cNvSpPr txBox="1"/>
          <p:nvPr/>
        </p:nvSpPr>
        <p:spPr>
          <a:xfrm>
            <a:off x="2095087" y="3134363"/>
            <a:ext cx="802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2300 ms</a:t>
            </a:r>
            <a:endParaRPr lang="en-US" sz="1400" dirty="0"/>
          </a:p>
        </p:txBody>
      </p:sp>
      <p:sp>
        <p:nvSpPr>
          <p:cNvPr id="29" name="Textfeld 28"/>
          <p:cNvSpPr txBox="1"/>
          <p:nvPr/>
        </p:nvSpPr>
        <p:spPr>
          <a:xfrm>
            <a:off x="1483064" y="3813537"/>
            <a:ext cx="6208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60 ms</a:t>
            </a:r>
            <a:br>
              <a:rPr lang="en-US" sz="1400" dirty="0" smtClean="0"/>
            </a:br>
            <a:r>
              <a:rPr lang="en-US" sz="1400" dirty="0" smtClean="0"/>
              <a:t>(</a:t>
            </a:r>
            <a:r>
              <a:rPr lang="en-US" sz="1400" dirty="0" err="1" smtClean="0"/>
              <a:t>x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sp>
        <p:nvSpPr>
          <p:cNvPr id="30" name="Textfeld 29"/>
          <p:cNvSpPr txBox="1"/>
          <p:nvPr/>
        </p:nvSpPr>
        <p:spPr>
          <a:xfrm>
            <a:off x="2207836" y="3867817"/>
            <a:ext cx="431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n/a</a:t>
            </a:r>
            <a:endParaRPr lang="en-US" sz="1400" dirty="0"/>
          </a:p>
        </p:txBody>
      </p:sp>
      <p:sp>
        <p:nvSpPr>
          <p:cNvPr id="31" name="Textfeld 30"/>
          <p:cNvSpPr txBox="1"/>
          <p:nvPr/>
        </p:nvSpPr>
        <p:spPr>
          <a:xfrm>
            <a:off x="4310106" y="3813537"/>
            <a:ext cx="6208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15 ms</a:t>
            </a:r>
            <a:endParaRPr lang="en-US" sz="1400" dirty="0"/>
          </a:p>
        </p:txBody>
      </p:sp>
      <p:sp>
        <p:nvSpPr>
          <p:cNvPr id="32" name="Textfeld 31"/>
          <p:cNvSpPr txBox="1"/>
          <p:nvPr/>
        </p:nvSpPr>
        <p:spPr>
          <a:xfrm>
            <a:off x="5174130" y="3813537"/>
            <a:ext cx="431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n/a</a:t>
            </a:r>
            <a:endParaRPr lang="en-US" sz="1400" dirty="0"/>
          </a:p>
        </p:txBody>
      </p:sp>
      <p:sp>
        <p:nvSpPr>
          <p:cNvPr id="33" name="Textfeld 32"/>
          <p:cNvSpPr txBox="1"/>
          <p:nvPr/>
        </p:nvSpPr>
        <p:spPr>
          <a:xfrm>
            <a:off x="4324638" y="3127289"/>
            <a:ext cx="7118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100 ms</a:t>
            </a:r>
            <a:endParaRPr lang="en-US" sz="1400" dirty="0"/>
          </a:p>
        </p:txBody>
      </p:sp>
      <p:sp>
        <p:nvSpPr>
          <p:cNvPr id="34" name="Textfeld 33"/>
          <p:cNvSpPr txBox="1"/>
          <p:nvPr/>
        </p:nvSpPr>
        <p:spPr>
          <a:xfrm>
            <a:off x="5134387" y="3134363"/>
            <a:ext cx="7118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100 ms</a:t>
            </a:r>
            <a:endParaRPr lang="en-US" sz="1400" dirty="0"/>
          </a:p>
        </p:txBody>
      </p:sp>
      <p:sp>
        <p:nvSpPr>
          <p:cNvPr id="35" name="Textfeld 34"/>
          <p:cNvSpPr txBox="1"/>
          <p:nvPr/>
        </p:nvSpPr>
        <p:spPr>
          <a:xfrm>
            <a:off x="5897145" y="1716616"/>
            <a:ext cx="14447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Return after</a:t>
            </a:r>
            <a:br>
              <a:rPr lang="en-US" sz="1400" dirty="0" smtClean="0"/>
            </a:br>
            <a:r>
              <a:rPr lang="en-US" sz="1400" dirty="0" smtClean="0"/>
              <a:t>1</a:t>
            </a:r>
            <a:r>
              <a:rPr lang="en-US" sz="1400" baseline="30000" dirty="0" smtClean="0"/>
              <a:t>st</a:t>
            </a:r>
            <a:r>
              <a:rPr lang="en-US" sz="1400" dirty="0" smtClean="0"/>
              <a:t> AP Responses</a:t>
            </a:r>
            <a:br>
              <a:rPr lang="en-US" sz="1400" dirty="0" smtClean="0"/>
            </a:br>
            <a:r>
              <a:rPr lang="en-US" sz="1400" dirty="0" smtClean="0"/>
              <a:t>(scan 1 channel)</a:t>
            </a:r>
            <a:endParaRPr lang="en-US" sz="1400" dirty="0"/>
          </a:p>
        </p:txBody>
      </p:sp>
      <p:cxnSp>
        <p:nvCxnSpPr>
          <p:cNvPr id="36" name="Gerade Verbindung 35"/>
          <p:cNvCxnSpPr/>
          <p:nvPr/>
        </p:nvCxnSpPr>
        <p:spPr>
          <a:xfrm rot="16200000" flipH="1">
            <a:off x="6105800" y="3133999"/>
            <a:ext cx="2392985" cy="2581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feld 36"/>
          <p:cNvSpPr txBox="1"/>
          <p:nvPr/>
        </p:nvSpPr>
        <p:spPr>
          <a:xfrm>
            <a:off x="5929709" y="3134363"/>
            <a:ext cx="5802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50ms</a:t>
            </a:r>
            <a:endParaRPr lang="en-US" sz="1400" dirty="0"/>
          </a:p>
        </p:txBody>
      </p:sp>
      <p:sp>
        <p:nvSpPr>
          <p:cNvPr id="38" name="Textfeld 37"/>
          <p:cNvSpPr txBox="1"/>
          <p:nvPr/>
        </p:nvSpPr>
        <p:spPr>
          <a:xfrm>
            <a:off x="6682242" y="3134363"/>
            <a:ext cx="5802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50ms</a:t>
            </a:r>
            <a:endParaRPr lang="en-US" sz="1400" dirty="0"/>
          </a:p>
        </p:txBody>
      </p:sp>
      <p:sp>
        <p:nvSpPr>
          <p:cNvPr id="39" name="Textfeld 38"/>
          <p:cNvSpPr txBox="1"/>
          <p:nvPr/>
        </p:nvSpPr>
        <p:spPr>
          <a:xfrm>
            <a:off x="5932630" y="3813537"/>
            <a:ext cx="5298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2</a:t>
            </a:r>
            <a:r>
              <a:rPr lang="en-US" sz="1400" dirty="0" smtClean="0"/>
              <a:t> ms</a:t>
            </a:r>
            <a:endParaRPr lang="en-US" sz="1400" dirty="0"/>
          </a:p>
        </p:txBody>
      </p:sp>
      <p:sp>
        <p:nvSpPr>
          <p:cNvPr id="40" name="Textfeld 39"/>
          <p:cNvSpPr txBox="1"/>
          <p:nvPr/>
        </p:nvSpPr>
        <p:spPr>
          <a:xfrm>
            <a:off x="6719006" y="3813537"/>
            <a:ext cx="431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n/a</a:t>
            </a:r>
            <a:endParaRPr lang="en-US" sz="1400" dirty="0"/>
          </a:p>
        </p:txBody>
      </p:sp>
      <p:sp>
        <p:nvSpPr>
          <p:cNvPr id="41" name="Textfeld 40"/>
          <p:cNvSpPr txBox="1"/>
          <p:nvPr/>
        </p:nvSpPr>
        <p:spPr>
          <a:xfrm>
            <a:off x="7341613" y="2645427"/>
            <a:ext cx="7486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2.4 GHz</a:t>
            </a:r>
            <a:endParaRPr lang="en-US" sz="1400" dirty="0"/>
          </a:p>
        </p:txBody>
      </p:sp>
      <p:sp>
        <p:nvSpPr>
          <p:cNvPr id="42" name="Textfeld 41"/>
          <p:cNvSpPr txBox="1"/>
          <p:nvPr/>
        </p:nvSpPr>
        <p:spPr>
          <a:xfrm>
            <a:off x="8186220" y="2645427"/>
            <a:ext cx="6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5</a:t>
            </a:r>
            <a:r>
              <a:rPr lang="en-US" sz="1400" dirty="0" smtClean="0"/>
              <a:t> GHz</a:t>
            </a:r>
            <a:endParaRPr lang="en-US" sz="1400" dirty="0"/>
          </a:p>
        </p:txBody>
      </p:sp>
      <p:sp>
        <p:nvSpPr>
          <p:cNvPr id="43" name="Textfeld 42"/>
          <p:cNvSpPr txBox="1"/>
          <p:nvPr/>
        </p:nvSpPr>
        <p:spPr>
          <a:xfrm>
            <a:off x="7341899" y="3145219"/>
            <a:ext cx="5802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50ms</a:t>
            </a:r>
            <a:endParaRPr lang="en-US" sz="1400" dirty="0"/>
          </a:p>
        </p:txBody>
      </p:sp>
      <p:sp>
        <p:nvSpPr>
          <p:cNvPr id="44" name="Textfeld 43"/>
          <p:cNvSpPr txBox="1"/>
          <p:nvPr/>
        </p:nvSpPr>
        <p:spPr>
          <a:xfrm>
            <a:off x="8246402" y="3145219"/>
            <a:ext cx="5802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50ms</a:t>
            </a:r>
            <a:endParaRPr lang="en-US" sz="1400" dirty="0"/>
          </a:p>
        </p:txBody>
      </p:sp>
      <p:sp>
        <p:nvSpPr>
          <p:cNvPr id="45" name="Textfeld 44"/>
          <p:cNvSpPr txBox="1"/>
          <p:nvPr/>
        </p:nvSpPr>
        <p:spPr>
          <a:xfrm>
            <a:off x="7301400" y="3824393"/>
            <a:ext cx="5298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2</a:t>
            </a:r>
            <a:r>
              <a:rPr lang="en-US" sz="1400" dirty="0" smtClean="0"/>
              <a:t> ms</a:t>
            </a:r>
            <a:endParaRPr lang="en-US" sz="1400" dirty="0"/>
          </a:p>
        </p:txBody>
      </p:sp>
      <p:cxnSp>
        <p:nvCxnSpPr>
          <p:cNvPr id="46" name="Gerade Verbindung 45"/>
          <p:cNvCxnSpPr/>
          <p:nvPr/>
        </p:nvCxnSpPr>
        <p:spPr>
          <a:xfrm rot="5400000" flipH="1" flipV="1">
            <a:off x="7255810" y="3472591"/>
            <a:ext cx="1817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feld 46"/>
          <p:cNvSpPr txBox="1"/>
          <p:nvPr/>
        </p:nvSpPr>
        <p:spPr>
          <a:xfrm>
            <a:off x="8207181" y="3759257"/>
            <a:ext cx="8228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2</a:t>
            </a:r>
            <a:r>
              <a:rPr lang="en-US" sz="1400" dirty="0" smtClean="0"/>
              <a:t> + </a:t>
            </a:r>
            <a:r>
              <a:rPr lang="en-US" sz="1400" dirty="0" err="1" smtClean="0"/>
              <a:t>ε</a:t>
            </a:r>
            <a:r>
              <a:rPr lang="en-US" sz="1400" dirty="0" smtClean="0"/>
              <a:t>  ms</a:t>
            </a:r>
            <a:endParaRPr lang="en-US" sz="1400" dirty="0"/>
          </a:p>
        </p:txBody>
      </p:sp>
      <p:sp>
        <p:nvSpPr>
          <p:cNvPr id="48" name="Textfeld 47"/>
          <p:cNvSpPr txBox="1"/>
          <p:nvPr/>
        </p:nvSpPr>
        <p:spPr>
          <a:xfrm>
            <a:off x="2846692" y="1635363"/>
            <a:ext cx="155854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No Assumptions</a:t>
            </a:r>
            <a:br>
              <a:rPr lang="en-US" sz="1400" dirty="0" smtClean="0"/>
            </a:br>
            <a:r>
              <a:rPr lang="en-US" sz="1400" dirty="0" smtClean="0"/>
              <a:t>(scan all channels),</a:t>
            </a:r>
            <a:br>
              <a:rPr lang="en-US" sz="1400" dirty="0" smtClean="0"/>
            </a:br>
            <a:r>
              <a:rPr lang="en-US" sz="1400" dirty="0" smtClean="0"/>
              <a:t>stop after 1</a:t>
            </a:r>
            <a:r>
              <a:rPr lang="en-US" sz="1400" baseline="30000" dirty="0" smtClean="0"/>
              <a:t>st</a:t>
            </a:r>
            <a:r>
              <a:rPr lang="en-US" sz="1400" dirty="0" smtClean="0"/>
              <a:t> </a:t>
            </a:r>
            <a:r>
              <a:rPr lang="en-US" sz="1400" dirty="0" err="1" smtClean="0"/>
              <a:t>APs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is found</a:t>
            </a:r>
            <a:endParaRPr lang="en-US" sz="1400" dirty="0"/>
          </a:p>
        </p:txBody>
      </p:sp>
      <p:cxnSp>
        <p:nvCxnSpPr>
          <p:cNvPr id="49" name="Gerade Verbindung 48"/>
          <p:cNvCxnSpPr/>
          <p:nvPr/>
        </p:nvCxnSpPr>
        <p:spPr>
          <a:xfrm rot="16200000" flipH="1">
            <a:off x="3028967" y="3028969"/>
            <a:ext cx="2610102" cy="187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feld 49"/>
          <p:cNvSpPr txBox="1"/>
          <p:nvPr/>
        </p:nvSpPr>
        <p:spPr>
          <a:xfrm>
            <a:off x="2908386" y="2634571"/>
            <a:ext cx="7486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2.4 GHz</a:t>
            </a:r>
            <a:endParaRPr lang="en-US" sz="1400" dirty="0"/>
          </a:p>
        </p:txBody>
      </p:sp>
      <p:sp>
        <p:nvSpPr>
          <p:cNvPr id="51" name="Textfeld 50"/>
          <p:cNvSpPr txBox="1"/>
          <p:nvPr/>
        </p:nvSpPr>
        <p:spPr>
          <a:xfrm>
            <a:off x="3590168" y="2634571"/>
            <a:ext cx="6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5</a:t>
            </a:r>
            <a:r>
              <a:rPr lang="en-US" sz="1400" dirty="0" smtClean="0"/>
              <a:t> GHz</a:t>
            </a:r>
            <a:endParaRPr lang="en-US" sz="1400" dirty="0"/>
          </a:p>
        </p:txBody>
      </p:sp>
      <p:sp>
        <p:nvSpPr>
          <p:cNvPr id="52" name="Textfeld 51"/>
          <p:cNvSpPr txBox="1"/>
          <p:nvPr/>
        </p:nvSpPr>
        <p:spPr>
          <a:xfrm>
            <a:off x="2897961" y="3134363"/>
            <a:ext cx="7118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550 ms</a:t>
            </a:r>
            <a:endParaRPr lang="en-US" sz="1400" dirty="0"/>
          </a:p>
        </p:txBody>
      </p:sp>
      <p:sp>
        <p:nvSpPr>
          <p:cNvPr id="53" name="Textfeld 52"/>
          <p:cNvSpPr txBox="1"/>
          <p:nvPr/>
        </p:nvSpPr>
        <p:spPr>
          <a:xfrm>
            <a:off x="3568458" y="3134363"/>
            <a:ext cx="802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1150 ms</a:t>
            </a:r>
            <a:endParaRPr lang="en-US" sz="1400" dirty="0"/>
          </a:p>
        </p:txBody>
      </p:sp>
      <p:sp>
        <p:nvSpPr>
          <p:cNvPr id="54" name="Textfeld 53"/>
          <p:cNvSpPr txBox="1"/>
          <p:nvPr/>
        </p:nvSpPr>
        <p:spPr>
          <a:xfrm>
            <a:off x="2956435" y="3813537"/>
            <a:ext cx="6208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20 ms</a:t>
            </a:r>
            <a:br>
              <a:rPr lang="en-US" sz="1400" dirty="0" smtClean="0"/>
            </a:br>
            <a:r>
              <a:rPr lang="en-US" sz="1400" dirty="0" smtClean="0"/>
              <a:t>(</a:t>
            </a:r>
            <a:r>
              <a:rPr lang="en-US" sz="1400" dirty="0" err="1" smtClean="0"/>
              <a:t>y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sp>
        <p:nvSpPr>
          <p:cNvPr id="55" name="Textfeld 54"/>
          <p:cNvSpPr txBox="1"/>
          <p:nvPr/>
        </p:nvSpPr>
        <p:spPr>
          <a:xfrm>
            <a:off x="3681207" y="3867817"/>
            <a:ext cx="431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n/a</a:t>
            </a:r>
            <a:endParaRPr lang="en-US" sz="1400" dirty="0"/>
          </a:p>
        </p:txBody>
      </p:sp>
      <p:cxnSp>
        <p:nvCxnSpPr>
          <p:cNvPr id="56" name="Gerade Verbindung 55"/>
          <p:cNvCxnSpPr/>
          <p:nvPr/>
        </p:nvCxnSpPr>
        <p:spPr>
          <a:xfrm rot="5400000" flipH="1" flipV="1">
            <a:off x="2782491" y="3466703"/>
            <a:ext cx="175180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Nach oben gekrümmter Pfeil 56"/>
          <p:cNvSpPr/>
          <p:nvPr/>
        </p:nvSpPr>
        <p:spPr>
          <a:xfrm>
            <a:off x="2139450" y="4658932"/>
            <a:ext cx="1429009" cy="400624"/>
          </a:xfrm>
          <a:prstGeom prst="curvedUp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8" name="Textfeld 57"/>
          <p:cNvSpPr txBox="1"/>
          <p:nvPr/>
        </p:nvSpPr>
        <p:spPr>
          <a:xfrm>
            <a:off x="2173881" y="5146404"/>
            <a:ext cx="1282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Amendment required</a:t>
            </a:r>
            <a:endParaRPr lang="en-US" sz="1200" dirty="0"/>
          </a:p>
        </p:txBody>
      </p:sp>
      <p:sp>
        <p:nvSpPr>
          <p:cNvPr id="59" name="Nach oben gekrümmter Pfeil 58"/>
          <p:cNvSpPr/>
          <p:nvPr/>
        </p:nvSpPr>
        <p:spPr>
          <a:xfrm>
            <a:off x="3700266" y="4658932"/>
            <a:ext cx="1429009" cy="400624"/>
          </a:xfrm>
          <a:prstGeom prst="curvedUp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0" name="Textfeld 59"/>
          <p:cNvSpPr txBox="1"/>
          <p:nvPr/>
        </p:nvSpPr>
        <p:spPr>
          <a:xfrm>
            <a:off x="3474176" y="5070412"/>
            <a:ext cx="1979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11k may work,</a:t>
            </a:r>
          </a:p>
          <a:p>
            <a:pPr algn="ctr"/>
            <a:r>
              <a:rPr lang="en-US" sz="1200" dirty="0" smtClean="0"/>
              <a:t>But </a:t>
            </a:r>
            <a:r>
              <a:rPr lang="en-US" sz="1200" b="1" dirty="0" smtClean="0"/>
              <a:t>not </a:t>
            </a:r>
            <a:r>
              <a:rPr lang="en-US" sz="1200" dirty="0" smtClean="0"/>
              <a:t>for initial link set-up</a:t>
            </a:r>
          </a:p>
          <a:p>
            <a:pPr algn="ctr"/>
            <a:r>
              <a:rPr lang="en-US" sz="1200" dirty="0" smtClean="0"/>
              <a:t>Amendment required</a:t>
            </a:r>
            <a:endParaRPr lang="en-US" sz="1200" dirty="0"/>
          </a:p>
        </p:txBody>
      </p:sp>
      <p:sp>
        <p:nvSpPr>
          <p:cNvPr id="61" name="Nach oben gekrümmter Pfeil 60"/>
          <p:cNvSpPr/>
          <p:nvPr/>
        </p:nvSpPr>
        <p:spPr>
          <a:xfrm>
            <a:off x="5289997" y="4669788"/>
            <a:ext cx="1429009" cy="400624"/>
          </a:xfrm>
          <a:prstGeom prst="curvedUp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2" name="Textfeld 61"/>
          <p:cNvSpPr txBox="1"/>
          <p:nvPr/>
        </p:nvSpPr>
        <p:spPr>
          <a:xfrm>
            <a:off x="5324428" y="5157260"/>
            <a:ext cx="1282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Amendment required</a:t>
            </a:r>
            <a:endParaRPr lang="en-US" sz="1200" dirty="0"/>
          </a:p>
        </p:txBody>
      </p:sp>
      <p:sp>
        <p:nvSpPr>
          <p:cNvPr id="63" name="Nach oben gekrümmter Pfeil 62"/>
          <p:cNvSpPr/>
          <p:nvPr/>
        </p:nvSpPr>
        <p:spPr>
          <a:xfrm>
            <a:off x="6817393" y="4669788"/>
            <a:ext cx="1429009" cy="400624"/>
          </a:xfrm>
          <a:prstGeom prst="curvedUp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4" name="Textfeld 63"/>
          <p:cNvSpPr txBox="1"/>
          <p:nvPr/>
        </p:nvSpPr>
        <p:spPr>
          <a:xfrm>
            <a:off x="6851824" y="5157260"/>
            <a:ext cx="1282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Amendment required</a:t>
            </a:r>
            <a:endParaRPr lang="en-US" sz="1200" dirty="0"/>
          </a:p>
        </p:txBody>
      </p:sp>
      <p:sp>
        <p:nvSpPr>
          <p:cNvPr id="65" name="Textfeld 64"/>
          <p:cNvSpPr txBox="1"/>
          <p:nvPr/>
        </p:nvSpPr>
        <p:spPr>
          <a:xfrm>
            <a:off x="8073152" y="3429000"/>
            <a:ext cx="838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98% gain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6" name="Textfeld 65"/>
          <p:cNvSpPr txBox="1"/>
          <p:nvPr/>
        </p:nvSpPr>
        <p:spPr>
          <a:xfrm>
            <a:off x="7282211" y="3429000"/>
            <a:ext cx="838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95% gain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7" name="Textfeld 66"/>
          <p:cNvSpPr txBox="1"/>
          <p:nvPr/>
        </p:nvSpPr>
        <p:spPr>
          <a:xfrm>
            <a:off x="8156493" y="4055483"/>
            <a:ext cx="838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99% gain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8" name="Textfeld 67"/>
          <p:cNvSpPr txBox="1"/>
          <p:nvPr/>
        </p:nvSpPr>
        <p:spPr>
          <a:xfrm>
            <a:off x="7311277" y="4073514"/>
            <a:ext cx="838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97% gain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2010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10A5072C-0AF7-B84D-9DDA-DB2E45F974D5}" type="slidenum">
              <a:rPr lang="en-US"/>
              <a:pPr/>
              <a:t>4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References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0</TotalTime>
  <Words>376</Words>
  <Application>Microsoft Macintosh PowerPoint</Application>
  <PresentationFormat>Bildschirmpräsentation (4:3)</PresentationFormat>
  <Paragraphs>78</Paragraphs>
  <Slides>4</Slides>
  <Notes>2</Notes>
  <HiddenSlides>0</HiddenSlides>
  <MMClips>0</MMClips>
  <ScaleCrop>false</ScaleCrop>
  <HeadingPairs>
    <vt:vector size="6" baseType="variant">
      <vt:variant>
        <vt:lpstr>Entwurfsvorlage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6" baseType="lpstr">
      <vt:lpstr>802-11-Submission</vt:lpstr>
      <vt:lpstr>Dokument</vt:lpstr>
      <vt:lpstr>Achievable gains in AP Discovery</vt:lpstr>
      <vt:lpstr>Abstract</vt:lpstr>
      <vt:lpstr>Network Discovery</vt:lpstr>
      <vt:lpstr>References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Achievable gains in AP Discovery</dc:title>
  <dc:subject/>
  <dc:creator>Marc Emmelmann</dc:creator>
  <cp:keywords/>
  <dc:description>Marc Emmelmann, FOKUS</dc:description>
  <cp:lastModifiedBy>Marc Emmelmann</cp:lastModifiedBy>
  <cp:revision>5</cp:revision>
  <cp:lastPrinted>1998-02-10T13:28:06Z</cp:lastPrinted>
  <dcterms:created xsi:type="dcterms:W3CDTF">2010-07-15T21:09:44Z</dcterms:created>
  <dcterms:modified xsi:type="dcterms:W3CDTF">2010-07-15T21:25:46Z</dcterms:modified>
  <cp:category/>
</cp:coreProperties>
</file>