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vml" ContentType="application/vnd.openxmlformats-officedocument.vmlDrawing"/>
  <Default Extension="doc" ContentType="application/msword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62" r:id="rId4"/>
    <p:sldId id="265" r:id="rId5"/>
    <p:sldId id="263" r:id="rId6"/>
    <p:sldId id="267" r:id="rId7"/>
    <p:sldId id="268" r:id="rId8"/>
    <p:sldId id="26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1267" y="-10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802.11-10/0892r0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de-DE" smtClean="0"/>
              <a:t>July 2010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Jochen Miroll, Saarland University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Jochen Miroll, Saarland University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July 2010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11-10/0892r0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July 2010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Replies to Q&amp;A following 10/0788r2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2010-07-14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20700" y="2492896"/>
          <a:ext cx="8102600" cy="2726804"/>
        </p:xfrm>
        <a:graphic>
          <a:graphicData uri="http://schemas.openxmlformats.org/presentationml/2006/ole">
            <p:oleObj spid="_x0000_s3075" name="Document" r:id="rId4" imgW="8236743" imgH="2990121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July 2010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presentation provides answers to the Q&amp;A session in the PM1 </a:t>
            </a:r>
            <a:r>
              <a:rPr lang="en-GB" dirty="0" err="1" smtClean="0"/>
              <a:t>TGaa</a:t>
            </a:r>
            <a:r>
              <a:rPr lang="en-GB" dirty="0" smtClean="0"/>
              <a:t> meeting on Tuesday during the July 2010 San Diego IEEE plenary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Answers to Q&amp;A (1)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Should the “question” for data fram</a:t>
            </a:r>
            <a:r>
              <a:rPr lang="en-GB" dirty="0" smtClean="0"/>
              <a:t>e reception be done in a separate frame?</a:t>
            </a:r>
          </a:p>
          <a:p>
            <a:pPr marL="857250" lvl="1" indent="-457200"/>
            <a:r>
              <a:rPr lang="en-GB" dirty="0" smtClean="0"/>
              <a:t>Yes. In making the mechanism consistent with the existing standard(s), the BAR in Block ACK essentially is a similar “question”, so the proposal should modify the MRG BAR and not modify the data frame header.</a:t>
            </a: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Should the “question” be asked before or after data?</a:t>
            </a:r>
          </a:p>
          <a:p>
            <a:pPr marL="857250" lvl="1" indent="-457200"/>
            <a:r>
              <a:rPr lang="en-GB" dirty="0" smtClean="0"/>
              <a:t>Afterwards, as it is done in 11n Block ACK and 11aa MRG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Specification of leader selection mechanism in 11aa?</a:t>
            </a:r>
          </a:p>
          <a:p>
            <a:pPr marL="857250" lvl="1" indent="-457200"/>
            <a:r>
              <a:rPr lang="en-GB" dirty="0" smtClean="0"/>
              <a:t>We agree to the commenter that an “out of scope of 11aa” note is required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Scalability of existing MRG-BA with the number of group members</a:t>
            </a:r>
          </a:p>
          <a:p>
            <a:pPr marL="857250" lvl="1" indent="-457200"/>
            <a:r>
              <a:rPr lang="en-GB" dirty="0" smtClean="0"/>
              <a:t>Although it is true that not all group members need to be addressed in the MRG BAR, once only a subset is addressed: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GB" dirty="0" smtClean="0"/>
              <a:t>this subset needs to be determined (leader-selection for several leaders)</a:t>
            </a:r>
          </a:p>
          <a:p>
            <a:pPr marL="1257300" lvl="2" indent="-457200">
              <a:buFont typeface="+mj-lt"/>
              <a:buAutoNum type="arabicPeriod"/>
            </a:pPr>
            <a:r>
              <a:rPr lang="en-GB" dirty="0" smtClean="0"/>
              <a:t>f</a:t>
            </a:r>
            <a:r>
              <a:rPr lang="en-GB" dirty="0" smtClean="0"/>
              <a:t>or the non-addressed group members, no feedback (not even implicit) is obtained </a:t>
            </a:r>
            <a:endParaRPr lang="en-GB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b="1" dirty="0" smtClean="0"/>
          </a:p>
          <a:p>
            <a:pPr marL="457200" indent="-457200">
              <a:buFont typeface="Arial" pitchFamily="34" charset="0"/>
              <a:buChar char="•"/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86512" y="6475413"/>
            <a:ext cx="2255826" cy="180975"/>
          </a:xfrm>
        </p:spPr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921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Answers to Q&amp;A (2)</a:t>
            </a:r>
            <a:endParaRPr lang="en-US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850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Problem that the leader may roam or otherwise “leave”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Since leader selection is out of scope, it is not a pre-requisite in the standard that the “weakest” receiver in a group has to be the leader.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“weakest within the group” does not imply that this station has a very bad reception and will thus roam / de-associate</a:t>
            </a:r>
          </a:p>
          <a:p>
            <a:pPr marL="857250" lvl="1" indent="-457200">
              <a:buFont typeface="+mj-lt"/>
              <a:buAutoNum type="arabicPeriod"/>
            </a:pPr>
            <a:r>
              <a:rPr lang="en-GB" dirty="0" smtClean="0"/>
              <a:t>When the leader leaves unexpectedly, this results in no more </a:t>
            </a:r>
            <a:r>
              <a:rPr lang="en-GB" b="1" dirty="0" smtClean="0"/>
              <a:t>positive ACKs</a:t>
            </a:r>
            <a:r>
              <a:rPr lang="en-GB" dirty="0" smtClean="0"/>
              <a:t> being received. Thus this makes the transmission less efficient, but not less reliable, which is considered the less significant problem</a:t>
            </a:r>
            <a:endParaRPr lang="en-GB" b="1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en-GB" dirty="0" smtClean="0"/>
              <a:t>Frequency of update of the leader role</a:t>
            </a:r>
          </a:p>
          <a:p>
            <a:pPr marL="857250" lvl="1" indent="-457200"/>
            <a:r>
              <a:rPr lang="en-GB" dirty="0" smtClean="0"/>
              <a:t>Since the selection algorithm shall not be specified, also the frequency shall not be specified. But: The minimum granularity for probing group members for signal strength is the block size. After each block, it shall be possible to switch between MRG BA and aggregate BA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dirty="0" smtClean="0"/>
              <a:t>Does this assume that the leader always uses the smallest AID</a:t>
            </a:r>
            <a:r>
              <a:rPr lang="en-US" dirty="0" smtClean="0"/>
              <a:t>?</a:t>
            </a:r>
          </a:p>
          <a:p>
            <a:pPr marL="857250" lvl="1" indent="-457200"/>
            <a:r>
              <a:rPr lang="en-US" dirty="0" smtClean="0"/>
              <a:t>No. The bitmap offset may start anywhere. The bitmap itself can be made a circular map or not be used at all, since only 1 station </a:t>
            </a:r>
            <a:r>
              <a:rPr lang="en-US" dirty="0" smtClean="0"/>
              <a:t>needs to be addressed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143636" y="6475413"/>
            <a:ext cx="2398702" cy="180975"/>
          </a:xfrm>
        </p:spPr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10241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4213"/>
            <a:ext cx="7772400" cy="1160462"/>
          </a:xfrm>
          <a:ln/>
        </p:spPr>
        <p:txBody>
          <a:bodyPr lIns="90000" tIns="46800" rIns="90000" bIns="46800"/>
          <a:lstStyle/>
          <a:p>
            <a:r>
              <a:rPr lang="en-US" dirty="0" smtClean="0"/>
              <a:t>Answers to Q&amp;A </a:t>
            </a:r>
            <a:r>
              <a:rPr lang="en-US" dirty="0" smtClean="0"/>
              <a:t>(3)</a:t>
            </a:r>
            <a:endParaRPr lang="en-US" dirty="0"/>
          </a:p>
        </p:txBody>
      </p:sp>
      <p:sp>
        <p:nvSpPr>
          <p:cNvPr id="102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Timing requirements to cancel ACK by NACK</a:t>
            </a:r>
          </a:p>
          <a:p>
            <a:pPr lvl="1"/>
            <a:r>
              <a:rPr lang="en-US" dirty="0" smtClean="0"/>
              <a:t>Requirements are less strict than for MRG BA, where NO overlap is tolerable. In this scheme, though, overlap does not matter, as measurements and simulations show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Overlay-FEC: Are protocols available?</a:t>
            </a:r>
          </a:p>
          <a:p>
            <a:pPr lvl="1"/>
            <a:r>
              <a:rPr lang="en-US" dirty="0" smtClean="0"/>
              <a:t>Yes. RTP-FEC defines an extension header / payload type to RTP, where RTP packets either carry (systematic) data or parity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Requirement for Deep Packet Inspection </a:t>
            </a:r>
            <a:r>
              <a:rPr lang="en-US" dirty="0" smtClean="0"/>
              <a:t>doing Overlay-FEC and thus increased AP complexity</a:t>
            </a:r>
          </a:p>
          <a:p>
            <a:pPr lvl="1"/>
            <a:r>
              <a:rPr lang="en-US" dirty="0" smtClean="0"/>
              <a:t>True. But it is up to the manufacturer of an AP to support this feature, since it is optional and, if implemented, can be used on demand (per-block decision) </a:t>
            </a:r>
            <a:r>
              <a:rPr lang="en-US" dirty="0" smtClean="0"/>
              <a:t>without additional protocol mechanisms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Straw poll #1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Is Tgaa interested in seeing normative text for aggregate feedback cancellation incorporated as an optional feature of MRG Block ACK?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Yes:		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No:			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Abstain:	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GB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Straw poll #2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Is Tgaa interested in seeing normative text for Overlay-FEC capability, where an AP distinguishes between (systematic) data and parity packets, in MRG Block ACK </a:t>
            </a:r>
            <a:r>
              <a:rPr lang="de-DE" i="1" dirty="0" smtClean="0"/>
              <a:t>without</a:t>
            </a:r>
            <a:r>
              <a:rPr lang="de-DE" dirty="0" smtClean="0"/>
              <a:t> aggregation?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Yes:		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No:			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Abstain:	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GB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Straw poll #3</a:t>
            </a:r>
            <a:endParaRPr lang="de-D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Is Tgaa interested in seeing normative text for Overlay-FEC capability</a:t>
            </a:r>
            <a:r>
              <a:rPr lang="de-DE" dirty="0" smtClean="0"/>
              <a:t> , where an AP distinguishes between (systematic) data and parity packets,</a:t>
            </a:r>
            <a:r>
              <a:rPr lang="de-DE" dirty="0" smtClean="0"/>
              <a:t> in MRG Block ACK </a:t>
            </a:r>
            <a:r>
              <a:rPr lang="de-DE" i="1" dirty="0" smtClean="0"/>
              <a:t>with</a:t>
            </a:r>
            <a:r>
              <a:rPr lang="de-DE" dirty="0" smtClean="0"/>
              <a:t> aggregation?</a:t>
            </a:r>
          </a:p>
          <a:p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Yes:		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No:			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Abstain:	</a:t>
            </a:r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July 2010</a:t>
            </a:r>
            <a:endParaRPr lang="en-GB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de-DE" smtClean="0"/>
              <a:t>July 2010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Jochen Miroll, Saarland University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pPr lvl="0"/>
            <a:r>
              <a:rPr lang="en-GB" dirty="0" smtClean="0"/>
              <a:t>doc.: IEEE 802.11-10/0788r2</a:t>
            </a:r>
            <a:endParaRPr lang="de-DE" dirty="0" smtClean="0"/>
          </a:p>
          <a:p>
            <a:pPr lvl="0"/>
            <a:r>
              <a:rPr lang="en-GB" dirty="0" smtClean="0"/>
              <a:t>doc.: IEEE 802.11-10/0768r2</a:t>
            </a:r>
            <a:endParaRPr lang="de-DE" dirty="0" smtClean="0"/>
          </a:p>
          <a:p>
            <a:pPr lvl="0"/>
            <a:r>
              <a:rPr lang="en-GB" dirty="0" smtClean="0"/>
              <a:t>doc.: IEEE 802.11-09/1150r2</a:t>
            </a:r>
            <a:endParaRPr lang="de-DE" dirty="0" smtClean="0"/>
          </a:p>
          <a:p>
            <a:pPr lvl="0"/>
            <a:r>
              <a:rPr lang="en-GB" dirty="0" smtClean="0"/>
              <a:t>doc.: </a:t>
            </a:r>
            <a:r>
              <a:rPr lang="en-US" dirty="0" smtClean="0"/>
              <a:t>IEEE 802.11-09/0290r1</a:t>
            </a:r>
            <a:endParaRPr lang="de-DE" dirty="0" smtClean="0"/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819</Words>
  <Application>Microsoft Office PowerPoint</Application>
  <PresentationFormat>On-screen Show (4:3)</PresentationFormat>
  <Paragraphs>106</Paragraphs>
  <Slides>9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802-11-Submission</vt:lpstr>
      <vt:lpstr>Microsoft Office Word 97 - 2003 Document</vt:lpstr>
      <vt:lpstr>Replies to Q&amp;A following 10/0788r2</vt:lpstr>
      <vt:lpstr>Abstract</vt:lpstr>
      <vt:lpstr>Answers to Q&amp;A (1)</vt:lpstr>
      <vt:lpstr>Answers to Q&amp;A (2)</vt:lpstr>
      <vt:lpstr>Answers to Q&amp;A (3)</vt:lpstr>
      <vt:lpstr>Straw poll #1</vt:lpstr>
      <vt:lpstr>Straw poll #2</vt:lpstr>
      <vt:lpstr>Straw poll #3</vt:lpstr>
      <vt:lpstr>References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Replies to Q&amp;A following 10/0788r2</dc:title>
  <dc:creator>Jochen Miroll</dc:creator>
  <cp:lastModifiedBy>Jochen Miroll</cp:lastModifiedBy>
  <cp:revision>8</cp:revision>
  <cp:lastPrinted>1601-01-01T00:00:00Z</cp:lastPrinted>
  <dcterms:created xsi:type="dcterms:W3CDTF">2010-07-14T18:51:14Z</dcterms:created>
  <dcterms:modified xsi:type="dcterms:W3CDTF">2010-07-14T19:50:31Z</dcterms:modified>
</cp:coreProperties>
</file>