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0" r:id="rId3"/>
    <p:sldId id="274" r:id="rId4"/>
    <p:sldId id="276" r:id="rId5"/>
    <p:sldId id="281" r:id="rId6"/>
    <p:sldId id="27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>
        <p:scale>
          <a:sx n="100" d="100"/>
          <a:sy n="100" d="100"/>
        </p:scale>
        <p:origin x="-57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4816C9C4-55C7-413B-BD6E-AF1D62FDBE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5C0F23F2-1C4E-430A-AE58-0FB13F71D0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985A0CD-4FEE-4E5E-B759-60678392043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A17BB3F-5065-4771-94F7-E4AECD5AC3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9EE0313-023D-45C8-88CE-533136C37A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F47D797-C1C0-4562-B654-18CF31BC5C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7F09814-5B5F-4B62-B972-10D8A6E619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A5F91D-D8D0-4DE1-B2F6-9612EA04F6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729F1F1-88C9-4CC5-B1DF-9130D96AA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8CFF5E0-2119-4FB1-90C2-8EA1680D22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4788999-CB44-498E-A267-88F9728349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35ACFD-EB10-46BC-B125-1D9A873AD0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D968082-697B-4D4A-B6E7-AB44F52BCC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AA3CE8-BA6F-4236-B723-6DC315861A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2832" y="6475413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1B607B6-6ADF-4E4A-B9E5-C041D8E404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802.11-10/0890r0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Phase Rotations for VHT 80 MHz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2010-07-14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4350" y="2276475"/>
          <a:ext cx="8077200" cy="4305300"/>
        </p:xfrm>
        <a:graphic>
          <a:graphicData uri="http://schemas.openxmlformats.org/presentationml/2006/ole">
            <p:oleObj spid="_x0000_s30731" name="Document" r:id="rId4" imgW="8238348" imgH="4396215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sz="2800" dirty="0" smtClean="0"/>
              <a:t>Abstract</a:t>
            </a:r>
            <a:br>
              <a:rPr lang="en-US" sz="2800" dirty="0" smtClean="0"/>
            </a:br>
            <a:endParaRPr lang="en-US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66800"/>
            <a:ext cx="8001000" cy="51054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GB" sz="2000" dirty="0" smtClean="0"/>
              <a:t>10/0802r0</a:t>
            </a:r>
            <a:r>
              <a:rPr lang="en-US" sz="2000" dirty="0" smtClean="0"/>
              <a:t>, we proposed for 80 MHz, a VHT-LTF sequence and the phase rotations to be used in each 20 MHz sub-band</a:t>
            </a:r>
          </a:p>
          <a:p>
            <a:pPr lvl="1"/>
            <a:r>
              <a:rPr lang="en-US" sz="1600" dirty="0" smtClean="0"/>
              <a:t>The proposal minimizes the peak-to-average power ratio during VHT-LTFs </a:t>
            </a:r>
          </a:p>
          <a:p>
            <a:pPr lvl="2"/>
            <a:r>
              <a:rPr lang="en-US" sz="1100" dirty="0" smtClean="0"/>
              <a:t>Assuming pilot tracking during VHT-LTFs as suggested in [3]</a:t>
            </a:r>
          </a:p>
          <a:p>
            <a:pPr lvl="2"/>
            <a:endParaRPr lang="en-US" sz="1100" dirty="0" smtClean="0"/>
          </a:p>
          <a:p>
            <a:r>
              <a:rPr lang="en-US" sz="2000" dirty="0" smtClean="0"/>
              <a:t>Other contributions on this topic</a:t>
            </a:r>
          </a:p>
          <a:p>
            <a:pPr lvl="1"/>
            <a:r>
              <a:rPr lang="en-US" sz="1600" dirty="0" smtClean="0"/>
              <a:t>10/0791r1 discussed potential issues when using a phase rotation which is not [1 j] for an 11n 40 MHz device</a:t>
            </a:r>
          </a:p>
          <a:p>
            <a:pPr lvl="1"/>
            <a:r>
              <a:rPr lang="en-US" sz="1600" dirty="0" smtClean="0"/>
              <a:t>10/0795r0 showed the performance of various phase rotations for legacy section</a:t>
            </a:r>
          </a:p>
          <a:p>
            <a:pPr lvl="1"/>
            <a:endParaRPr lang="en-US" sz="1300" dirty="0" smtClean="0"/>
          </a:p>
          <a:p>
            <a:r>
              <a:rPr lang="en-US" sz="2000" dirty="0" smtClean="0"/>
              <a:t>In a subsequent motion in TGac, the 80 MHz VHT-LTF base sequence (without phase rotations) was adopted</a:t>
            </a:r>
          </a:p>
          <a:p>
            <a:pPr lvl="1">
              <a:buNone/>
            </a:pPr>
            <a:endParaRPr lang="en-US" sz="1600" dirty="0" smtClean="0"/>
          </a:p>
          <a:p>
            <a:r>
              <a:rPr lang="en-US" sz="2000" dirty="0" smtClean="0"/>
              <a:t>This document attempts to converge on the phase rotation values, only for VHT section of the PPDU</a:t>
            </a:r>
          </a:p>
          <a:p>
            <a:pPr lvl="1"/>
            <a:r>
              <a:rPr lang="en-US" sz="1600" dirty="0" smtClean="0"/>
              <a:t>Further discussions might be needed for consensus on rotations in legacy section</a:t>
            </a:r>
          </a:p>
          <a:p>
            <a:endParaRPr lang="en-US" sz="2000" dirty="0" smtClean="0"/>
          </a:p>
          <a:p>
            <a:endParaRPr lang="en-US" dirty="0" smtClean="0"/>
          </a:p>
          <a:p>
            <a:pPr lvl="1"/>
            <a:endParaRPr lang="en-US" sz="1600" dirty="0" smtClean="0"/>
          </a:p>
          <a:p>
            <a:endParaRPr lang="en-US" dirty="0" smtClean="0"/>
          </a:p>
          <a:p>
            <a:pPr lvl="1">
              <a:buNone/>
            </a:pPr>
            <a:endParaRPr lang="en-US" sz="1600" dirty="0" smtClean="0"/>
          </a:p>
          <a:p>
            <a:pPr lvl="1">
              <a:buFontTx/>
              <a:buNone/>
            </a:pPr>
            <a:endParaRPr lang="en-US" sz="1400" b="1" dirty="0" smtClean="0"/>
          </a:p>
          <a:p>
            <a:pPr lvl="1">
              <a:lnSpc>
                <a:spcPct val="90000"/>
              </a:lnSpc>
            </a:pPr>
            <a:endParaRPr lang="en-US" sz="1400" dirty="0" smtClean="0"/>
          </a:p>
          <a:p>
            <a:pPr lvl="1"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35ACFD-EB10-46BC-B125-1D9A873AD0A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Optimal VHT-LTF sequence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167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19200"/>
            <a:ext cx="8001000" cy="5105400"/>
          </a:xfrm>
        </p:spPr>
        <p:txBody>
          <a:bodyPr/>
          <a:lstStyle/>
          <a:p>
            <a:pPr>
              <a:buNone/>
            </a:pPr>
            <a:endParaRPr lang="en-US" sz="1800" dirty="0" smtClean="0"/>
          </a:p>
          <a:p>
            <a:r>
              <a:rPr lang="en-GB" sz="1800" dirty="0" smtClean="0"/>
              <a:t>Parameters which result in the optimal VHT-LTF as shown in 10/0802r0</a:t>
            </a:r>
          </a:p>
          <a:p>
            <a:pPr lvl="1"/>
            <a:r>
              <a:rPr lang="en-GB" sz="1400" dirty="0" smtClean="0"/>
              <a:t>Phase rotation </a:t>
            </a:r>
            <a:r>
              <a:rPr lang="en-US" sz="1400" b="1" dirty="0" smtClean="0"/>
              <a:t>[c1 c2 c3 c4] = </a:t>
            </a:r>
            <a:r>
              <a:rPr lang="en-GB" sz="1400" dirty="0" smtClean="0"/>
              <a:t>[1 -1 -1 -1]</a:t>
            </a:r>
          </a:p>
          <a:p>
            <a:pPr lvl="1" fontAlgn="b"/>
            <a:r>
              <a:rPr lang="en-GB" sz="1400" dirty="0" smtClean="0"/>
              <a:t>[</a:t>
            </a:r>
            <a:r>
              <a:rPr lang="en-US" sz="1400" dirty="0" smtClean="0"/>
              <a:t>interp40NullL, interp80ExtraL, interp80ExtraR, interp40NullR</a:t>
            </a:r>
            <a:r>
              <a:rPr lang="en-GB" sz="1400" dirty="0" smtClean="0"/>
              <a:t>] = [1    -1     1,     1    -1     1    -1,     1    -1    -1     1,    1    -1     1]</a:t>
            </a:r>
            <a:endParaRPr lang="en-US" sz="1400" dirty="0" smtClean="0"/>
          </a:p>
          <a:p>
            <a:pPr fontAlgn="b"/>
            <a:r>
              <a:rPr lang="en-GB" sz="1800" dirty="0" smtClean="0"/>
              <a:t>Optimal VHT-LTF pattern (excluding phase rotation per 20 MHz subchannel) is </a:t>
            </a:r>
          </a:p>
          <a:p>
            <a:pPr fontAlgn="b">
              <a:buFontTx/>
              <a:buNone/>
            </a:pPr>
            <a:endParaRPr lang="en-GB" sz="1800" dirty="0" smtClean="0"/>
          </a:p>
          <a:p>
            <a:pPr fontAlgn="b">
              <a:buFontTx/>
              <a:buNone/>
            </a:pPr>
            <a:endParaRPr lang="en-GB" sz="1800" dirty="0" smtClean="0"/>
          </a:p>
          <a:p>
            <a:pPr fontAlgn="b">
              <a:buFontTx/>
              <a:buNone/>
            </a:pPr>
            <a:r>
              <a:rPr lang="en-GB" sz="1800" dirty="0" smtClean="0"/>
              <a:t>        </a:t>
            </a:r>
          </a:p>
          <a:p>
            <a:pPr lvl="1" fontAlgn="b"/>
            <a:r>
              <a:rPr lang="en-GB" sz="1400" dirty="0" smtClean="0"/>
              <a:t>where the 4 rows correspond to the four 20 MHz subchannels</a:t>
            </a:r>
            <a:endParaRPr lang="en-US" sz="10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</p:txBody>
      </p:sp>
      <p:graphicFrame>
        <p:nvGraphicFramePr>
          <p:cNvPr id="116768" name="Group 32"/>
          <p:cNvGraphicFramePr>
            <a:graphicFrameLocks noGrp="1"/>
          </p:cNvGraphicFramePr>
          <p:nvPr/>
        </p:nvGraphicFramePr>
        <p:xfrm>
          <a:off x="1447800" y="4800600"/>
          <a:ext cx="6477000" cy="109728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 x R 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PAPR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(4x os)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5.11dB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5.17dB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5.19dB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5.21dB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738" name="Object 3"/>
          <p:cNvGraphicFramePr>
            <a:graphicFrameLocks noChangeAspect="1"/>
          </p:cNvGraphicFramePr>
          <p:nvPr/>
        </p:nvGraphicFramePr>
        <p:xfrm>
          <a:off x="5588000" y="4826000"/>
          <a:ext cx="812800" cy="203200"/>
        </p:xfrm>
        <a:graphic>
          <a:graphicData uri="http://schemas.openxmlformats.org/presentationml/2006/ole">
            <p:oleObj spid="_x0000_s47106" name="Equation" r:id="rId3" imgW="812520" imgH="203040" progId="Equation.DSMT4">
              <p:embed/>
            </p:oleObj>
          </a:graphicData>
        </a:graphic>
      </p:graphicFrame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5588000" y="5054600"/>
          <a:ext cx="889000" cy="203200"/>
        </p:xfrm>
        <a:graphic>
          <a:graphicData uri="http://schemas.openxmlformats.org/presentationml/2006/ole">
            <p:oleObj spid="_x0000_s47107" name="Equation" r:id="rId4" imgW="888840" imgH="203040" progId="Equation.DSMT4">
              <p:embed/>
            </p:oleObj>
          </a:graphicData>
        </a:graphic>
      </p:graphicFrame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6858000" y="4819072"/>
          <a:ext cx="889000" cy="203200"/>
        </p:xfrm>
        <a:graphic>
          <a:graphicData uri="http://schemas.openxmlformats.org/presentationml/2006/ole">
            <p:oleObj spid="_x0000_s47108" name="Equation" r:id="rId5" imgW="888840" imgH="203040" progId="Equation.DSMT4">
              <p:embed/>
            </p:oleObj>
          </a:graphicData>
        </a:graphic>
      </p:graphicFrame>
      <p:graphicFrame>
        <p:nvGraphicFramePr>
          <p:cNvPr id="116741" name="Object 5"/>
          <p:cNvGraphicFramePr>
            <a:graphicFrameLocks noChangeAspect="1"/>
          </p:cNvGraphicFramePr>
          <p:nvPr/>
        </p:nvGraphicFramePr>
        <p:xfrm>
          <a:off x="6858000" y="5052292"/>
          <a:ext cx="889000" cy="203200"/>
        </p:xfrm>
        <a:graphic>
          <a:graphicData uri="http://schemas.openxmlformats.org/presentationml/2006/ole">
            <p:oleObj spid="_x0000_s47109" name="Equation" r:id="rId6" imgW="888840" imgH="203040" progId="Equation.DSMT4">
              <p:embed/>
            </p:oleObj>
          </a:graphicData>
        </a:graphic>
      </p:graphicFrame>
      <p:graphicFrame>
        <p:nvGraphicFramePr>
          <p:cNvPr id="116742" name="Object 6"/>
          <p:cNvGraphicFramePr>
            <a:graphicFrameLocks noChangeAspect="1"/>
          </p:cNvGraphicFramePr>
          <p:nvPr/>
        </p:nvGraphicFramePr>
        <p:xfrm>
          <a:off x="990600" y="3381700"/>
          <a:ext cx="7315200" cy="729376"/>
        </p:xfrm>
        <a:graphic>
          <a:graphicData uri="http://schemas.openxmlformats.org/presentationml/2006/ole">
            <p:oleObj spid="_x0000_s47110" name="Equation" r:id="rId7" imgW="8661240" imgH="863280" progId="Equation.DSMT4">
              <p:embed/>
            </p:oleObj>
          </a:graphicData>
        </a:graphic>
      </p:graphicFrame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35ACFD-EB10-46BC-B125-1D9A873AD0A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362200" y="6019800"/>
            <a:ext cx="50800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Table: PAPR of the optimal VHT-LTF sequence for different values of  P and 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Conclusions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TGac has already adopted  a 80 MHz frequency domain sequence for VHT-LTF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Recommend adopting the phase rotation of [1 -1 -1 -1] in the VHT section of the PPDU for 80 MHz transmissions</a:t>
            </a:r>
          </a:p>
          <a:p>
            <a:pPr lvl="1"/>
            <a:r>
              <a:rPr lang="en-US" sz="1600" dirty="0" smtClean="0"/>
              <a:t>Results in the minimum PAPR for the VHT-LTFs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>
              <a:buNone/>
            </a:pP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1800" dirty="0" smtClean="0"/>
              <a:t>Do you accept the (per 20 MHz) phase rotations specified on slide 6 of 10/0802r0  for all VHT sections of the PPDU in 80 MHz transmissions and agree to add the following text to the spec framework document  ?</a:t>
            </a:r>
          </a:p>
          <a:p>
            <a:pPr>
              <a:buNone/>
            </a:pPr>
            <a:r>
              <a:rPr lang="en-US" sz="1800" dirty="0" smtClean="0"/>
              <a:t>      </a:t>
            </a:r>
            <a:r>
              <a:rPr lang="en-US" sz="1800" b="0" i="1" dirty="0" smtClean="0"/>
              <a:t>“</a:t>
            </a:r>
            <a:r>
              <a:rPr lang="en-US" sz="1800" dirty="0" smtClean="0"/>
              <a:t> </a:t>
            </a:r>
            <a:r>
              <a:rPr lang="en-GB" sz="1800" b="0" i="1" dirty="0" smtClean="0"/>
              <a:t>In the VHT section of an 80 MHz VHT-mixed format PPDU, subcarrier k,  where                          </a:t>
            </a:r>
            <a:r>
              <a:rPr lang="en-GB" sz="1800" b="0" i="1" dirty="0" smtClean="0"/>
              <a:t>, </a:t>
            </a:r>
            <a:r>
              <a:rPr lang="en-GB" sz="1800" b="0" i="1" dirty="0" smtClean="0"/>
              <a:t>shall be multiplied by the following function of k, prior to </a:t>
            </a:r>
            <a:r>
              <a:rPr lang="en-GB" sz="1800" b="0" i="1" dirty="0" smtClean="0"/>
              <a:t>transmission:                                                                                                                                                      </a:t>
            </a:r>
            <a:endParaRPr lang="en-GB" sz="1800" b="0" i="1" dirty="0" smtClean="0"/>
          </a:p>
          <a:p>
            <a:pPr>
              <a:buNone/>
            </a:pPr>
            <a:endParaRPr lang="en-US" sz="1800" dirty="0" smtClean="0"/>
          </a:p>
          <a:p>
            <a:pPr lvl="1">
              <a:buNone/>
            </a:pPr>
            <a:r>
              <a:rPr lang="en-US" sz="1600" dirty="0" smtClean="0"/>
              <a:t>                                                                         </a:t>
            </a:r>
            <a:r>
              <a:rPr lang="en-GB" sz="1600" i="1" dirty="0" smtClean="0"/>
              <a:t>”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Y</a:t>
            </a:r>
          </a:p>
          <a:p>
            <a:pPr lvl="1"/>
            <a:r>
              <a:rPr lang="en-US" sz="1600" dirty="0" smtClean="0"/>
              <a:t>N</a:t>
            </a:r>
          </a:p>
          <a:p>
            <a:pPr lvl="1"/>
            <a:r>
              <a:rPr lang="en-US" sz="1600" dirty="0" smtClean="0"/>
              <a:t>A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345" name="Object 1"/>
          <p:cNvGraphicFramePr>
            <a:graphicFrameLocks noChangeAspect="1"/>
          </p:cNvGraphicFramePr>
          <p:nvPr/>
        </p:nvGraphicFramePr>
        <p:xfrm>
          <a:off x="3124200" y="3733800"/>
          <a:ext cx="1676400" cy="547396"/>
        </p:xfrm>
        <a:graphic>
          <a:graphicData uri="http://schemas.openxmlformats.org/presentationml/2006/ole">
            <p:oleObj spid="_x0000_s58370" name="Equation" r:id="rId3" imgW="1397000" imgH="4572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762125" y="3124200"/>
          <a:ext cx="1360714" cy="254000"/>
        </p:xfrm>
        <a:graphic>
          <a:graphicData uri="http://schemas.openxmlformats.org/presentationml/2006/ole">
            <p:oleObj spid="_x0000_s58371" name="Equation" r:id="rId4" imgW="95220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[1] </a:t>
            </a:r>
            <a:r>
              <a:rPr lang="en-GB" sz="2000" b="0" dirty="0" smtClean="0"/>
              <a:t>10/0802r0, “</a:t>
            </a:r>
            <a:r>
              <a:rPr lang="en-US" sz="2000" b="0" dirty="0" smtClean="0"/>
              <a:t>VHT-LTF sequence for 80 MHz”</a:t>
            </a:r>
            <a:endParaRPr lang="en-GB" sz="2000" b="0" dirty="0" smtClean="0"/>
          </a:p>
          <a:p>
            <a:pPr>
              <a:buNone/>
            </a:pPr>
            <a:r>
              <a:rPr lang="en-GB" sz="2000" dirty="0" smtClean="0"/>
              <a:t>[2] </a:t>
            </a:r>
            <a:r>
              <a:rPr lang="en-GB" sz="2000" b="0" dirty="0" smtClean="0"/>
              <a:t>09/0992r11, “</a:t>
            </a:r>
            <a:r>
              <a:rPr lang="en-US" sz="2000" b="0" dirty="0" smtClean="0"/>
              <a:t>Proposed Specification Framework for Tgac”</a:t>
            </a:r>
          </a:p>
          <a:p>
            <a:pPr>
              <a:buNone/>
            </a:pPr>
            <a:r>
              <a:rPr lang="en-US" sz="2000" dirty="0" smtClean="0"/>
              <a:t>[3] </a:t>
            </a:r>
            <a:r>
              <a:rPr lang="en-US" sz="2000" b="0" dirty="0" smtClean="0"/>
              <a:t>10/0771r0, “Phase Tracking during VHT-LTF”</a:t>
            </a:r>
          </a:p>
          <a:p>
            <a:pPr>
              <a:buNone/>
            </a:pPr>
            <a:r>
              <a:rPr lang="en-US" sz="2000" dirty="0" smtClean="0"/>
              <a:t>[4] </a:t>
            </a:r>
            <a:r>
              <a:rPr lang="en-US" sz="2000" b="0" dirty="0" smtClean="0"/>
              <a:t>10/0795r0, “PAPR reduction of Legacy portion of VHT PLCP Preamble</a:t>
            </a:r>
            <a:r>
              <a:rPr lang="en-US" sz="2000" b="0" dirty="0" smtClean="0"/>
              <a:t>”</a:t>
            </a:r>
          </a:p>
          <a:p>
            <a:pPr>
              <a:buNone/>
            </a:pPr>
            <a:r>
              <a:rPr lang="en-US" sz="2000" dirty="0" smtClean="0"/>
              <a:t>[5</a:t>
            </a:r>
            <a:r>
              <a:rPr lang="en-US" sz="2000" dirty="0" smtClean="0"/>
              <a:t>] </a:t>
            </a:r>
            <a:r>
              <a:rPr lang="en-US" sz="2000" b="0" dirty="0" smtClean="0"/>
              <a:t>10/791r1, “Phase </a:t>
            </a:r>
            <a:r>
              <a:rPr lang="en-US" sz="2000" b="0" dirty="0" smtClean="0"/>
              <a:t>Rotation for the 80 MHz 802.11ac Mixed Mode </a:t>
            </a:r>
            <a:r>
              <a:rPr lang="en-US" sz="2000" b="0" dirty="0" smtClean="0"/>
              <a:t>Packet”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921</TotalTime>
  <Words>525</Words>
  <Application>Microsoft Office PowerPoint</Application>
  <PresentationFormat>On-screen Show (4:3)</PresentationFormat>
  <Paragraphs>94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Document</vt:lpstr>
      <vt:lpstr>Equation</vt:lpstr>
      <vt:lpstr>Phase Rotations for VHT 80 MHz</vt:lpstr>
      <vt:lpstr>Abstract </vt:lpstr>
      <vt:lpstr>Optimal VHT-LTF sequence  </vt:lpstr>
      <vt:lpstr>Conclusions</vt:lpstr>
      <vt:lpstr>Strawpoll 1</vt:lpstr>
      <vt:lpstr>References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VHT-LTF sequence for 80 MHz</dc:title>
  <dc:creator>Sameer Vermani</dc:creator>
  <cp:lastModifiedBy>Vermani, Sameer</cp:lastModifiedBy>
  <cp:revision>81</cp:revision>
  <cp:lastPrinted>1998-02-10T13:28:06Z</cp:lastPrinted>
  <dcterms:created xsi:type="dcterms:W3CDTF">2010-01-18T17:22:18Z</dcterms:created>
  <dcterms:modified xsi:type="dcterms:W3CDTF">2010-07-14T22:23:34Z</dcterms:modified>
</cp:coreProperties>
</file>