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71" r:id="rId4"/>
    <p:sldId id="273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802.11-10/0878r0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smtClean="0"/>
              <a:t>July 2010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Sub 1 GHz PAR comment responses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2010-07-13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3400" y="2286000"/>
          <a:ext cx="7766050" cy="3763963"/>
        </p:xfrm>
        <a:graphic>
          <a:graphicData uri="http://schemas.openxmlformats.org/presentationml/2006/ole">
            <p:oleObj spid="_x0000_s1026" name="Document" r:id="rId4" imgW="8698773" imgH="413754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5 from IEEE 802.22 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5.1: </a:t>
            </a:r>
            <a:r>
              <a:rPr lang="en-US" dirty="0" smtClean="0"/>
              <a:t>Please replace the words "TV White Spaces" with words "TV frequency </a:t>
            </a:r>
            <a:r>
              <a:rPr lang="en-GB" dirty="0" smtClean="0"/>
              <a:t>bands" in the Scope and the Purpose</a:t>
            </a:r>
          </a:p>
          <a:p>
            <a:pPr lvl="1"/>
            <a:r>
              <a:rPr lang="en-GB" dirty="0" smtClean="0"/>
              <a:t>Declined: We used “TV White Space” since this is the term used by IEEE 802.11af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5 from IEEE 802.22 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5.2:</a:t>
            </a:r>
            <a:r>
              <a:rPr lang="en-US" dirty="0" smtClean="0"/>
              <a:t> Section 8.1 - Please replace  "P802.11af is limited to the TV White Space. This PAR is for other license-exempt bands below 1 GHz, excluding the TV White Space" with "P802.11af is limited to the TV White Space. This PAR is for other license-exempt bands below 1 GHz, excluding the TV frequency </a:t>
            </a:r>
            <a:r>
              <a:rPr lang="en-GB" dirty="0" smtClean="0"/>
              <a:t>bands.“</a:t>
            </a:r>
          </a:p>
          <a:p>
            <a:pPr lvl="1"/>
            <a:r>
              <a:rPr lang="en-GB" dirty="0" smtClean="0"/>
              <a:t>Counter: We deleted the extra explanation and clarified the explanation in 7.1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5 from IEEE 802.22 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5.3:</a:t>
            </a:r>
            <a:r>
              <a:rPr lang="en-US" dirty="0" smtClean="0"/>
              <a:t> Please specify all the targeted bands below 1-GHz band where these </a:t>
            </a:r>
            <a:r>
              <a:rPr lang="en-GB" dirty="0" smtClean="0"/>
              <a:t>systems are likely to operate</a:t>
            </a:r>
          </a:p>
          <a:p>
            <a:pPr lvl="1"/>
            <a:r>
              <a:rPr lang="en-GB" dirty="0" smtClean="0"/>
              <a:t>Accept: These are now called out in the scope</a:t>
            </a:r>
          </a:p>
          <a:p>
            <a:r>
              <a:rPr lang="en-GB" dirty="0" smtClean="0"/>
              <a:t>Comment 5.4: </a:t>
            </a:r>
            <a:r>
              <a:rPr lang="en-US" dirty="0" smtClean="0"/>
              <a:t>Please specify the transmission distances / range over which these </a:t>
            </a:r>
            <a:r>
              <a:rPr lang="en-GB" dirty="0" smtClean="0"/>
              <a:t>systems will operate</a:t>
            </a:r>
          </a:p>
          <a:p>
            <a:pPr lvl="1"/>
            <a:r>
              <a:rPr lang="en-GB" dirty="0" smtClean="0"/>
              <a:t>Accept: These are now called out in the 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The following are responses to the IEEE 802.11 S1G PAR review comments received on 10/0001r8. The comments received are in submission 10/0871r1. The changes to the PAR are in 10/0001r9.</a:t>
            </a:r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1 from James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</a:t>
            </a:r>
          </a:p>
          <a:p>
            <a:pPr lvl="1"/>
            <a:r>
              <a:rPr lang="en-US" dirty="0" smtClean="0"/>
              <a:t>The scope has been replaced for clarification.</a:t>
            </a:r>
          </a:p>
          <a:p>
            <a:pPr lvl="1"/>
            <a:r>
              <a:rPr lang="en-US" dirty="0" smtClean="0"/>
              <a:t>Included in the scope clarification are,</a:t>
            </a:r>
          </a:p>
          <a:p>
            <a:pPr lvl="2"/>
            <a:r>
              <a:rPr lang="en-US" dirty="0" smtClean="0"/>
              <a:t>Target range</a:t>
            </a:r>
          </a:p>
          <a:p>
            <a:pPr lvl="2"/>
            <a:r>
              <a:rPr lang="en-US" dirty="0" smtClean="0"/>
              <a:t>Target data rate</a:t>
            </a:r>
          </a:p>
          <a:p>
            <a:pPr lvl="2"/>
            <a:r>
              <a:rPr lang="en-US" dirty="0" smtClean="0"/>
              <a:t>Usage of the IEEE 802.11 MAC with only changes to support the PHY</a:t>
            </a:r>
          </a:p>
          <a:p>
            <a:pPr lvl="2"/>
            <a:r>
              <a:rPr lang="en-US" dirty="0" smtClean="0"/>
              <a:t>Target application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2 from IEEE 802.15 Working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</a:t>
            </a:r>
          </a:p>
          <a:p>
            <a:pPr lvl="1"/>
            <a:r>
              <a:rPr lang="en-US" dirty="0" smtClean="0"/>
              <a:t>The scope has been replaced for clarification.</a:t>
            </a:r>
          </a:p>
          <a:p>
            <a:pPr lvl="1"/>
            <a:r>
              <a:rPr lang="en-US" dirty="0" smtClean="0"/>
              <a:t>Included in the scope clarification are,</a:t>
            </a:r>
          </a:p>
          <a:p>
            <a:pPr lvl="2"/>
            <a:r>
              <a:rPr lang="en-US" dirty="0" smtClean="0"/>
              <a:t>Target range</a:t>
            </a:r>
          </a:p>
          <a:p>
            <a:pPr lvl="2"/>
            <a:r>
              <a:rPr lang="en-US" dirty="0" smtClean="0"/>
              <a:t>Target data rate</a:t>
            </a:r>
          </a:p>
          <a:p>
            <a:pPr lvl="2"/>
            <a:r>
              <a:rPr lang="en-US" dirty="0" smtClean="0"/>
              <a:t>Usage of the IEEE 802.11 MAC with only changes to support the PHY</a:t>
            </a:r>
          </a:p>
          <a:p>
            <a:pPr lvl="2"/>
            <a:r>
              <a:rPr lang="en-US" dirty="0" smtClean="0"/>
              <a:t>Target application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3 from Roberto Aiello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3.1: I disagree with the 802.11 S1G PAR because it is too vague</a:t>
            </a:r>
          </a:p>
          <a:p>
            <a:pPr lvl="1"/>
            <a:r>
              <a:rPr lang="en-GB" dirty="0" smtClean="0"/>
              <a:t>Accept: The scope has been clarified</a:t>
            </a:r>
          </a:p>
          <a:p>
            <a:r>
              <a:rPr lang="en-GB" dirty="0" smtClean="0"/>
              <a:t>Comment 3.2: I recommend that the PAR specifies: data rates, </a:t>
            </a:r>
            <a:r>
              <a:rPr lang="en-US" dirty="0" smtClean="0"/>
              <a:t> and </a:t>
            </a:r>
            <a:r>
              <a:rPr lang="en-GB" dirty="0" smtClean="0"/>
              <a:t>outdoors or indoors operation </a:t>
            </a:r>
          </a:p>
          <a:p>
            <a:pPr lvl="1"/>
            <a:r>
              <a:rPr lang="en-GB" dirty="0" smtClean="0"/>
              <a:t>Accept: These are called out in the scope</a:t>
            </a:r>
            <a:endParaRPr lang="en-US" dirty="0" smtClean="0"/>
          </a:p>
          <a:p>
            <a:r>
              <a:rPr lang="en-GB" dirty="0" smtClean="0"/>
              <a:t>Comment 3.3: I recommend that the PAR specifies: simultaneous operation for at least 3 co-located orthogonal networks</a:t>
            </a:r>
          </a:p>
          <a:p>
            <a:pPr lvl="1"/>
            <a:r>
              <a:rPr lang="en-GB" dirty="0" smtClean="0"/>
              <a:t>Counter: The CA document statement has been strengthened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3 from Roberto Aiello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3.4: recommend that the scope includes co-existence requirements with 802.15.4g at 900MHz</a:t>
            </a:r>
          </a:p>
          <a:p>
            <a:pPr lvl="1"/>
            <a:r>
              <a:rPr lang="en-GB" dirty="0" smtClean="0"/>
              <a:t>Accept: The CA document statement has been strengthened</a:t>
            </a:r>
            <a:endParaRPr lang="en-US" dirty="0" smtClean="0"/>
          </a:p>
          <a:p>
            <a:r>
              <a:rPr lang="en-GB" dirty="0" smtClean="0"/>
              <a:t>Comment 3.5: recommend that the scope explicitly states that the amendment is to create a new PHY for 802.11, not limited to re-banding existing 802.11 PHY, so that the best PHY to meet the application requirements can be specified. References to 802.11 OFDM operation in 5.5 should be removed.</a:t>
            </a:r>
          </a:p>
          <a:p>
            <a:pPr lvl="1"/>
            <a:r>
              <a:rPr lang="en-GB" dirty="0" smtClean="0"/>
              <a:t>Counter: New OFDM PHY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4 from IEEE 802.15.4g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4.1: The PAR should clearly reference Utility requirements - until the 5c clearly defines how the requirements of the Smart Grid are addressed by this PAR, this particular application should be excluded.</a:t>
            </a:r>
          </a:p>
          <a:p>
            <a:pPr lvl="1"/>
            <a:r>
              <a:rPr lang="en-GB" dirty="0" smtClean="0"/>
              <a:t>Counter: Removed references to Smart Grid</a:t>
            </a:r>
          </a:p>
          <a:p>
            <a:r>
              <a:rPr lang="en-GB" dirty="0" smtClean="0"/>
              <a:t>Comment 4.2: Suggest removing from 5.5 of the PAR the requirement for " OFDM " from " OFDM operations below 1GHz“</a:t>
            </a:r>
          </a:p>
          <a:p>
            <a:pPr lvl="1"/>
            <a:r>
              <a:rPr lang="en-US" dirty="0" smtClean="0"/>
              <a:t>Decline: S1G focusing on OFDM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4 from IEEE 802.15.4g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4.3: If OFDM remains, then there should be a better justification concerning the use of current proven indoor technology for outdoors in the 900MHz band.</a:t>
            </a:r>
          </a:p>
          <a:p>
            <a:pPr lvl="1"/>
            <a:r>
              <a:rPr lang="en-GB" dirty="0" smtClean="0"/>
              <a:t>Accept: OFDM remains. But acknowledge that the OFDM PHY will need to be changed for outdoor operation in new bands and with new channelization. The scope is not limited to </a:t>
            </a:r>
            <a:r>
              <a:rPr lang="en-GB" smtClean="0"/>
              <a:t>the current IEEE 802.11 OFDM PHY.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4 from IEEE 802.15.4g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Comment 4.4:</a:t>
            </a:r>
          </a:p>
          <a:p>
            <a:r>
              <a:rPr lang="en-GB" sz="1200" dirty="0" smtClean="0"/>
              <a:t>We recommend including a stronger coexistence statement: </a:t>
            </a:r>
            <a:endParaRPr lang="en-US" sz="1200" dirty="0" smtClean="0"/>
          </a:p>
          <a:p>
            <a:pPr lvl="1"/>
            <a:r>
              <a:rPr lang="en-GB" sz="1100" dirty="0" smtClean="0"/>
              <a:t>"Provides mechanisms that enable coexistence with other systems in the band including IEEE 802.15.4-2006, 802.15.4c, 802.15.4d and 802.15.4g systems" </a:t>
            </a:r>
            <a:endParaRPr lang="en-US" sz="1100" dirty="0" smtClean="0"/>
          </a:p>
          <a:p>
            <a:pPr lvl="1"/>
            <a:r>
              <a:rPr lang="en-GB" sz="1100" dirty="0" smtClean="0"/>
              <a:t>there should be a limit to the bandwidth used by each channel within the band, for example "not to exceed 1.2MHz" </a:t>
            </a:r>
            <a:endParaRPr lang="en-US" sz="1100" dirty="0" smtClean="0"/>
          </a:p>
          <a:p>
            <a:pPr lvl="1"/>
            <a:r>
              <a:rPr lang="en-GB" sz="1100" dirty="0" smtClean="0"/>
              <a:t>simultaneous operation for at least 3 </a:t>
            </a:r>
            <a:r>
              <a:rPr lang="en-GB" sz="1100" dirty="0" err="1" smtClean="0"/>
              <a:t>colocated</a:t>
            </a:r>
            <a:r>
              <a:rPr lang="en-GB" sz="1100" dirty="0" smtClean="0"/>
              <a:t> orthogonal, non-interfering networks in the same band is a Smart Grid requirement. </a:t>
            </a:r>
            <a:endParaRPr lang="en-US" sz="1100" dirty="0" smtClean="0"/>
          </a:p>
          <a:p>
            <a:pPr lvl="1"/>
            <a:r>
              <a:rPr lang="en-GB" sz="1100" dirty="0" smtClean="0"/>
              <a:t>support of well-behaved coexistence method such as the 802.15.4g common signalling mode</a:t>
            </a:r>
          </a:p>
          <a:p>
            <a:pPr lvl="1"/>
            <a:r>
              <a:rPr lang="en-GB" dirty="0" smtClean="0"/>
              <a:t>Counter: The CA document statement has been strengthened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627</TotalTime>
  <Words>866</Words>
  <Application>Microsoft Office PowerPoint</Application>
  <PresentationFormat>On-screen Show (4:3)</PresentationFormat>
  <Paragraphs>104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802-11-PathProtection</vt:lpstr>
      <vt:lpstr>Document</vt:lpstr>
      <vt:lpstr>Sub 1 GHz PAR comment responses</vt:lpstr>
      <vt:lpstr>Abstract</vt:lpstr>
      <vt:lpstr>Comment 1 from James Gilb</vt:lpstr>
      <vt:lpstr>Comment 2 from IEEE 802.15 Working Group</vt:lpstr>
      <vt:lpstr>Comment 3 from Roberto Aiello</vt:lpstr>
      <vt:lpstr>Comment 3 from Roberto Aiello</vt:lpstr>
      <vt:lpstr>Comment 4 from IEEE 802.15.4g</vt:lpstr>
      <vt:lpstr>Comment 4 from IEEE 802.15.4g</vt:lpstr>
      <vt:lpstr>Comment 4 from IEEE 802.15.4g</vt:lpstr>
      <vt:lpstr>Comment 5 from IEEE 802.22 WG</vt:lpstr>
      <vt:lpstr>Comment 5 from IEEE 802.22 WG</vt:lpstr>
      <vt:lpstr>Comment 5 from IEEE 802.22 WG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dhalasz</cp:lastModifiedBy>
  <cp:revision>95</cp:revision>
  <cp:lastPrinted>1998-02-10T13:28:06Z</cp:lastPrinted>
  <dcterms:created xsi:type="dcterms:W3CDTF">2009-11-09T00:32:22Z</dcterms:created>
  <dcterms:modified xsi:type="dcterms:W3CDTF">2010-07-14T08:32:30Z</dcterms:modified>
</cp:coreProperties>
</file>