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83" r:id="rId3"/>
    <p:sldId id="281" r:id="rId4"/>
    <p:sldId id="282" r:id="rId5"/>
    <p:sldId id="285" r:id="rId6"/>
    <p:sldId id="288" r:id="rId7"/>
    <p:sldId id="290" r:id="rId8"/>
    <p:sldId id="287" r:id="rId9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94" y="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4458" y="17575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684" y="17575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97726" y="8997440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3968" y="8997440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9C272108-AA06-469D-A124-A455B2A15AE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6115" y="388013"/>
            <a:ext cx="548577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6114" y="899744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6114" y="8986308"/>
            <a:ext cx="563806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16850" y="9623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863" y="9623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29150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3772" y="4416029"/>
            <a:ext cx="5030456" cy="418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99950" y="9000621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76570" y="9000621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F29843E4-D295-4EFB-81C6-C97CFAE4161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5945" y="900062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5945" y="8999030"/>
            <a:ext cx="542611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0583" y="297371"/>
            <a:ext cx="557683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202692E3-22C3-4637-8719-9D56BC4E497E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9163" y="9000621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9163" y="9000621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9163" y="9000621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9163" y="9000621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AA959FF-42E2-4969-8CC1-FB8347930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CAAC8CA-A4AE-4E14-B184-4E18A86CE2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12F2C17A-7813-4C31-AADB-67FE13AC34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80851" y="6475413"/>
            <a:ext cx="1863074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Vish Ponnampalam, 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5A7D225-28A0-4A6D-BDD1-11383EA957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C9F9903-3295-48AF-AB45-04EF28874A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A987219-9B2D-4AD2-8EB4-883AFFF1FD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1866DB4A-F1D2-4652-96F0-A839198DAD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4C2C28E-0A78-4132-A3D8-D0866646AF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B52A959-9AD9-471C-AD00-DD1FD49593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517FEDD-F996-4469-9EE6-079CA7D969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D8AA3B5-6409-470E-8943-89F751CBA6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July 2010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80851" y="6475413"/>
            <a:ext cx="186307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Vish Ponnampalam, Mediatek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2B0F97E-9D02-46F1-9783-D0658688D43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802.11-10/0874r0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2010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80851" y="6475413"/>
            <a:ext cx="1863074" cy="184666"/>
          </a:xfrm>
        </p:spPr>
        <p:txBody>
          <a:bodyPr/>
          <a:lstStyle/>
          <a:p>
            <a:r>
              <a:rPr lang="en-US" dirty="0" smtClean="0"/>
              <a:t>Vish Ponnampalam, Mediatek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DE192D8-359E-48FE-B106-526A5251E2C6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dirty="0" smtClean="0"/>
              <a:t>11ac Auto-Detection: Further Results </a:t>
            </a:r>
            <a:endParaRPr lang="en-US" sz="2800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2010-07-14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800100" y="2971800"/>
          <a:ext cx="7658100" cy="2606675"/>
        </p:xfrm>
        <a:graphic>
          <a:graphicData uri="http://schemas.openxmlformats.org/presentationml/2006/ole">
            <p:oleObj spid="_x0000_s30731" name="Document" r:id="rId4" imgW="8335650" imgH="2940395" progId="Word.Document.8">
              <p:embed/>
            </p:oleObj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sz="2000" b="1" dirty="0" smtClean="0"/>
          </a:p>
          <a:p>
            <a:pPr marL="342900" indent="-342900">
              <a:spcBef>
                <a:spcPct val="20000"/>
              </a:spcBef>
            </a:pPr>
            <a:r>
              <a:rPr lang="en-US" sz="2000" b="1" dirty="0" smtClean="0"/>
              <a:t>Authors</a:t>
            </a:r>
            <a:r>
              <a:rPr lang="en-US" sz="2000" b="1" dirty="0"/>
              <a:t>:</a:t>
            </a: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VHT-SIG-A Format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838200" y="4038600"/>
          <a:ext cx="77724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Scheme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OFDM</a:t>
                      </a:r>
                      <a:r>
                        <a:rPr lang="en-US" baseline="0" dirty="0" smtClean="0"/>
                        <a:t> Symbol #1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OFDM</a:t>
                      </a:r>
                      <a:r>
                        <a:rPr lang="en-US" baseline="0" dirty="0" smtClean="0"/>
                        <a:t> Symbol #2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Proposed (10-0750)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BPSK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S-QPSK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baseline="0" dirty="0" smtClean="0"/>
                        <a:t>10-0459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BPSK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QBPSK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10-0628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BPSK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BPSK and QBPSK on different tones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Vish Ponnampalam, 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450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1981200"/>
            <a:ext cx="4648200" cy="1503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for Proposed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sz="2000" dirty="0" smtClean="0"/>
              <a:t>Better detection of VHT-SIG-A bits in multipath</a:t>
            </a:r>
          </a:p>
          <a:p>
            <a:pPr lvl="1"/>
            <a:r>
              <a:rPr lang="en-US" sz="1800" dirty="0" smtClean="0"/>
              <a:t>Overall 0.5-1dB SNR gain</a:t>
            </a:r>
          </a:p>
          <a:p>
            <a:pPr lvl="1"/>
            <a:r>
              <a:rPr lang="en-US" sz="1800" dirty="0" smtClean="0"/>
              <a:t>Nearly same performance as L-SIG </a:t>
            </a:r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/>
              <a:t>Better solution than previous proposals</a:t>
            </a:r>
          </a:p>
          <a:p>
            <a:pPr lvl="1"/>
            <a:r>
              <a:rPr lang="en-US" dirty="0" smtClean="0"/>
              <a:t>Compared to 10-0459</a:t>
            </a:r>
          </a:p>
          <a:p>
            <a:pPr lvl="2"/>
            <a:r>
              <a:rPr lang="en-US" dirty="0" smtClean="0"/>
              <a:t>Better protection of VHT-SIG-A</a:t>
            </a:r>
          </a:p>
          <a:p>
            <a:pPr lvl="2"/>
            <a:r>
              <a:rPr lang="en-US" dirty="0" smtClean="0"/>
              <a:t>Lower 11n false detection in devices using both HT-SIG symbols </a:t>
            </a:r>
          </a:p>
          <a:p>
            <a:pPr lvl="1"/>
            <a:r>
              <a:rPr lang="en-US" dirty="0" smtClean="0"/>
              <a:t>Compared to 10-0628</a:t>
            </a:r>
          </a:p>
          <a:p>
            <a:pPr lvl="2"/>
            <a:r>
              <a:rPr lang="en-US" dirty="0" smtClean="0"/>
              <a:t>Better protection of VHT-SIG-A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Better modulation than BPSK</a:t>
            </a:r>
          </a:p>
          <a:p>
            <a:pPr lvl="1"/>
            <a:r>
              <a:rPr lang="en-US" sz="1800" dirty="0" smtClean="0"/>
              <a:t>Compelling case to adopt S-QPSK for VHT-SIG-B and Data Payload</a:t>
            </a:r>
          </a:p>
          <a:p>
            <a:pPr lvl="1">
              <a:buNone/>
            </a:pP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Vish Ponnampalam, 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2000" dirty="0" smtClean="0"/>
              <a:t>20 MHz Channel</a:t>
            </a:r>
          </a:p>
          <a:p>
            <a:r>
              <a:rPr lang="en-US" sz="2000" dirty="0" smtClean="0"/>
              <a:t>Channel Model: DNLOS</a:t>
            </a:r>
          </a:p>
          <a:p>
            <a:pPr lvl="1"/>
            <a:r>
              <a:rPr lang="en-US" sz="1800" dirty="0" smtClean="0"/>
              <a:t>Channel profiles are not normalized</a:t>
            </a:r>
          </a:p>
          <a:p>
            <a:r>
              <a:rPr lang="en-US" sz="2000" dirty="0" smtClean="0"/>
              <a:t>Channel Estimation (non-ideal) </a:t>
            </a:r>
          </a:p>
          <a:p>
            <a:r>
              <a:rPr lang="en-US" sz="2000" dirty="0" smtClean="0"/>
              <a:t>SISO System</a:t>
            </a:r>
          </a:p>
          <a:p>
            <a:r>
              <a:rPr lang="en-US" sz="2000" dirty="0" smtClean="0"/>
              <a:t>Consider Three Scenarios:</a:t>
            </a:r>
          </a:p>
          <a:p>
            <a:pPr lvl="1"/>
            <a:r>
              <a:rPr lang="en-US" sz="1800" dirty="0" smtClean="0"/>
              <a:t>AC packets are sent to AC Receiver</a:t>
            </a:r>
          </a:p>
          <a:p>
            <a:pPr lvl="2"/>
            <a:r>
              <a:rPr lang="en-US" sz="1600" dirty="0" smtClean="0"/>
              <a:t>Check </a:t>
            </a:r>
            <a:r>
              <a:rPr lang="en-US" sz="1600" dirty="0" smtClean="0">
                <a:solidFill>
                  <a:schemeClr val="accent2"/>
                </a:solidFill>
              </a:rPr>
              <a:t>miss detection rate </a:t>
            </a:r>
            <a:r>
              <a:rPr lang="en-US" sz="1600" dirty="0" smtClean="0"/>
              <a:t>and </a:t>
            </a:r>
            <a:r>
              <a:rPr lang="en-US" sz="1600" dirty="0" smtClean="0">
                <a:solidFill>
                  <a:schemeClr val="accent2"/>
                </a:solidFill>
              </a:rPr>
              <a:t>packet error rate of VHT-SIG-A</a:t>
            </a:r>
            <a:r>
              <a:rPr lang="en-US" sz="1600" dirty="0" smtClean="0"/>
              <a:t>;</a:t>
            </a:r>
          </a:p>
          <a:p>
            <a:pPr lvl="1"/>
            <a:r>
              <a:rPr lang="en-US" sz="1800" dirty="0" smtClean="0"/>
              <a:t>Legacy packets are sent to AC Receiver</a:t>
            </a:r>
          </a:p>
          <a:p>
            <a:pPr lvl="2"/>
            <a:r>
              <a:rPr lang="en-US" sz="1600" dirty="0" smtClean="0"/>
              <a:t>Check </a:t>
            </a:r>
            <a:r>
              <a:rPr lang="en-US" sz="1600" dirty="0" smtClean="0">
                <a:solidFill>
                  <a:schemeClr val="accent2"/>
                </a:solidFill>
              </a:rPr>
              <a:t>false detection rate </a:t>
            </a:r>
            <a:r>
              <a:rPr lang="en-US" sz="1600" dirty="0" smtClean="0"/>
              <a:t>of BPSK modulated date symbols (worst case for BPSK+SQPSK scheme)</a:t>
            </a:r>
          </a:p>
          <a:p>
            <a:pPr lvl="1"/>
            <a:r>
              <a:rPr lang="en-US" sz="1800" dirty="0" smtClean="0"/>
              <a:t>SQPSK used for VHT-SIG-B</a:t>
            </a:r>
          </a:p>
          <a:p>
            <a:pPr lvl="2"/>
            <a:r>
              <a:rPr lang="en-US" sz="1600" dirty="0" smtClean="0"/>
              <a:t>Check </a:t>
            </a:r>
            <a:r>
              <a:rPr lang="en-US" sz="1600" dirty="0" smtClean="0">
                <a:solidFill>
                  <a:schemeClr val="accent2"/>
                </a:solidFill>
              </a:rPr>
              <a:t>Packet Error Rate</a:t>
            </a:r>
            <a:endParaRPr lang="en-US" sz="16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Vish Ponnampalam, 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 packets to AC Receivers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Vish Ponnampalam, 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905000"/>
            <a:ext cx="4253802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8200" y="1923120"/>
            <a:ext cx="4235760" cy="4249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VHT-SIG-B Performance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Vish Ponnampalam, 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62000" y="5739825"/>
            <a:ext cx="7336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Assuming VHT-SIG-B carries </a:t>
            </a:r>
            <a:r>
              <a:rPr lang="en-US" sz="1600" i="1" dirty="0" smtClean="0"/>
              <a:t>26</a:t>
            </a:r>
            <a:r>
              <a:rPr lang="en-US" sz="1600" i="1" dirty="0" smtClean="0"/>
              <a:t> </a:t>
            </a:r>
            <a:r>
              <a:rPr lang="en-US" sz="1600" i="1" dirty="0" smtClean="0"/>
              <a:t>information bits and thus occupies </a:t>
            </a:r>
            <a:r>
              <a:rPr lang="en-US" sz="1600" i="1" dirty="0" smtClean="0"/>
              <a:t>1 </a:t>
            </a:r>
            <a:r>
              <a:rPr lang="en-US" sz="1600" i="1" dirty="0" smtClean="0"/>
              <a:t>OFDM </a:t>
            </a:r>
            <a:r>
              <a:rPr lang="en-US" sz="1600" i="1" dirty="0" smtClean="0"/>
              <a:t>symbol </a:t>
            </a:r>
            <a:endParaRPr lang="en-US" sz="1600" i="1" dirty="0" smtClean="0"/>
          </a:p>
          <a:p>
            <a:r>
              <a:rPr lang="en-US" sz="1600" i="1" dirty="0" smtClean="0"/>
              <a:t>with 1/2 –Rate coding; Channel Model D </a:t>
            </a:r>
            <a:endParaRPr lang="en-US" sz="1600" i="1" dirty="0"/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99605"/>
            <a:ext cx="8382000" cy="4420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11ac Payload with S-QPSK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Vish Ponnampalam, 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524000"/>
            <a:ext cx="8612697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914400" y="5867400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i="1" dirty="0" smtClean="0"/>
              <a:t> 3/4–Rate coding; 400 bit payload; </a:t>
            </a:r>
            <a:r>
              <a:rPr lang="en-US" sz="1600" i="1" dirty="0" smtClean="0"/>
              <a:t>Channel Model D </a:t>
            </a:r>
            <a:endParaRPr lang="en-US" sz="1600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000" dirty="0" smtClean="0"/>
              <a:t>We propose that the second VHT-SIG-A symbol be modulated using S-QPSK</a:t>
            </a:r>
          </a:p>
          <a:p>
            <a:endParaRPr lang="en-US" sz="2000" dirty="0" smtClean="0"/>
          </a:p>
          <a:p>
            <a:r>
              <a:rPr lang="en-US" sz="2000" dirty="0" smtClean="0"/>
              <a:t>This approach has two main advantages</a:t>
            </a:r>
          </a:p>
          <a:p>
            <a:pPr lvl="1"/>
            <a:r>
              <a:rPr lang="en-US" sz="1800" dirty="0" smtClean="0"/>
              <a:t>VHT-SIG-A error rate improves in multipath channels</a:t>
            </a:r>
          </a:p>
          <a:p>
            <a:pPr lvl="2"/>
            <a:r>
              <a:rPr lang="en-US" sz="1600" dirty="0" smtClean="0"/>
              <a:t>We show 0.5-1dB gain in Channel D (42 information bits)</a:t>
            </a:r>
          </a:p>
          <a:p>
            <a:pPr lvl="2"/>
            <a:r>
              <a:rPr lang="en-US" sz="1600" dirty="0" smtClean="0"/>
              <a:t>Will be even higher for longer VHT-SIG-A lengths (if more bits are required)</a:t>
            </a:r>
          </a:p>
          <a:p>
            <a:pPr lvl="1"/>
            <a:r>
              <a:rPr lang="en-US" sz="1800" dirty="0" smtClean="0"/>
              <a:t>Lower false alarm rate for 11n receivers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S-QPSK can also be used in 11ac for</a:t>
            </a:r>
          </a:p>
          <a:p>
            <a:pPr lvl="1"/>
            <a:r>
              <a:rPr lang="en-US" sz="1800" dirty="0" smtClean="0"/>
              <a:t>VHT-SIG-B</a:t>
            </a:r>
          </a:p>
          <a:p>
            <a:pPr lvl="2"/>
            <a:r>
              <a:rPr lang="en-US" sz="1600" dirty="0" smtClean="0"/>
              <a:t>We show &gt;2dB gain in Channel D</a:t>
            </a:r>
          </a:p>
          <a:p>
            <a:pPr lvl="1"/>
            <a:r>
              <a:rPr lang="en-US" sz="1800" dirty="0" smtClean="0"/>
              <a:t>Data Payload</a:t>
            </a:r>
          </a:p>
          <a:p>
            <a:pPr lvl="2"/>
            <a:r>
              <a:rPr lang="en-US" sz="1600" dirty="0" smtClean="0"/>
              <a:t>Even higher gains with higher rate coding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Vish Ponnampalam, 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2005</TotalTime>
  <Words>472</Words>
  <Application>Microsoft Office PowerPoint</Application>
  <PresentationFormat>On-screen Show (4:3)</PresentationFormat>
  <Paragraphs>120</Paragraphs>
  <Slides>8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802-11-Submission</vt:lpstr>
      <vt:lpstr>Document</vt:lpstr>
      <vt:lpstr>11ac Auto-Detection: Further Results </vt:lpstr>
      <vt:lpstr>Proposed VHT-SIG-A Format</vt:lpstr>
      <vt:lpstr>Motivation for Proposed Scheme</vt:lpstr>
      <vt:lpstr>Simulation Conditions</vt:lpstr>
      <vt:lpstr>AC packets to AC Receivers</vt:lpstr>
      <vt:lpstr>VHT-SIG-B Performance</vt:lpstr>
      <vt:lpstr>11ac Payload with S-QPSK</vt:lpstr>
      <vt:lpstr>Conclusions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hworstell</dc:creator>
  <cp:lastModifiedBy>vish.ponnampalam</cp:lastModifiedBy>
  <cp:revision>120</cp:revision>
  <cp:lastPrinted>1998-02-10T13:28:06Z</cp:lastPrinted>
  <dcterms:created xsi:type="dcterms:W3CDTF">2007-05-21T21:00:37Z</dcterms:created>
  <dcterms:modified xsi:type="dcterms:W3CDTF">2010-07-14T08:30:33Z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828317522</vt:i4>
  </property>
  <property fmtid="{D5CDD505-2E9C-101B-9397-08002B2CF9AE}" pid="3" name="_NewReviewCycle">
    <vt:lpwstr/>
  </property>
  <property fmtid="{D5CDD505-2E9C-101B-9397-08002B2CF9AE}" pid="4" name="_EmailSubject">
    <vt:lpwstr>the latest reusults</vt:lpwstr>
  </property>
  <property fmtid="{D5CDD505-2E9C-101B-9397-08002B2CF9AE}" pid="5" name="_AuthorEmail">
    <vt:lpwstr>Jianhan.Liu@mediatek.com</vt:lpwstr>
  </property>
  <property fmtid="{D5CDD505-2E9C-101B-9397-08002B2CF9AE}" pid="6" name="_AuthorEmailDisplayName">
    <vt:lpwstr>Jianhan Liu</vt:lpwstr>
  </property>
</Properties>
</file>