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3" r:id="rId3"/>
    <p:sldId id="281" r:id="rId4"/>
    <p:sldId id="282" r:id="rId5"/>
    <p:sldId id="285" r:id="rId6"/>
    <p:sldId id="288" r:id="rId7"/>
    <p:sldId id="290" r:id="rId8"/>
    <p:sldId id="287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A959FF-42E2-4969-8CC1-FB8347930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AAC8CA-A4AE-4E14-B184-4E18A86C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F2C17A-7813-4C31-AADB-67FE13AC3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9F9903-3295-48AF-AB45-04EF2887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A987219-9B2D-4AD2-8EB4-883AFFF1F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866DB4A-F1D2-4652-96F0-A839198DA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C2C28E-0A78-4132-A3D8-D0866646A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B52A959-9AD9-471C-AD00-DD1FD4959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17FEDD-F996-4469-9EE6-079CA7D96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8AA3B5-6409-470E-8943-89F751CB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0851" y="6475413"/>
            <a:ext cx="1863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802.11-10/0874r0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/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/>
              <a:t>11ac Auto-Detection: Further Results 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800100" y="2971800"/>
          <a:ext cx="7658100" cy="2606675"/>
        </p:xfrm>
        <a:graphic>
          <a:graphicData uri="http://schemas.openxmlformats.org/presentationml/2006/ole">
            <p:oleObj spid="_x0000_s30731" name="Document" r:id="rId4" imgW="8335650" imgH="294039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VHT-SIG-A Format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40386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Proposed (10-0750)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BPSK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S-QPSK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10-0459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QBPSK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10-0628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 and QBPSK on different tones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648200" cy="15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Better detection of VHT-SIG-A bits in multipath</a:t>
            </a:r>
          </a:p>
          <a:p>
            <a:pPr lvl="1"/>
            <a:r>
              <a:rPr lang="en-US" sz="1800" dirty="0" smtClean="0"/>
              <a:t>Overall 0.5-1dB SNR gain</a:t>
            </a:r>
          </a:p>
          <a:p>
            <a:pPr lvl="1"/>
            <a:r>
              <a:rPr lang="en-US" sz="1800" dirty="0" smtClean="0"/>
              <a:t>Nearly same performance as L-SIG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Better solution than previous proposals</a:t>
            </a:r>
          </a:p>
          <a:p>
            <a:pPr lvl="1"/>
            <a:r>
              <a:rPr lang="en-US" dirty="0" smtClean="0"/>
              <a:t>Compared to 10-0459</a:t>
            </a:r>
          </a:p>
          <a:p>
            <a:pPr lvl="2"/>
            <a:r>
              <a:rPr lang="en-US" dirty="0" smtClean="0"/>
              <a:t>Better protection of VHT-SIG-A</a:t>
            </a:r>
          </a:p>
          <a:p>
            <a:pPr lvl="2"/>
            <a:r>
              <a:rPr lang="en-US" dirty="0" smtClean="0"/>
              <a:t>Lower 11n false detection in devices using both HT-SIG symbols </a:t>
            </a:r>
          </a:p>
          <a:p>
            <a:pPr lvl="1"/>
            <a:r>
              <a:rPr lang="en-US" dirty="0" smtClean="0"/>
              <a:t>Compared to 10-0628</a:t>
            </a:r>
          </a:p>
          <a:p>
            <a:pPr lvl="2"/>
            <a:r>
              <a:rPr lang="en-US" dirty="0" smtClean="0"/>
              <a:t>Better protection of VHT-SIG-A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Better modulation than BPSK</a:t>
            </a:r>
          </a:p>
          <a:p>
            <a:pPr lvl="1"/>
            <a:r>
              <a:rPr lang="en-US" sz="1800" dirty="0" smtClean="0"/>
              <a:t>Compelling case to adopt S-QPSK for VHT-SIG-B and Data Payload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20 MHz Channel</a:t>
            </a:r>
          </a:p>
          <a:p>
            <a:r>
              <a:rPr lang="en-US" sz="2000" dirty="0" smtClean="0"/>
              <a:t>Channel Model: DNLOS</a:t>
            </a:r>
          </a:p>
          <a:p>
            <a:pPr lvl="1"/>
            <a:r>
              <a:rPr lang="en-US" sz="1800" dirty="0" smtClean="0"/>
              <a:t>Channel profiles are not normalized</a:t>
            </a:r>
          </a:p>
          <a:p>
            <a:r>
              <a:rPr lang="en-US" sz="2000" dirty="0" smtClean="0"/>
              <a:t>Channel Estimation (non-ideal) </a:t>
            </a:r>
          </a:p>
          <a:p>
            <a:r>
              <a:rPr lang="en-US" sz="2000" dirty="0" smtClean="0"/>
              <a:t>SISO System</a:t>
            </a:r>
          </a:p>
          <a:p>
            <a:r>
              <a:rPr lang="en-US" sz="2000" dirty="0" smtClean="0"/>
              <a:t>Consider Three Scenarios:</a:t>
            </a:r>
          </a:p>
          <a:p>
            <a:pPr lvl="1"/>
            <a:r>
              <a:rPr lang="en-US" sz="1800" dirty="0" smtClean="0"/>
              <a:t>AC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miss detection rate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 of VHT-SIG-A</a:t>
            </a:r>
            <a:r>
              <a:rPr lang="en-US" sz="1600" dirty="0" smtClean="0"/>
              <a:t>;</a:t>
            </a:r>
          </a:p>
          <a:p>
            <a:pPr lvl="1"/>
            <a:r>
              <a:rPr lang="en-US" sz="1800" dirty="0" smtClean="0"/>
              <a:t>Legacy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false detection rate </a:t>
            </a:r>
            <a:r>
              <a:rPr lang="en-US" sz="1600" dirty="0" smtClean="0"/>
              <a:t>of BPSK modulated date symbols (worst case for BPSK+SQPSK scheme)</a:t>
            </a:r>
          </a:p>
          <a:p>
            <a:pPr lvl="1"/>
            <a:r>
              <a:rPr lang="en-US" sz="1800" dirty="0" smtClean="0"/>
              <a:t>SQPSK used for VHT-SIG-B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AC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25380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23120"/>
            <a:ext cx="4235760" cy="42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VHT-SIG-B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739825"/>
            <a:ext cx="7336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Assuming VHT-SIG-B carries </a:t>
            </a:r>
            <a:r>
              <a:rPr lang="en-US" sz="1600" i="1" dirty="0" smtClean="0"/>
              <a:t>26</a:t>
            </a:r>
            <a:r>
              <a:rPr lang="en-US" sz="1600" i="1" dirty="0" smtClean="0"/>
              <a:t> </a:t>
            </a:r>
            <a:r>
              <a:rPr lang="en-US" sz="1600" i="1" dirty="0" smtClean="0"/>
              <a:t>information bits and thus occupies </a:t>
            </a:r>
            <a:r>
              <a:rPr lang="en-US" sz="1600" i="1" dirty="0" smtClean="0"/>
              <a:t>1 </a:t>
            </a:r>
            <a:r>
              <a:rPr lang="en-US" sz="1600" i="1" dirty="0" smtClean="0"/>
              <a:t>OFDM </a:t>
            </a:r>
            <a:r>
              <a:rPr lang="en-US" sz="1600" i="1" dirty="0" smtClean="0"/>
              <a:t>symbol </a:t>
            </a:r>
            <a:endParaRPr lang="en-US" sz="1600" i="1" dirty="0" smtClean="0"/>
          </a:p>
          <a:p>
            <a:r>
              <a:rPr lang="en-US" sz="1600" i="1" dirty="0" smtClean="0"/>
              <a:t>with 1/2 –Rate coding; Channel Model D </a:t>
            </a:r>
            <a:endParaRPr lang="en-US" sz="1600" i="1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99605"/>
            <a:ext cx="8382000" cy="442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11ac Payload with S-QPSK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61269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14400" y="5867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i="1" dirty="0" smtClean="0"/>
              <a:t> 3/4–Rate coding; 400 bit payload; </a:t>
            </a:r>
            <a:r>
              <a:rPr lang="en-US" sz="1600" i="1" dirty="0" smtClean="0"/>
              <a:t>Channel Model D </a:t>
            </a:r>
            <a:endParaRPr lang="en-US" sz="16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propose that the second VHT-SIG-A symbol be modulated using S-QPSK</a:t>
            </a:r>
          </a:p>
          <a:p>
            <a:endParaRPr lang="en-US" sz="2000" dirty="0" smtClean="0"/>
          </a:p>
          <a:p>
            <a:r>
              <a:rPr lang="en-US" sz="2000" dirty="0" smtClean="0"/>
              <a:t>This approach has two main advantages</a:t>
            </a:r>
          </a:p>
          <a:p>
            <a:pPr lvl="1"/>
            <a:r>
              <a:rPr lang="en-US" sz="1800" dirty="0" smtClean="0"/>
              <a:t>VHT-SIG-A error rate improves in multipath channels</a:t>
            </a:r>
          </a:p>
          <a:p>
            <a:pPr lvl="2"/>
            <a:r>
              <a:rPr lang="en-US" sz="1600" dirty="0" smtClean="0"/>
              <a:t>We show 0.5-1dB gain in Channel D (42 information bits)</a:t>
            </a:r>
          </a:p>
          <a:p>
            <a:pPr lvl="2"/>
            <a:r>
              <a:rPr lang="en-US" sz="1600" dirty="0" smtClean="0"/>
              <a:t>Will be even higher for longer VHT-SIG-A lengths (if more bits are required)</a:t>
            </a:r>
          </a:p>
          <a:p>
            <a:pPr lvl="1"/>
            <a:r>
              <a:rPr lang="en-US" sz="1800" dirty="0" smtClean="0"/>
              <a:t>Lower false alarm rate for 11n receivers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S-QPSK can also be used in 11ac for</a:t>
            </a:r>
          </a:p>
          <a:p>
            <a:pPr lvl="1"/>
            <a:r>
              <a:rPr lang="en-US" sz="1800" dirty="0" smtClean="0"/>
              <a:t>VHT-SIG-B</a:t>
            </a:r>
          </a:p>
          <a:p>
            <a:pPr lvl="2"/>
            <a:r>
              <a:rPr lang="en-US" sz="1600" dirty="0" smtClean="0"/>
              <a:t>We show &gt;2dB gain in Channel D</a:t>
            </a:r>
          </a:p>
          <a:p>
            <a:pPr lvl="1"/>
            <a:r>
              <a:rPr lang="en-US" sz="1800" dirty="0" smtClean="0"/>
              <a:t>Data Payload</a:t>
            </a:r>
          </a:p>
          <a:p>
            <a:pPr lvl="2"/>
            <a:r>
              <a:rPr lang="en-US" sz="1600" dirty="0" smtClean="0"/>
              <a:t>Even higher gains with higher rate 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472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11ac Auto-Detection: Further Results </vt:lpstr>
      <vt:lpstr>Proposed VHT-SIG-A Format</vt:lpstr>
      <vt:lpstr>Motivation for Proposed Scheme</vt:lpstr>
      <vt:lpstr>Simulation Conditions</vt:lpstr>
      <vt:lpstr>AC packets to AC Receivers</vt:lpstr>
      <vt:lpstr>VHT-SIG-B Performance</vt:lpstr>
      <vt:lpstr>11ac Payload with S-QPSK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120</cp:revision>
  <cp:lastPrinted>1998-02-10T13:28:06Z</cp:lastPrinted>
  <dcterms:created xsi:type="dcterms:W3CDTF">2007-05-21T21:00:37Z</dcterms:created>
  <dcterms:modified xsi:type="dcterms:W3CDTF">2010-07-14T08:30:33Z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828317522</vt:i4>
  </property>
  <property fmtid="{D5CDD505-2E9C-101B-9397-08002B2CF9AE}" pid="3" name="_NewReviewCycle">
    <vt:lpwstr/>
  </property>
  <property fmtid="{D5CDD505-2E9C-101B-9397-08002B2CF9AE}" pid="4" name="_EmailSubject">
    <vt:lpwstr>the latest reusults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