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73" r:id="rId4"/>
    <p:sldId id="271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>
        <p:scale>
          <a:sx n="100" d="100"/>
          <a:sy n="100" d="100"/>
        </p:scale>
        <p:origin x="-57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4816C9C4-55C7-413B-BD6E-AF1D62FDBE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5C0F23F2-1C4E-430A-AE58-0FB13F71D0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985A0CD-4FEE-4E5E-B759-60678392043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F99CF30-9139-4A5B-891F-6B3CD482DF6D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  <a:ln/>
        </p:spPr>
      </p:sp>
      <p:sp>
        <p:nvSpPr>
          <p:cNvPr id="1187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A592F5D-D8AE-49E1-8E6E-0BA85412BC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A17BB3F-5065-4771-94F7-E4AECD5AC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9EE0313-023D-45C8-88CE-533136C37A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F47D797-C1C0-4562-B654-18CF31BC5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7F09814-5B5F-4B62-B972-10D8A6E61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A5F91D-D8D0-4DE1-B2F6-9612EA04F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729F1F1-88C9-4CC5-B1DF-9130D96AA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8CFF5E0-2119-4FB1-90C2-8EA1680D22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788999-CB44-498E-A267-88F9728349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35ACFD-EB10-46BC-B125-1D9A873AD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D968082-697B-4D4A-B6E7-AB44F52BCC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AA3CE8-BA6F-4236-B723-6DC315861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2832" y="6475413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1B607B6-6ADF-4E4A-B9E5-C041D8E404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802.11-10/0802r0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VHT-LTF sequence for 80 MHz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2010-07-12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4350" y="2276475"/>
          <a:ext cx="8077200" cy="4305300"/>
        </p:xfrm>
        <a:graphic>
          <a:graphicData uri="http://schemas.openxmlformats.org/presentationml/2006/ole">
            <p:oleObj spid="_x0000_s30731" name="Document" r:id="rId4" imgW="8238348" imgH="439621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1800" dirty="0" smtClean="0"/>
              <a:t>Do you accept the (per 20 MHz) phase rotations specified on slide 6 of this document</a:t>
            </a:r>
            <a:r>
              <a:rPr lang="en-GB" sz="1800" dirty="0" smtClean="0"/>
              <a:t> </a:t>
            </a:r>
            <a:r>
              <a:rPr lang="en-US" sz="1800" dirty="0" smtClean="0"/>
              <a:t> for VHT-LTFs in 80 MHz transmissions and agree to add the following text to the spec framework document ?</a:t>
            </a:r>
          </a:p>
          <a:p>
            <a:pPr>
              <a:buNone/>
            </a:pPr>
            <a:r>
              <a:rPr lang="en-US" sz="1800" dirty="0" smtClean="0"/>
              <a:t>       </a:t>
            </a:r>
            <a:r>
              <a:rPr lang="en-GB" sz="1800" b="0" i="1" dirty="0" smtClean="0"/>
              <a:t>In the VHT-LTF sequence of an 80 MHz VHT PPDU, subcarrier k,  where                            </a:t>
            </a:r>
          </a:p>
          <a:p>
            <a:pPr>
              <a:buNone/>
            </a:pPr>
            <a:r>
              <a:rPr lang="en-GB" sz="1800" b="0" i="1" dirty="0" smtClean="0"/>
              <a:t>                            , shall be multiplied by the following function of k, prior to transmission:</a:t>
            </a:r>
          </a:p>
          <a:p>
            <a:pPr>
              <a:buNone/>
            </a:pPr>
            <a:endParaRPr lang="en-US" sz="1800" dirty="0" smtClean="0"/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</a:t>
            </a:r>
          </a:p>
          <a:p>
            <a:pPr lvl="1"/>
            <a:r>
              <a:rPr lang="en-US" sz="1600" dirty="0" smtClean="0"/>
              <a:t>N</a:t>
            </a:r>
          </a:p>
          <a:p>
            <a:pPr lvl="1"/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3124200" y="3733800"/>
          <a:ext cx="1676400" cy="547396"/>
        </p:xfrm>
        <a:graphic>
          <a:graphicData uri="http://schemas.openxmlformats.org/presentationml/2006/ole">
            <p:oleObj spid="_x0000_s57345" name="Equation" r:id="rId3" imgW="1397000" imgH="4572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91961" y="3162300"/>
          <a:ext cx="1360714" cy="254000"/>
        </p:xfrm>
        <a:graphic>
          <a:graphicData uri="http://schemas.openxmlformats.org/presentationml/2006/ole">
            <p:oleObj spid="_x0000_s57347" name="Equation" r:id="rId4" imgW="9522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Do you agree to extend the phase rotation on VHT 80 MHz LTFs to the 80 MHz legacy preamble, VHT preamble and data </a:t>
            </a:r>
            <a:r>
              <a:rPr lang="en-US" sz="2000" dirty="0" smtClean="0"/>
              <a:t>portion and add the following text to the spec frame work document?</a:t>
            </a:r>
            <a:endParaRPr lang="en-US" sz="2000" dirty="0" smtClean="0"/>
          </a:p>
          <a:p>
            <a:pPr lvl="0">
              <a:buNone/>
            </a:pPr>
            <a:r>
              <a:rPr lang="en-US" dirty="0" smtClean="0"/>
              <a:t>     </a:t>
            </a:r>
            <a:r>
              <a:rPr lang="en-US" sz="1800" dirty="0" smtClean="0"/>
              <a:t>“</a:t>
            </a:r>
            <a:r>
              <a:rPr lang="en-US" sz="1800" b="0" i="1" dirty="0" smtClean="0"/>
              <a:t>In all elements of an 80 MHz VHT PPDU , i.e., the L-STF, L-LTF, L-SIG,  VHT-SIG-A, VHT-LTFs, VHT-SIG-B and the Data, the same function of k shall be used to multiply </a:t>
            </a:r>
            <a:r>
              <a:rPr lang="en-US" sz="1800" b="0" i="1" dirty="0" smtClean="0"/>
              <a:t>subcarrier </a:t>
            </a:r>
            <a:r>
              <a:rPr lang="en-US" sz="1800" b="0" i="1" dirty="0" smtClean="0"/>
              <a:t>k, prior to transmission</a:t>
            </a:r>
            <a:r>
              <a:rPr lang="en-US" sz="1800" dirty="0" smtClean="0"/>
              <a:t>”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[1] </a:t>
            </a:r>
            <a:r>
              <a:rPr lang="en-GB" sz="2000" b="0" dirty="0" smtClean="0"/>
              <a:t>09/0992r11, “</a:t>
            </a:r>
            <a:r>
              <a:rPr lang="en-US" sz="2000" b="0" dirty="0" smtClean="0"/>
              <a:t>Proposed Specification Framework for Tgac”</a:t>
            </a:r>
          </a:p>
          <a:p>
            <a:pPr>
              <a:buNone/>
            </a:pPr>
            <a:r>
              <a:rPr lang="en-US" sz="2000" dirty="0" smtClean="0"/>
              <a:t>[2] </a:t>
            </a:r>
            <a:r>
              <a:rPr lang="en-US" sz="2000" b="0" dirty="0" smtClean="0"/>
              <a:t>10/0771r0, “Phase Tracking during VHT-LTF.ppt”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>
              <a:buNone/>
            </a:pPr>
            <a:r>
              <a:rPr lang="en-US" sz="2000" dirty="0" smtClean="0"/>
              <a:t>     The spec framework document specifies the tone allocation for 80 MHz transmissions (number and location of pilot, guard and DC tones) [1]. This document proposes a VHT-LTF frequency domain sequence for 80 MHz transmissions and the phase rotations to be used in each 20 MHz sub-band. The proposal minimizes the peak-to-average power ratio during VHT-LTFs assuming pilot tracking during VHT-LTFs as suggested in [2].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VHT LTF sequence structure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57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Let us assume that the VHT-LTF sequence is constructed by </a:t>
            </a:r>
          </a:p>
          <a:p>
            <a:pPr lvl="1"/>
            <a:r>
              <a:rPr lang="en-US" sz="1400" dirty="0" smtClean="0"/>
              <a:t>using </a:t>
            </a:r>
            <a:r>
              <a:rPr lang="en-US" sz="1400" b="1" i="1" dirty="0" smtClean="0"/>
              <a:t>all 11n40 tones </a:t>
            </a:r>
            <a:r>
              <a:rPr lang="en-US" sz="1400" dirty="0" smtClean="0"/>
              <a:t>on both 40 MHz subchannels, with filling of missing tones and applying a phase rotation on each </a:t>
            </a:r>
            <a:r>
              <a:rPr lang="en-US" sz="1400" b="1" i="1" dirty="0" smtClean="0"/>
              <a:t>20MHz subchannel</a:t>
            </a:r>
            <a:r>
              <a:rPr lang="en-US" sz="1400" dirty="0" smtClean="0"/>
              <a:t>  </a:t>
            </a:r>
          </a:p>
          <a:p>
            <a:pPr>
              <a:buFontTx/>
              <a:buNone/>
            </a:pPr>
            <a:endParaRPr lang="en-US" sz="1600" dirty="0" smtClean="0"/>
          </a:p>
          <a:p>
            <a:pPr lvl="1"/>
            <a:endParaRPr lang="en-US" sz="14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200" dirty="0" smtClean="0"/>
          </a:p>
          <a:p>
            <a:pPr lvl="1">
              <a:lnSpc>
                <a:spcPct val="90000"/>
              </a:lnSpc>
            </a:pPr>
            <a:endParaRPr lang="en-US" sz="1200" dirty="0" smtClean="0"/>
          </a:p>
          <a:p>
            <a:pPr lvl="1">
              <a:lnSpc>
                <a:spcPct val="90000"/>
              </a:lnSpc>
            </a:pPr>
            <a:endParaRPr lang="en-US" sz="1400" dirty="0" smtClean="0"/>
          </a:p>
          <a:p>
            <a:pPr lvl="1">
              <a:lnSpc>
                <a:spcPct val="90000"/>
              </a:lnSpc>
            </a:pPr>
            <a:r>
              <a:rPr lang="en-US" sz="1400" dirty="0" smtClean="0"/>
              <a:t>Missing tones 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/>
              <a:t>interp40NullL</a:t>
            </a:r>
            <a:r>
              <a:rPr lang="en-US" sz="1200" dirty="0" smtClean="0"/>
              <a:t>(3 tones),</a:t>
            </a:r>
            <a:r>
              <a:rPr lang="en-US" sz="1200" b="1" dirty="0" smtClean="0"/>
              <a:t> interp80ExtraL</a:t>
            </a:r>
            <a:r>
              <a:rPr lang="en-US" sz="1200" dirty="0" smtClean="0"/>
              <a:t> (4 tones),</a:t>
            </a:r>
            <a:r>
              <a:rPr lang="en-US" sz="1200" b="1" dirty="0" smtClean="0"/>
              <a:t> interp80ExtraR</a:t>
            </a:r>
            <a:r>
              <a:rPr lang="en-US" sz="1200" dirty="0" smtClean="0"/>
              <a:t> (4 tones) , </a:t>
            </a:r>
            <a:r>
              <a:rPr lang="en-US" sz="1200" b="1" dirty="0" smtClean="0"/>
              <a:t>interp40NullR</a:t>
            </a:r>
            <a:r>
              <a:rPr lang="en-US" sz="1200" dirty="0" smtClean="0"/>
              <a:t>(3 tones)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/>
              <a:t>[c1 c2 c3 c4] </a:t>
            </a:r>
            <a:r>
              <a:rPr lang="en-US" sz="1400" dirty="0" smtClean="0"/>
              <a:t>is the phase rotation pattern consisting of {+/-1,+/-j} values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</p:txBody>
      </p:sp>
      <p:graphicFrame>
        <p:nvGraphicFramePr>
          <p:cNvPr id="115714" name="Object 5"/>
          <p:cNvGraphicFramePr>
            <a:graphicFrameLocks noChangeAspect="1"/>
          </p:cNvGraphicFramePr>
          <p:nvPr/>
        </p:nvGraphicFramePr>
        <p:xfrm>
          <a:off x="1676400" y="2209800"/>
          <a:ext cx="6010275" cy="2514600"/>
        </p:xfrm>
        <a:graphic>
          <a:graphicData uri="http://schemas.openxmlformats.org/presentationml/2006/ole">
            <p:oleObj spid="_x0000_s46082" name="Equation" r:id="rId4" imgW="5765760" imgH="2514600" progId="Equation.DSMT4">
              <p:embed/>
            </p:oleObj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35ACFD-EB10-46BC-B125-1D9A873AD0A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2400" dirty="0" smtClean="0"/>
              <a:t>Search for the optimal VHT-LTF sequence </a:t>
            </a:r>
            <a:br>
              <a:rPr lang="en-US" sz="2400" dirty="0" smtClean="0"/>
            </a:br>
            <a:endParaRPr lang="en-US" sz="2800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51054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Assuming the VHT-LTF structure of previous slide,  to minimize the</a:t>
            </a:r>
          </a:p>
          <a:p>
            <a:pPr>
              <a:buNone/>
            </a:pPr>
            <a:r>
              <a:rPr lang="en-US" sz="2000" dirty="0" smtClean="0"/>
              <a:t>      PAPR, we need to optimize</a:t>
            </a:r>
          </a:p>
          <a:p>
            <a:pPr lvl="1"/>
            <a:r>
              <a:rPr lang="en-US" sz="1600" dirty="0" smtClean="0"/>
              <a:t>Missing tone values </a:t>
            </a:r>
          </a:p>
          <a:p>
            <a:pPr lvl="1"/>
            <a:r>
              <a:rPr lang="en-US" sz="1600" dirty="0" smtClean="0"/>
              <a:t>20 MHz phase rotations, [c1 c2 c3 c4] 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In [2], during VHT-LTFs, pilot tones are multiplied by an R value, while other tones are multiplied by a P value</a:t>
            </a:r>
          </a:p>
          <a:p>
            <a:pPr lvl="1"/>
            <a:r>
              <a:rPr lang="en-US" sz="1600" dirty="0" smtClean="0"/>
              <a:t>Optimization needs to consider the impact of different P and R values</a:t>
            </a:r>
          </a:p>
          <a:p>
            <a:endParaRPr lang="en-US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  <a:p>
            <a:pPr lvl="1">
              <a:buNone/>
            </a:pPr>
            <a:endParaRPr lang="en-US" sz="1600" dirty="0" smtClean="0"/>
          </a:p>
          <a:p>
            <a:pPr lvl="1">
              <a:buFontTx/>
              <a:buNone/>
            </a:pPr>
            <a:endParaRPr lang="en-US" sz="1400" b="1" dirty="0" smtClean="0"/>
          </a:p>
          <a:p>
            <a:pPr lvl="1">
              <a:lnSpc>
                <a:spcPct val="90000"/>
              </a:lnSpc>
            </a:pPr>
            <a:endParaRPr lang="en-US" sz="1400" dirty="0" smtClean="0"/>
          </a:p>
          <a:p>
            <a:pPr lvl="1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35ACFD-EB10-46BC-B125-1D9A873AD0A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914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Search for the optimal VHT-LTF </a:t>
            </a:r>
            <a:r>
              <a:rPr lang="en-US" sz="2400" dirty="0" smtClean="0"/>
              <a:t>sequence(cont’d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1085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8001000" cy="5410200"/>
          </a:xfrm>
        </p:spPr>
        <p:txBody>
          <a:bodyPr/>
          <a:lstStyle/>
          <a:p>
            <a:pPr lvl="1">
              <a:buNone/>
            </a:pPr>
            <a:endParaRPr lang="en-US" dirty="0" smtClean="0"/>
          </a:p>
          <a:p>
            <a:r>
              <a:rPr lang="en-US" sz="2000" b="1" dirty="0" smtClean="0">
                <a:ea typeface="+mn-ea"/>
                <a:cs typeface="+mn-cs"/>
              </a:rPr>
              <a:t>VHT-LTF sequence optimization done by finding a sequence that minimizes the maximal PAPR over all possible P and R values, i.e.,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1800" dirty="0" smtClean="0"/>
              <a:t>where S are LTF sequences for all possible missing tone values and 20MHz phase rotations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It turns out that PAPR only depends on product of P and R values</a:t>
            </a:r>
          </a:p>
          <a:p>
            <a:pPr marL="800100" lvl="1"/>
            <a:r>
              <a:rPr lang="en-US" sz="1800" dirty="0" smtClean="0"/>
              <a:t>{P,R}={e</a:t>
            </a:r>
            <a:r>
              <a:rPr lang="en-US" sz="1800" baseline="30000" dirty="0" smtClean="0"/>
              <a:t>j</a:t>
            </a:r>
            <a:r>
              <a:rPr lang="en-US" sz="1800" baseline="30000" dirty="0" smtClean="0">
                <a:sym typeface="Symbol" pitchFamily="18" charset="2"/>
              </a:rPr>
              <a:t></a:t>
            </a:r>
            <a:r>
              <a:rPr lang="en-US" sz="1800" dirty="0" smtClean="0">
                <a:sym typeface="Symbol" pitchFamily="18" charset="2"/>
              </a:rPr>
              <a:t>,1</a:t>
            </a:r>
            <a:r>
              <a:rPr lang="en-US" sz="1800" dirty="0" smtClean="0"/>
              <a:t>} and {-e</a:t>
            </a:r>
            <a:r>
              <a:rPr lang="en-US" sz="1800" baseline="30000" dirty="0" smtClean="0"/>
              <a:t>j</a:t>
            </a:r>
            <a:r>
              <a:rPr lang="en-US" sz="1800" baseline="30000" dirty="0" smtClean="0">
                <a:sym typeface="Symbol" pitchFamily="18" charset="2"/>
              </a:rPr>
              <a:t></a:t>
            </a:r>
            <a:r>
              <a:rPr lang="en-US" sz="1800" dirty="0" smtClean="0">
                <a:sym typeface="Symbol" pitchFamily="18" charset="2"/>
              </a:rPr>
              <a:t>,-1</a:t>
            </a:r>
            <a:r>
              <a:rPr lang="en-US" sz="1800" dirty="0" smtClean="0"/>
              <a:t>} give same sequence rotated by 180 degrees  </a:t>
            </a:r>
          </a:p>
        </p:txBody>
      </p:sp>
      <p:sp>
        <p:nvSpPr>
          <p:cNvPr id="108559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8554" name="Object 10"/>
          <p:cNvGraphicFramePr>
            <a:graphicFrameLocks noChangeAspect="1"/>
          </p:cNvGraphicFramePr>
          <p:nvPr/>
        </p:nvGraphicFramePr>
        <p:xfrm>
          <a:off x="2144713" y="2341563"/>
          <a:ext cx="4408487" cy="466725"/>
        </p:xfrm>
        <a:graphic>
          <a:graphicData uri="http://schemas.openxmlformats.org/presentationml/2006/ole">
            <p:oleObj spid="_x0000_s45058" name="Equation" r:id="rId3" imgW="2857320" imgH="304560" progId="Equation.DSMT4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35ACFD-EB10-46BC-B125-1D9A873AD0A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Optimal VHT-LTF sequence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67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19200"/>
            <a:ext cx="8001000" cy="5105400"/>
          </a:xfrm>
        </p:spPr>
        <p:txBody>
          <a:bodyPr/>
          <a:lstStyle/>
          <a:p>
            <a:pPr>
              <a:buNone/>
            </a:pPr>
            <a:endParaRPr lang="en-US" sz="1800" dirty="0" smtClean="0"/>
          </a:p>
          <a:p>
            <a:r>
              <a:rPr lang="en-GB" sz="1800" dirty="0" smtClean="0"/>
              <a:t>The parameters which result in the optimal VHT-LTF </a:t>
            </a:r>
          </a:p>
          <a:p>
            <a:pPr lvl="1"/>
            <a:r>
              <a:rPr lang="en-GB" sz="1400" dirty="0" smtClean="0"/>
              <a:t>Phase rotation </a:t>
            </a:r>
            <a:r>
              <a:rPr lang="en-US" sz="1400" b="1" dirty="0" smtClean="0"/>
              <a:t>[c1 c2 c3 c4] = </a:t>
            </a:r>
            <a:r>
              <a:rPr lang="en-GB" sz="1400" dirty="0" smtClean="0"/>
              <a:t>[1 -1 -1 -1]</a:t>
            </a:r>
          </a:p>
          <a:p>
            <a:pPr lvl="1" fontAlgn="b"/>
            <a:r>
              <a:rPr lang="en-GB" sz="1400" dirty="0" smtClean="0"/>
              <a:t>[</a:t>
            </a:r>
            <a:r>
              <a:rPr lang="en-US" sz="1400" dirty="0" smtClean="0"/>
              <a:t>interp40NullL, interp80ExtraL, interp80ExtraR, interp40NullR</a:t>
            </a:r>
            <a:r>
              <a:rPr lang="en-GB" sz="1400" dirty="0" smtClean="0"/>
              <a:t>] = [1    -1     1,     1    -1     1    -1,     1    -1    -1     1,    1    -1     1]</a:t>
            </a:r>
            <a:endParaRPr lang="en-US" sz="1400" dirty="0" smtClean="0"/>
          </a:p>
          <a:p>
            <a:pPr fontAlgn="b"/>
            <a:r>
              <a:rPr lang="en-GB" sz="1800" dirty="0" smtClean="0"/>
              <a:t>Optimal VHT-LTF pattern (excluding phase rotation per 20 MHz subchannel) is </a:t>
            </a:r>
          </a:p>
          <a:p>
            <a:pPr fontAlgn="b">
              <a:buFontTx/>
              <a:buNone/>
            </a:pPr>
            <a:endParaRPr lang="en-GB" sz="1800" dirty="0" smtClean="0"/>
          </a:p>
          <a:p>
            <a:pPr fontAlgn="b">
              <a:buFontTx/>
              <a:buNone/>
            </a:pPr>
            <a:endParaRPr lang="en-GB" sz="1800" dirty="0" smtClean="0"/>
          </a:p>
          <a:p>
            <a:pPr fontAlgn="b">
              <a:buFontTx/>
              <a:buNone/>
            </a:pPr>
            <a:r>
              <a:rPr lang="en-GB" sz="1800" dirty="0" smtClean="0"/>
              <a:t>        </a:t>
            </a:r>
          </a:p>
          <a:p>
            <a:pPr lvl="1" fontAlgn="b"/>
            <a:r>
              <a:rPr lang="en-GB" sz="1400" dirty="0" smtClean="0"/>
              <a:t>where the 4 rows correspond to the four 20 MHz subchannels</a:t>
            </a:r>
            <a:endParaRPr lang="en-US" sz="10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</p:txBody>
      </p:sp>
      <p:graphicFrame>
        <p:nvGraphicFramePr>
          <p:cNvPr id="116768" name="Group 32"/>
          <p:cNvGraphicFramePr>
            <a:graphicFrameLocks noGrp="1"/>
          </p:cNvGraphicFramePr>
          <p:nvPr/>
        </p:nvGraphicFramePr>
        <p:xfrm>
          <a:off x="1447800" y="4800600"/>
          <a:ext cx="6477000" cy="109728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 x R 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PAPR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(4x os)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5.11dB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5.17dB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5.19dB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5.21dB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738" name="Object 3"/>
          <p:cNvGraphicFramePr>
            <a:graphicFrameLocks noChangeAspect="1"/>
          </p:cNvGraphicFramePr>
          <p:nvPr/>
        </p:nvGraphicFramePr>
        <p:xfrm>
          <a:off x="5588000" y="4826000"/>
          <a:ext cx="812800" cy="203200"/>
        </p:xfrm>
        <a:graphic>
          <a:graphicData uri="http://schemas.openxmlformats.org/presentationml/2006/ole">
            <p:oleObj spid="_x0000_s47106" name="Equation" r:id="rId3" imgW="812520" imgH="203040" progId="Equation.DSMT4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5588000" y="5054600"/>
          <a:ext cx="889000" cy="203200"/>
        </p:xfrm>
        <a:graphic>
          <a:graphicData uri="http://schemas.openxmlformats.org/presentationml/2006/ole">
            <p:oleObj spid="_x0000_s47107" name="Equation" r:id="rId4" imgW="888840" imgH="203040" progId="Equation.DSMT4">
              <p:embed/>
            </p:oleObj>
          </a:graphicData>
        </a:graphic>
      </p:graphicFrame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6858000" y="4819072"/>
          <a:ext cx="889000" cy="203200"/>
        </p:xfrm>
        <a:graphic>
          <a:graphicData uri="http://schemas.openxmlformats.org/presentationml/2006/ole">
            <p:oleObj spid="_x0000_s47108" name="Equation" r:id="rId5" imgW="888840" imgH="203040" progId="Equation.DSMT4">
              <p:embed/>
            </p:oleObj>
          </a:graphicData>
        </a:graphic>
      </p:graphicFrame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6858000" y="5052292"/>
          <a:ext cx="889000" cy="203200"/>
        </p:xfrm>
        <a:graphic>
          <a:graphicData uri="http://schemas.openxmlformats.org/presentationml/2006/ole">
            <p:oleObj spid="_x0000_s47109" name="Equation" r:id="rId6" imgW="888840" imgH="203040" progId="Equation.DSMT4">
              <p:embed/>
            </p:oleObj>
          </a:graphicData>
        </a:graphic>
      </p:graphicFrame>
      <p:graphicFrame>
        <p:nvGraphicFramePr>
          <p:cNvPr id="116742" name="Object 6"/>
          <p:cNvGraphicFramePr>
            <a:graphicFrameLocks noChangeAspect="1"/>
          </p:cNvGraphicFramePr>
          <p:nvPr/>
        </p:nvGraphicFramePr>
        <p:xfrm>
          <a:off x="609600" y="3276600"/>
          <a:ext cx="8369300" cy="834476"/>
        </p:xfrm>
        <a:graphic>
          <a:graphicData uri="http://schemas.openxmlformats.org/presentationml/2006/ole">
            <p:oleObj spid="_x0000_s47110" name="Equation" r:id="rId7" imgW="8661240" imgH="863280" progId="Equation.DSMT4">
              <p:embed/>
            </p:oleObj>
          </a:graphicData>
        </a:graphic>
      </p:graphicFrame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35ACFD-EB10-46BC-B125-1D9A873AD0A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514600" y="6172200"/>
            <a:ext cx="50800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Table: PAPR of the optimal VHT-LTF sequence for different values of  P and 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Phase rotations in legacy portion for 80 MHz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8800"/>
            <a:ext cx="7924800" cy="1524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For simplicity, recommend re-using the optimal VHT-LTF phase rotation in the legacy and VHT portions of the packet for 80 MHz</a:t>
            </a:r>
          </a:p>
          <a:p>
            <a:pPr marL="685800" lvl="2" indent="-342900"/>
            <a:r>
              <a:rPr lang="en-US" sz="1400" dirty="0" smtClean="0"/>
              <a:t>Rotation of  [1 -1 -1 -1] (optimal for VHT-LTFs) gives 3~4 dB lower PAPR than without rotation ([1 1 1 1]) in the legacy portion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35ACFD-EB10-46BC-B125-1D9A873AD0A1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Group 60"/>
          <p:cNvGraphicFramePr>
            <a:graphicFrameLocks/>
          </p:cNvGraphicFramePr>
          <p:nvPr/>
        </p:nvGraphicFramePr>
        <p:xfrm>
          <a:off x="1600201" y="3429000"/>
          <a:ext cx="6019798" cy="2089866"/>
        </p:xfrm>
        <a:graphic>
          <a:graphicData uri="http://schemas.openxmlformats.org/drawingml/2006/table">
            <a:tbl>
              <a:tblPr/>
              <a:tblGrid>
                <a:gridCol w="2133599"/>
                <a:gridCol w="1062097"/>
                <a:gridCol w="1412051"/>
                <a:gridCol w="1412051"/>
              </a:tblGrid>
              <a:tr h="60442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Phase Rotations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 20 MHz band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54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PAPR (2x oversampled)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L-STF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L-LTF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L-SIG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</a:tr>
              <a:tr h="543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[c1 c2 c3 c4] = </a:t>
                      </a: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 1 1 1]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9.2dB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3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[c1 c2 c3 c4] = </a:t>
                      </a: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[1 -1 -1 -1]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4.3dB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5.4dB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Proposed a VHT-LTF sequence for 80 MHz and phase rotations per 20 MHz sub-band</a:t>
            </a:r>
          </a:p>
          <a:p>
            <a:pPr lvl="1"/>
            <a:r>
              <a:rPr lang="en-US" sz="1800" dirty="0" smtClean="0"/>
              <a:t>Minimizes the PAPR during VHT-LTFs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Recommend re-using the optimal VHT-LTF phase rotations for other portions (both legacy and VHT) of the PPDU in 80 MHz transmissions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Strawpoll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5425"/>
            <a:ext cx="7772400" cy="4114800"/>
          </a:xfrm>
        </p:spPr>
        <p:txBody>
          <a:bodyPr/>
          <a:lstStyle/>
          <a:p>
            <a:r>
              <a:rPr lang="en-US" sz="1800" dirty="0" smtClean="0"/>
              <a:t>Do you accept the VHT-LTF sequence specified on slide 6 of this document (without phase rotations) as the base VHT-LTF sequence for 80 MHz and agree to add the following text to the spec framework document? </a:t>
            </a:r>
          </a:p>
          <a:p>
            <a:pPr>
              <a:buNone/>
            </a:pPr>
            <a:r>
              <a:rPr lang="en-US" sz="1800" dirty="0" smtClean="0"/>
              <a:t>      “</a:t>
            </a:r>
            <a:r>
              <a:rPr lang="en-GB" sz="1800" b="0" i="1" dirty="0" smtClean="0"/>
              <a:t>In a 80 MHz transmission, the VHT-LTF sequence to be transmitted (on subcarriers -122 to 122) shall be:</a:t>
            </a:r>
          </a:p>
          <a:p>
            <a:pPr>
              <a:buNone/>
            </a:pPr>
            <a:endParaRPr lang="en-GB" sz="1800" i="1" dirty="0" smtClean="0"/>
          </a:p>
          <a:p>
            <a:pPr>
              <a:buNone/>
            </a:pPr>
            <a:endParaRPr lang="en-GB" sz="1800" i="1" dirty="0" smtClean="0"/>
          </a:p>
          <a:p>
            <a:pPr>
              <a:buNone/>
            </a:pPr>
            <a:endParaRPr lang="en-GB" sz="1800" i="1" dirty="0" smtClean="0"/>
          </a:p>
          <a:p>
            <a:pPr>
              <a:buNone/>
            </a:pPr>
            <a:endParaRPr lang="en-GB" sz="1800" i="1" dirty="0" smtClean="0"/>
          </a:p>
          <a:p>
            <a:pPr>
              <a:buNone/>
            </a:pPr>
            <a:endParaRPr lang="en-GB" sz="1800" i="1" dirty="0" smtClean="0"/>
          </a:p>
          <a:p>
            <a:pPr>
              <a:buNone/>
            </a:pPr>
            <a:r>
              <a:rPr lang="en-GB" sz="1800" i="1" dirty="0" smtClean="0"/>
              <a:t>                                                                                                    ”</a:t>
            </a:r>
            <a:r>
              <a:rPr lang="en-US" dirty="0" smtClean="0"/>
              <a:t>                                                                          </a:t>
            </a:r>
          </a:p>
          <a:p>
            <a:pPr lvl="1"/>
            <a:r>
              <a:rPr lang="en-US" sz="1800" dirty="0" smtClean="0"/>
              <a:t>Y</a:t>
            </a:r>
          </a:p>
          <a:p>
            <a:pPr lvl="1"/>
            <a:r>
              <a:rPr lang="en-US" sz="1800" dirty="0" smtClean="0"/>
              <a:t>N</a:t>
            </a:r>
          </a:p>
          <a:p>
            <a:pPr lvl="1"/>
            <a:r>
              <a:rPr lang="en-US" sz="1800" dirty="0" smtClean="0"/>
              <a:t>A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1676400" y="3454400"/>
          <a:ext cx="5448300" cy="1879600"/>
        </p:xfrm>
        <a:graphic>
          <a:graphicData uri="http://schemas.openxmlformats.org/presentationml/2006/ole">
            <p:oleObj spid="_x0000_s53250" name="Equation" r:id="rId3" imgW="5448240" imgH="1879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507</TotalTime>
  <Words>986</Words>
  <Application>Microsoft Office PowerPoint</Application>
  <PresentationFormat>On-screen Show (4:3)</PresentationFormat>
  <Paragraphs>174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Microsoft Office Word 97 - 2003 Document</vt:lpstr>
      <vt:lpstr>Equation</vt:lpstr>
      <vt:lpstr>VHT-LTF sequence for 80 MHz</vt:lpstr>
      <vt:lpstr>Abstract</vt:lpstr>
      <vt:lpstr>VHT LTF sequence structure </vt:lpstr>
      <vt:lpstr>Search for the optimal VHT-LTF sequence  </vt:lpstr>
      <vt:lpstr>Search for the optimal VHT-LTF sequence(cont’d) </vt:lpstr>
      <vt:lpstr>Optimal VHT-LTF sequence  </vt:lpstr>
      <vt:lpstr>Phase rotations in legacy portion for 80 MHz</vt:lpstr>
      <vt:lpstr>Conclusions</vt:lpstr>
      <vt:lpstr>Strawpoll 1</vt:lpstr>
      <vt:lpstr>Strawpoll 2</vt:lpstr>
      <vt:lpstr>Strawpoll 3</vt:lpstr>
      <vt:lpstr>References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VHT-LTF sequence for 80 MHz</dc:title>
  <dc:creator>Sameer Vermani</dc:creator>
  <cp:lastModifiedBy>Vermani, Sameer</cp:lastModifiedBy>
  <cp:revision>46</cp:revision>
  <cp:lastPrinted>1998-02-10T13:28:06Z</cp:lastPrinted>
  <dcterms:created xsi:type="dcterms:W3CDTF">2010-01-18T17:22:18Z</dcterms:created>
  <dcterms:modified xsi:type="dcterms:W3CDTF">2010-07-12T05:42:34Z</dcterms:modified>
</cp:coreProperties>
</file>