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89" r:id="rId2"/>
    <p:sldId id="291" r:id="rId3"/>
    <p:sldId id="292" r:id="rId4"/>
    <p:sldId id="293" r:id="rId5"/>
    <p:sldId id="294" r:id="rId6"/>
    <p:sldId id="295" r:id="rId7"/>
    <p:sldId id="30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Yee (易志熹)" initials="JY(" lastIdx="4" clrIdx="0"/>
  <p:cmAuthor id="1" name="Kontinuum" initials="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 autoAdjust="0"/>
    <p:restoredTop sz="94660"/>
  </p:normalViewPr>
  <p:slideViewPr>
    <p:cSldViewPr>
      <p:cViewPr varScale="1">
        <p:scale>
          <a:sx n="82" d="100"/>
          <a:sy n="82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448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C547B8D-EADB-43A2-9128-4ACA12F87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E5CB4D-A640-4368-9D3D-0FC6725A8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pitchFamily="34" charset="-128"/>
              </a:rPr>
              <a:t>doc.: IEEE </a:t>
            </a:r>
            <a:r>
              <a:rPr lang="en-US" altLang="ja-JP" sz="1800" b="1" dirty="0" smtClean="0">
                <a:ea typeface="ＭＳ Ｐゴシック" pitchFamily="34" charset="-128"/>
              </a:rPr>
              <a:t>802.11-10/0787r0</a:t>
            </a:r>
            <a:endParaRPr lang="en-US" altLang="ja-JP" sz="1800" b="1" dirty="0">
              <a:ea typeface="ＭＳ Ｐゴシック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8D2AECF-A1AF-405B-B5CB-79A43C772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pitchFamily="34" charset="-128"/>
              </a:rPr>
              <a:t>doc.: IEEE </a:t>
            </a:r>
            <a:r>
              <a:rPr lang="en-US" altLang="ja-JP" sz="1800" b="1" dirty="0" smtClean="0">
                <a:ea typeface="ＭＳ Ｐゴシック" pitchFamily="34" charset="-128"/>
              </a:rPr>
              <a:t>802.11-10/0787r0</a:t>
            </a:r>
            <a:endParaRPr lang="en-US" altLang="ja-JP" sz="1800" b="1" dirty="0">
              <a:ea typeface="ＭＳ Ｐゴシック" pitchFamily="34" charset="-128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8D2AECF-A1AF-405B-B5CB-79A43C772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90671" y="6475413"/>
            <a:ext cx="20532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新細明體" charset="-120"/>
              </a:defRPr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D8BDBE9-AC96-471F-A40A-0C4B482B18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file:///C:\Temp\ToDo\TGac%20Proposal%20SanDiego\TGac.vsd\Drawing\~Page-1\Rectangle.17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 with Frequency Domain Multiplexing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500063" y="2371725"/>
          <a:ext cx="7529512" cy="2400300"/>
        </p:xfrm>
        <a:graphic>
          <a:graphicData uri="http://schemas.openxmlformats.org/presentationml/2006/ole">
            <p:oleObj spid="_x0000_s41986" name="Document" r:id="rId4" imgW="8065725" imgH="2579827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>
                <a:ea typeface="ＭＳ Ｐゴシック" pitchFamily="34" charset="-128"/>
              </a:rPr>
              <a:t>Authors:</a:t>
            </a:r>
            <a:endParaRPr lang="en-US" altLang="ja-JP" sz="20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STA–to-STA(s) MU supports with Frequency Domain Multiplexing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0" y="2324100"/>
            <a:ext cx="49530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Proposal to Supporting MU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assembles more than one 20Mhz channel to form a wideband channel and starts a 11ac BSS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bandwidth of the wideband channel is determined by the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based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channel conditions and AP/STA capabilities. 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All STAs of the BSS receives preamble sent by 11ac AP covering up to 160Mhz.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Beacon is repeated on every 20MHz channel supported by the AP.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20Mhz channel is designated as the primary channel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announces the primary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channel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STAs understanding the announcement moves the announced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primary channel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Additional Protocol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forms a 11ac BSS by coalescing all available channels and elects a primary channel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channel can be contiguous or non- contiguous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Channel Coalescing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amasses all the clear channels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OBSS Migration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instructs other OBSSs to move to other channel in order to obtain contiguous channels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The 11ac AP shall scans all channels, exchanges channel information with STAs and APs of OBSSs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OBSS migration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915424"/>
            <a:ext cx="2209800" cy="44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Protocol for Herding 11ac STAs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Upon receiving beacons from 11ac 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STAs of 11ac BSS AP join the 11ac BSS at primary channel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STAs and 11ac AP exchange management data via primary channel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STAs at Primary Channel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838" y="1914525"/>
            <a:ext cx="41243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Move to add to the specification framework document (IEEE 802.11-09/0992r9) a section describing multi-user (MU) Frequency Domain Multiplexing (FDM) support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Abstain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11ac BSS can employ spatial diversity technique, DL-MU-MIMO, to increase the throughput of a 11ac BSS.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11ac AP is capable of supporting channels of wider bandwidth, up 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160 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But,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11ac BSS comprises a variety of 802.11 STAs including legacy STAs. 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bandwidth supported by STAs of a 11ac BSS may range from 20 MHz up to 160MHz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channel bandwidth available for each DL-MU-MIMO group is gated by the participating STAs with the smallest channel bandwidth   </a:t>
            </a:r>
          </a:p>
          <a:p>
            <a:pPr lvl="1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Currently Proposed DL-MU-MIMO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153400" cy="25146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using Spatial Domain Diversity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11ac AP coalesces one or more 20MHz channels into one wide band channel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drawing below shows a DL-MU-MIMO TXOP period in time domain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2803" y="4267200"/>
            <a:ext cx="629959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Deficiencies of the current approach - 1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153400" cy="23622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Underutilization of channel bandwidth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current DL-MU-MIMO scheme, channels not involved in the current DL-MU-MIMO operation are left un-utilized.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Figure below, only one 20MHz channel is utilized when  the  indicated DL-MU-MIMO group is active.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An 11ac AP can not manage the channels used by its STAs. 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STAs support  a range of channel widths, from 20MHz, 40MHz, up to 160MHz bandwidth.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7350" y="4057650"/>
            <a:ext cx="58293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Deficiencies of the current approach - 2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153400" cy="2133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coexistence with legacy OBSSs, an 11ac AP can not actively manage its channel utilization.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OBSSs occupying 20MHz or 40 MHz band may prevent an 11ac AP from acquiring a wider channel.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following figure illustrates the situation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95725"/>
            <a:ext cx="32099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6248400" y="4419600"/>
          <a:ext cx="2151795" cy="990600"/>
        </p:xfrm>
        <a:graphic>
          <a:graphicData uri="http://schemas.openxmlformats.org/presentationml/2006/ole">
            <p:oleObj spid="_x0000_s48134" name="Visio" r:id="rId5" imgW="1365885" imgH="531495" progId="Visio.Drawing.11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1066800"/>
          </a:xfrm>
        </p:spPr>
        <p:txBody>
          <a:bodyPr/>
          <a:lstStyle/>
          <a:p>
            <a:r>
              <a:rPr lang="en-US" dirty="0" smtClean="0"/>
              <a:t>Proposed MU with Frequency Domain Multiplexing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11ac AP forms a BSS by coalescing all available channels and selecting a primary channel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 DL-FDM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manages channel selection of member STAs.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 STAs include legacy STAs and 11ac STAs.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11ac STA operate on a group of one or more 20MHz channels.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more such non-overlapping channel groups may operate concurrently.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Allow Multiple MU Mechanisms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 11ac AP can support MU DL traffic with the following mechanisms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MU DL-MIMO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selects a sub-set of coalesced channels for DL-MIMO operation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MU DL-FDM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instructs target STAs to switch to corresponding channels and DL traffic is sent to the corresponding channels 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MU DL-OFDMA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selects a sub-set of coalesced channels for OFDMA-based DL-MIMO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450" y="2590800"/>
            <a:ext cx="62293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Proposed MU DL mechanisms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0" name="Rectangle 9"/>
          <p:cNvSpPr/>
          <p:nvPr/>
        </p:nvSpPr>
        <p:spPr>
          <a:xfrm>
            <a:off x="6705600" y="2819400"/>
            <a:ext cx="1676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MU DL – FDM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96200" y="4343400"/>
            <a:ext cx="1376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 DL – OFDMA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34200" y="4676001"/>
            <a:ext cx="1257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 DL – MIMO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686800" cy="1066800"/>
          </a:xfrm>
        </p:spPr>
        <p:txBody>
          <a:bodyPr/>
          <a:lstStyle/>
          <a:p>
            <a:r>
              <a:rPr lang="en-US" dirty="0" smtClean="0"/>
              <a:t>Proposed STA–to-STA(s) MU with Frequency Domain Multiplexing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STA establishes DLS with one or more destination STAs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 requests channel time from 11ac AP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request include channel bandwidth and TXOP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11ac AP grants the request and instructs the participating STAs switch to the subset of channel with request bandwidth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1974</TotalTime>
  <Words>1185</Words>
  <Application>Microsoft Office PowerPoint</Application>
  <PresentationFormat>On-screen Show (4:3)</PresentationFormat>
  <Paragraphs>187</Paragraphs>
  <Slides>16</Slides>
  <Notes>16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2_802-11-Submission</vt:lpstr>
      <vt:lpstr>C:\Temp\ToDo\TGac Proposal SanDiego\TGac.vsd\Drawing\~Page-1\Rectangle.17</vt:lpstr>
      <vt:lpstr>Document</vt:lpstr>
      <vt:lpstr>MU with Frequency Domain Multiplexing</vt:lpstr>
      <vt:lpstr>Motivation </vt:lpstr>
      <vt:lpstr>Currently Proposed DL-MU-MIMO </vt:lpstr>
      <vt:lpstr>Deficiencies of the current approach - 1</vt:lpstr>
      <vt:lpstr>Deficiencies of the current approach - 2</vt:lpstr>
      <vt:lpstr>Proposed MU with Frequency Domain Multiplexing</vt:lpstr>
      <vt:lpstr>Allow Multiple MU Mechanisms</vt:lpstr>
      <vt:lpstr>Proposed MU DL mechanisms</vt:lpstr>
      <vt:lpstr>Proposed STA–to-STA(s) MU with Frequency Domain Multiplexing</vt:lpstr>
      <vt:lpstr>STA–to-STA(s) MU supports with Frequency Domain Multiplexing</vt:lpstr>
      <vt:lpstr>MAC Proposal to Supporting MU</vt:lpstr>
      <vt:lpstr>Additional Protocol Elements</vt:lpstr>
      <vt:lpstr>OBSS migration</vt:lpstr>
      <vt:lpstr>Protocol for Herding 11ac STAs</vt:lpstr>
      <vt:lpstr>STAs at Primary Channel  </vt:lpstr>
      <vt:lpstr>Straw Poll</vt:lpstr>
    </vt:vector>
  </TitlesOfParts>
  <Company>Eldad Perahia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ad hoc operation rules</dc:title>
  <dc:creator>Eldad Perahia</dc:creator>
  <cp:lastModifiedBy>Kontinuum</cp:lastModifiedBy>
  <cp:revision>99</cp:revision>
  <cp:lastPrinted>1998-02-10T13:28:06Z</cp:lastPrinted>
  <dcterms:created xsi:type="dcterms:W3CDTF">2009-11-18T16:42:22Z</dcterms:created>
  <dcterms:modified xsi:type="dcterms:W3CDTF">2010-07-11T16:28:06Z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-1719979867</vt:i4>
  </property>
  <property fmtid="{D5CDD505-2E9C-101B-9397-08002B2CF9AE}" pid="3" name="_NewReviewCycle">
    <vt:lpwstr/>
  </property>
  <property fmtid="{D5CDD505-2E9C-101B-9397-08002B2CF9AE}" pid="4" name="_EmailSubject">
    <vt:lpwstr>Re: TGac draft r6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</Properties>
</file>