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0" r:id="rId3"/>
    <p:sldId id="275" r:id="rId4"/>
    <p:sldId id="283" r:id="rId5"/>
    <p:sldId id="273" r:id="rId6"/>
    <p:sldId id="290" r:id="rId7"/>
    <p:sldId id="284" r:id="rId8"/>
    <p:sldId id="289" r:id="rId9"/>
    <p:sldId id="281" r:id="rId10"/>
    <p:sldId id="282" r:id="rId11"/>
    <p:sldId id="285" r:id="rId12"/>
    <p:sldId id="286" r:id="rId13"/>
    <p:sldId id="288" r:id="rId14"/>
    <p:sldId id="287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A959FF-42E2-4969-8CC1-FB8347930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AAC8CA-A4AE-4E14-B184-4E18A86CE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F2C17A-7813-4C31-AADB-67FE13AC3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9F9903-3295-48AF-AB45-04EF28874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A987219-9B2D-4AD2-8EB4-883AFFF1F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866DB4A-F1D2-4652-96F0-A839198DAD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C2C28E-0A78-4132-A3D8-D0866646A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B52A959-9AD9-471C-AD00-DD1FD49593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17FEDD-F996-4469-9EE6-079CA7D96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8AA3B5-6409-470E-8943-89F751CB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0851" y="6475413"/>
            <a:ext cx="1863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802.11-10/0750r0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/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/>
              <a:t>11ac Auto-Detection Using the VHT-SIG-A Field 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2010-07-05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800100" y="2971800"/>
          <a:ext cx="7658100" cy="2606675"/>
        </p:xfrm>
        <a:graphic>
          <a:graphicData uri="http://schemas.openxmlformats.org/presentationml/2006/ole">
            <p:oleObj spid="_x0000_s30731" name="Document" r:id="rId4" imgW="8335650" imgH="294039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sz="2000" b="1" dirty="0" smtClean="0"/>
          </a:p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20 MHz Channel</a:t>
            </a:r>
          </a:p>
          <a:p>
            <a:r>
              <a:rPr lang="en-US" sz="2000" dirty="0" smtClean="0"/>
              <a:t>Channel Model: DNLOS</a:t>
            </a:r>
          </a:p>
          <a:p>
            <a:pPr lvl="1"/>
            <a:r>
              <a:rPr lang="en-US" sz="1800" dirty="0" smtClean="0"/>
              <a:t>Channel profiles are not normalized</a:t>
            </a:r>
          </a:p>
          <a:p>
            <a:r>
              <a:rPr lang="en-US" sz="2000" dirty="0" smtClean="0"/>
              <a:t>Channel Estimation (non-ideal) </a:t>
            </a:r>
          </a:p>
          <a:p>
            <a:r>
              <a:rPr lang="en-US" sz="2000" dirty="0" smtClean="0"/>
              <a:t>SISO System</a:t>
            </a:r>
          </a:p>
          <a:p>
            <a:r>
              <a:rPr lang="en-US" sz="2000" dirty="0" smtClean="0"/>
              <a:t>Consider Three Scenarios:</a:t>
            </a:r>
          </a:p>
          <a:p>
            <a:pPr lvl="1"/>
            <a:r>
              <a:rPr lang="en-US" sz="1800" dirty="0" smtClean="0"/>
              <a:t>AC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miss detection rate </a:t>
            </a:r>
            <a:r>
              <a:rPr lang="en-US" sz="1600" dirty="0" smtClean="0"/>
              <a:t>and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 of VHT-SIG-A</a:t>
            </a:r>
            <a:r>
              <a:rPr lang="en-US" sz="1600" dirty="0" smtClean="0"/>
              <a:t>;</a:t>
            </a:r>
          </a:p>
          <a:p>
            <a:pPr lvl="1"/>
            <a:r>
              <a:rPr lang="en-US" sz="1800" dirty="0" smtClean="0"/>
              <a:t>Legacy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false detection rate </a:t>
            </a:r>
            <a:r>
              <a:rPr lang="en-US" sz="1600" dirty="0" smtClean="0"/>
              <a:t>of BPSK modulated date symbols (worst case for BPSK+SQPSK scheme)</a:t>
            </a:r>
          </a:p>
          <a:p>
            <a:pPr lvl="1"/>
            <a:r>
              <a:rPr lang="en-US" sz="1800" dirty="0" smtClean="0"/>
              <a:t>SQPSK used for VHT-SIG-B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packets to AC Receivers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05000"/>
            <a:ext cx="425380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923120"/>
            <a:ext cx="4235760" cy="42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Packets to 11n Receivers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" y="1800225"/>
            <a:ext cx="829056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VHT-SIG-B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7848600" cy="426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969368" y="5715000"/>
            <a:ext cx="7336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Assuming VHT-SIG-B carries 42 information bits and thus occupies 2 OFDM </a:t>
            </a:r>
            <a:r>
              <a:rPr lang="en-US" sz="1600" i="1" dirty="0" smtClean="0"/>
              <a:t>symbols </a:t>
            </a:r>
          </a:p>
          <a:p>
            <a:r>
              <a:rPr lang="en-US" sz="1600" i="1" dirty="0" smtClean="0"/>
              <a:t>with 1/2 –Rate coding; Channel </a:t>
            </a:r>
            <a:r>
              <a:rPr lang="en-US" sz="1600" i="1" dirty="0" smtClean="0"/>
              <a:t>Model </a:t>
            </a:r>
            <a:r>
              <a:rPr lang="en-US" sz="1600" i="1" dirty="0" smtClean="0"/>
              <a:t>D </a:t>
            </a:r>
            <a:endParaRPr lang="en-US" sz="16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propose that the second VHT-SIG-A symbol be modulated using S-QPSK</a:t>
            </a:r>
          </a:p>
          <a:p>
            <a:endParaRPr lang="en-US" sz="2000" dirty="0" smtClean="0"/>
          </a:p>
          <a:p>
            <a:r>
              <a:rPr lang="en-US" sz="2000" dirty="0" smtClean="0"/>
              <a:t>This approach has two main advantages</a:t>
            </a:r>
          </a:p>
          <a:p>
            <a:pPr lvl="1"/>
            <a:r>
              <a:rPr lang="en-US" sz="1800" dirty="0" smtClean="0"/>
              <a:t>VHT-SIG-A error rate improves in multipath channels</a:t>
            </a:r>
          </a:p>
          <a:p>
            <a:pPr lvl="2"/>
            <a:r>
              <a:rPr lang="en-US" sz="1600" dirty="0" smtClean="0"/>
              <a:t>We show 0.5-1dB gain in Channel </a:t>
            </a:r>
            <a:r>
              <a:rPr lang="en-US" sz="1600" dirty="0" smtClean="0"/>
              <a:t>D (42 information bits)</a:t>
            </a:r>
          </a:p>
          <a:p>
            <a:pPr lvl="2"/>
            <a:r>
              <a:rPr lang="en-US" sz="1600" dirty="0" smtClean="0"/>
              <a:t>Will be even higher for longer VHT-SIG-A lengths (if more bits are required)</a:t>
            </a:r>
            <a:endParaRPr lang="en-US" sz="1600" dirty="0" smtClean="0"/>
          </a:p>
          <a:p>
            <a:pPr lvl="1"/>
            <a:r>
              <a:rPr lang="en-US" sz="1800" dirty="0" smtClean="0"/>
              <a:t>Lower false alarm rate for 11n receivers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S-QPSK can also be used in 11ac for</a:t>
            </a:r>
          </a:p>
          <a:p>
            <a:pPr lvl="1"/>
            <a:r>
              <a:rPr lang="en-US" sz="1800" dirty="0" smtClean="0"/>
              <a:t>VHT-SIG-B</a:t>
            </a:r>
          </a:p>
          <a:p>
            <a:pPr lvl="2"/>
            <a:r>
              <a:rPr lang="en-US" sz="1600" dirty="0" smtClean="0"/>
              <a:t>We show &gt;2dB gain in Channel D</a:t>
            </a:r>
          </a:p>
          <a:p>
            <a:pPr lvl="1"/>
            <a:r>
              <a:rPr lang="en-US" sz="1800" dirty="0" smtClean="0"/>
              <a:t>Data Payload</a:t>
            </a:r>
          </a:p>
          <a:p>
            <a:pPr lvl="2"/>
            <a:r>
              <a:rPr lang="en-US" sz="1600" dirty="0" smtClean="0"/>
              <a:t>Even higher gains with higher rate coding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000" dirty="0" smtClean="0"/>
              <a:t>11ac auto-detection issue has been considered in the past meetings</a:t>
            </a:r>
          </a:p>
          <a:p>
            <a:pPr lvl="1"/>
            <a:r>
              <a:rPr lang="en-US" sz="1800" b="1" dirty="0" smtClean="0"/>
              <a:t>10/0459</a:t>
            </a:r>
            <a:r>
              <a:rPr lang="en-US" sz="1800" dirty="0" smtClean="0"/>
              <a:t>: </a:t>
            </a:r>
            <a:r>
              <a:rPr lang="en-US" sz="1800" dirty="0" err="1" smtClean="0"/>
              <a:t>TGac</a:t>
            </a:r>
            <a:r>
              <a:rPr lang="en-US" sz="1800" dirty="0" smtClean="0"/>
              <a:t> Preamble Auto-detection Comparisons</a:t>
            </a:r>
          </a:p>
          <a:p>
            <a:pPr lvl="1"/>
            <a:r>
              <a:rPr lang="en-US" sz="1800" b="1" dirty="0" smtClean="0"/>
              <a:t>10/0628</a:t>
            </a:r>
            <a:r>
              <a:rPr lang="en-US" sz="1800" dirty="0" smtClean="0"/>
              <a:t>: 802.11ac preamble for VHT auto-detection</a:t>
            </a:r>
          </a:p>
          <a:p>
            <a:pPr lvl="1"/>
            <a:r>
              <a:rPr lang="en-US" sz="1800" b="1" dirty="0" smtClean="0"/>
              <a:t>10/0680</a:t>
            </a:r>
            <a:r>
              <a:rPr lang="en-US" sz="1800" dirty="0" smtClean="0"/>
              <a:t>: Proposed </a:t>
            </a:r>
            <a:r>
              <a:rPr lang="en-US" sz="1800" dirty="0" err="1" smtClean="0"/>
              <a:t>TGac</a:t>
            </a:r>
            <a:r>
              <a:rPr lang="en-US" sz="1800" dirty="0" smtClean="0"/>
              <a:t> Preamble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Agreement so far (09/992r11):  </a:t>
            </a:r>
            <a:r>
              <a:rPr lang="en-US" dirty="0" smtClean="0"/>
              <a:t>“</a:t>
            </a:r>
            <a:r>
              <a:rPr lang="en-GB" sz="2000" i="1" dirty="0" smtClean="0"/>
              <a:t>The 1</a:t>
            </a:r>
            <a:r>
              <a:rPr lang="en-GB" sz="2000" i="1" baseline="30000" dirty="0" smtClean="0"/>
              <a:t>st</a:t>
            </a:r>
            <a:r>
              <a:rPr lang="en-GB" sz="2000" i="1" dirty="0" smtClean="0"/>
              <a:t> symbol of VHT-SIG-A shall be BPSK modulated. The subsequent symbol(</a:t>
            </a:r>
            <a:r>
              <a:rPr lang="en-GB" sz="2000" i="1" dirty="0" err="1" smtClean="0"/>
              <a:t>s</a:t>
            </a:r>
            <a:r>
              <a:rPr lang="en-GB" sz="2000" i="1" dirty="0" smtClean="0"/>
              <a:t>) of VHT-SIG-A shall be TBD modulated for VHT auto-detect.”</a:t>
            </a:r>
            <a:endParaRPr lang="en-US" sz="2000" dirty="0" smtClean="0"/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We propose a modulation format for the second VHT-SIG-A symbol which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Decreases VHT-SIG-A error rate in multipath channels and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Reduces false auto-detection in 11n devices using both HT-SIG symbols</a:t>
            </a:r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Auto-detection &amp; Backward Compatibility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2F66-CD53-4BC7-8445-E64FEC333C03}" type="datetime1">
              <a:rPr lang="ja-JP" altLang="en-US" smtClean="0"/>
              <a:pPr/>
              <a:t>2010/7/13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Copyright © MediaTek Inc. All rights reserved.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EDC5-9636-4E0F-8B4E-D0E0396EEC00}" type="slidenum">
              <a:rPr lang="en-US" altLang="ja-JP" smtClean="0"/>
              <a:pPr/>
              <a:t>3</a:t>
            </a:fld>
            <a:endParaRPr lang="en-US" altLang="ja-JP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8467" y="1676400"/>
            <a:ext cx="7173533" cy="4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VHT-SIG-A Format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4038600"/>
          <a:ext cx="777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Proposed (10-0750)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BPSK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S-QPSK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10-0459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QBPSK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10-0628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 and QBPSK on different tones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81200"/>
            <a:ext cx="4648200" cy="150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Spread-QPSK (S-QPSK)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2895600"/>
          </a:xfrm>
        </p:spPr>
        <p:txBody>
          <a:bodyPr/>
          <a:lstStyle/>
          <a:p>
            <a:r>
              <a:rPr lang="en-US" sz="1800" dirty="0" smtClean="0"/>
              <a:t>S-QPSK offers same rate as BPSK modulation</a:t>
            </a:r>
          </a:p>
          <a:p>
            <a:pPr lvl="1"/>
            <a:r>
              <a:rPr lang="en-US" sz="1400" dirty="0" smtClean="0"/>
              <a:t>Used in 802.11ad as alternative to BPSK with OFDM</a:t>
            </a:r>
            <a:endParaRPr lang="en-US" sz="1800" dirty="0" smtClean="0"/>
          </a:p>
          <a:p>
            <a:r>
              <a:rPr lang="en-US" sz="1800" dirty="0" smtClean="0"/>
              <a:t>Basics idea (see above figure)</a:t>
            </a:r>
          </a:p>
          <a:p>
            <a:pPr lvl="1"/>
            <a:r>
              <a:rPr lang="en-US" sz="1400" b="1" u="sng" dirty="0" smtClean="0"/>
              <a:t>QPSK</a:t>
            </a:r>
            <a:r>
              <a:rPr lang="en-US" sz="1400" dirty="0" smtClean="0"/>
              <a:t> Modulation applied to data bits</a:t>
            </a:r>
          </a:p>
          <a:p>
            <a:pPr lvl="1"/>
            <a:r>
              <a:rPr lang="en-US" sz="1400" dirty="0" smtClean="0"/>
              <a:t>Each QPSK symbol is mapped to </a:t>
            </a:r>
            <a:r>
              <a:rPr lang="en-US" sz="1400" b="1" u="sng" dirty="0" smtClean="0"/>
              <a:t>two</a:t>
            </a:r>
            <a:r>
              <a:rPr lang="en-US" sz="1400" dirty="0" smtClean="0"/>
              <a:t> OFDM subcarriers (maximally apart in the freq. domain)</a:t>
            </a:r>
          </a:p>
          <a:p>
            <a:pPr lvl="2"/>
            <a:r>
              <a:rPr lang="en-US" sz="1200" dirty="0" smtClean="0"/>
              <a:t>Providing frequency diversity in multipath channels </a:t>
            </a:r>
          </a:p>
          <a:p>
            <a:r>
              <a:rPr lang="en-US" sz="1800" dirty="0" smtClean="0"/>
              <a:t>Characteristics</a:t>
            </a:r>
          </a:p>
          <a:p>
            <a:pPr lvl="1"/>
            <a:r>
              <a:rPr lang="en-US" sz="1400" dirty="0" smtClean="0"/>
              <a:t>Min. Euclidean distance between constellation points is the same as BPSK</a:t>
            </a:r>
          </a:p>
          <a:p>
            <a:pPr lvl="2"/>
            <a:r>
              <a:rPr lang="en-US" sz="1200" dirty="0" smtClean="0"/>
              <a:t>Performance identical to BPSK in AWGN channel</a:t>
            </a:r>
          </a:p>
          <a:p>
            <a:pPr lvl="1"/>
            <a:r>
              <a:rPr lang="en-US" sz="1400" dirty="0" smtClean="0"/>
              <a:t>Demodulation/LLR generation is very simple – MRC combination </a:t>
            </a:r>
          </a:p>
          <a:p>
            <a:pPr lvl="2"/>
            <a:r>
              <a:rPr lang="en-US" sz="1400" dirty="0" smtClean="0"/>
              <a:t>Requires one additional adder compared to BPSK LLR generator  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524000"/>
            <a:ext cx="5362575" cy="167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Line Callout 2 7"/>
          <p:cNvSpPr/>
          <p:nvPr/>
        </p:nvSpPr>
        <p:spPr bwMode="auto">
          <a:xfrm>
            <a:off x="7467600" y="2057400"/>
            <a:ext cx="1143000" cy="990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0199"/>
              <a:gd name="adj6" fmla="val -74574"/>
            </a:avLst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i="1" dirty="0" smtClean="0"/>
              <a:t>OFDM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Symb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#2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i="1" baseline="0" dirty="0" smtClean="0"/>
              <a:t>(slide 4)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S-QPSK Demodulation/LLR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bits </a:t>
            </a:r>
            <a:r>
              <a:rPr lang="en-US" i="1" dirty="0" smtClean="0"/>
              <a:t>b1</a:t>
            </a:r>
            <a:r>
              <a:rPr lang="en-US" dirty="0" smtClean="0"/>
              <a:t> and </a:t>
            </a:r>
            <a:r>
              <a:rPr lang="en-US" i="1" dirty="0" smtClean="0"/>
              <a:t>b2</a:t>
            </a:r>
            <a:r>
              <a:rPr lang="en-US" dirty="0" smtClean="0"/>
              <a:t> are QPSK modulated to symbol </a:t>
            </a:r>
            <a:r>
              <a:rPr lang="en-US" i="1" dirty="0" smtClean="0"/>
              <a:t>s</a:t>
            </a:r>
            <a:r>
              <a:rPr lang="en-US" dirty="0" smtClean="0"/>
              <a:t> is transmitted on the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and </a:t>
            </a:r>
            <a:r>
              <a:rPr lang="en-US" i="1" dirty="0" smtClean="0"/>
              <a:t>j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subcarriers</a:t>
            </a:r>
          </a:p>
          <a:p>
            <a:endParaRPr lang="en-US" dirty="0" smtClean="0"/>
          </a:p>
          <a:p>
            <a:r>
              <a:rPr lang="en-US" dirty="0" smtClean="0"/>
              <a:t>Received signal is given by</a:t>
            </a:r>
          </a:p>
          <a:p>
            <a:endParaRPr lang="en-US" dirty="0" smtClean="0"/>
          </a:p>
          <a:p>
            <a:r>
              <a:rPr lang="en-US" dirty="0" smtClean="0"/>
              <a:t>LLR of the bits is given by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781006" y="2971800"/>
          <a:ext cx="2686594" cy="1160874"/>
        </p:xfrm>
        <a:graphic>
          <a:graphicData uri="http://schemas.openxmlformats.org/presentationml/2006/ole">
            <p:oleObj spid="_x0000_s56322" name="Equation" r:id="rId4" imgW="1028520" imgH="444240" progId="Equation.3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2514600" y="4724400"/>
          <a:ext cx="4301824" cy="1280847"/>
        </p:xfrm>
        <a:graphic>
          <a:graphicData uri="http://schemas.openxmlformats.org/presentationml/2006/ole">
            <p:oleObj spid="_x0000_s56323" name="Equation" r:id="rId5" imgW="179064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11ac Auto-detection with 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dirty="0" smtClean="0"/>
              <a:t>When L-SIG indicates 6Mbps the 2 OFDM symbols after L-SIG carry</a:t>
            </a:r>
          </a:p>
          <a:p>
            <a:pPr lvl="1"/>
            <a:r>
              <a:rPr lang="en-US" sz="1600" dirty="0" smtClean="0"/>
              <a:t>VHT-SIG-A (in the case of 11ac)</a:t>
            </a:r>
          </a:p>
          <a:p>
            <a:pPr lvl="1"/>
            <a:r>
              <a:rPr lang="en-US" sz="1600" dirty="0" smtClean="0"/>
              <a:t>HT-SIG (in the case of 11n) or</a:t>
            </a:r>
          </a:p>
          <a:p>
            <a:pPr lvl="1"/>
            <a:r>
              <a:rPr lang="en-US" sz="1600" dirty="0" smtClean="0"/>
              <a:t>BPSK modulated payload (in the case </a:t>
            </a:r>
            <a:r>
              <a:rPr lang="en-US" sz="1600" smtClean="0"/>
              <a:t>of legacy)</a:t>
            </a:r>
            <a:endParaRPr lang="en-US" sz="1600" dirty="0" smtClean="0"/>
          </a:p>
          <a:p>
            <a:r>
              <a:rPr lang="en-US" sz="1800" dirty="0" smtClean="0"/>
              <a:t>First OFDM symbol after L-SIG is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BPSK modulated in 11ac and legacy cases or</a:t>
            </a:r>
          </a:p>
          <a:p>
            <a:pPr lvl="1"/>
            <a:r>
              <a:rPr lang="en-US" sz="1600" dirty="0" smtClean="0"/>
              <a:t>QBPSK modulated in the11n case</a:t>
            </a:r>
          </a:p>
          <a:p>
            <a:r>
              <a:rPr lang="en-US" sz="1800" dirty="0" smtClean="0"/>
              <a:t>Second OFDM symbol after L-SIG is</a:t>
            </a:r>
          </a:p>
          <a:p>
            <a:pPr lvl="1"/>
            <a:r>
              <a:rPr lang="en-US" sz="1600" dirty="0" smtClean="0"/>
              <a:t>BPSK modulated in the legacy case or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S-QPSK modulated in the 11ac case</a:t>
            </a:r>
          </a:p>
          <a:p>
            <a:r>
              <a:rPr lang="en-US" sz="2000" dirty="0" smtClean="0"/>
              <a:t>Hence 11ac auto-detection can be done as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52600" y="5334000"/>
          <a:ext cx="5395232" cy="990600"/>
        </p:xfrm>
        <a:graphic>
          <a:graphicData uri="http://schemas.openxmlformats.org/presentationml/2006/ole">
            <p:oleObj spid="_x0000_s45058" name="公式" r:id="rId4" imgW="387324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11ac/11n Auto-detection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0470" y="1752600"/>
            <a:ext cx="717293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2838271"/>
            <a:ext cx="1981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rgbClr val="002060"/>
                </a:solidFill>
              </a:rPr>
              <a:t>11n can be detected/ruled-out</a:t>
            </a:r>
          </a:p>
          <a:p>
            <a:r>
              <a:rPr lang="en-US" sz="1800" b="1" i="1" dirty="0" smtClean="0">
                <a:solidFill>
                  <a:srgbClr val="002060"/>
                </a:solidFill>
              </a:rPr>
              <a:t>b</a:t>
            </a:r>
            <a:r>
              <a:rPr lang="en-US" sz="1800" b="1" i="1" dirty="0" smtClean="0">
                <a:solidFill>
                  <a:srgbClr val="002060"/>
                </a:solidFill>
              </a:rPr>
              <a:t>y deciding QBPSK vs. BPSK</a:t>
            </a:r>
            <a:endParaRPr lang="en-US" sz="1800" b="1" i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43828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i="1" dirty="0" smtClean="0">
                <a:solidFill>
                  <a:srgbClr val="002060"/>
                </a:solidFill>
              </a:rPr>
              <a:t>11ac can be detected by deciding</a:t>
            </a:r>
          </a:p>
          <a:p>
            <a:r>
              <a:rPr lang="en-US" sz="1800" b="1" i="1" dirty="0" smtClean="0">
                <a:solidFill>
                  <a:srgbClr val="002060"/>
                </a:solidFill>
              </a:rPr>
              <a:t>BPSK vs. (S-)QPSK </a:t>
            </a:r>
            <a:endParaRPr lang="en-US" sz="1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Better detection of VHT-SIG-A bits in multipath</a:t>
            </a:r>
          </a:p>
          <a:p>
            <a:pPr lvl="1"/>
            <a:r>
              <a:rPr lang="en-US" sz="1800" dirty="0" smtClean="0"/>
              <a:t>S-QPSK is significantly more robust to frequency selective fading relative to BPSK</a:t>
            </a:r>
          </a:p>
          <a:p>
            <a:pPr lvl="1"/>
            <a:r>
              <a:rPr lang="en-US" sz="1800" dirty="0" smtClean="0"/>
              <a:t>Hence second OFDM symbol will have fewer (un-coded) bit errors compared to the first OFDM symbol</a:t>
            </a:r>
          </a:p>
          <a:p>
            <a:pPr lvl="1"/>
            <a:r>
              <a:rPr lang="en-US" sz="1800" dirty="0" smtClean="0"/>
              <a:t>Overall 0.5-1dB SNR gain </a:t>
            </a:r>
          </a:p>
          <a:p>
            <a:endParaRPr lang="en-US" sz="2000" dirty="0" smtClean="0"/>
          </a:p>
          <a:p>
            <a:r>
              <a:rPr lang="en-US" sz="2000" dirty="0" smtClean="0"/>
              <a:t>More friendly to 11n devices that use both OFDM symbols of HT-SIG for auto-detection</a:t>
            </a:r>
          </a:p>
          <a:p>
            <a:endParaRPr lang="en-US" sz="2000" dirty="0" smtClean="0"/>
          </a:p>
          <a:p>
            <a:r>
              <a:rPr lang="en-US" sz="2000" dirty="0" smtClean="0"/>
              <a:t>We can consider using S-QPSK modulation</a:t>
            </a:r>
          </a:p>
          <a:p>
            <a:pPr lvl="1"/>
            <a:r>
              <a:rPr lang="en-US" sz="1800" dirty="0" smtClean="0"/>
              <a:t>For VHT-SIG-B and Data Payload</a:t>
            </a:r>
          </a:p>
          <a:p>
            <a:pPr lvl="1"/>
            <a:r>
              <a:rPr lang="en-US" sz="1800" dirty="0" smtClean="0"/>
              <a:t>Better choice than BPSK with OFDM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947</Words>
  <Application>Microsoft Office PowerPoint</Application>
  <PresentationFormat>On-screen Show (4:3)</PresentationFormat>
  <Paragraphs>211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802-11-Submission</vt:lpstr>
      <vt:lpstr>Document</vt:lpstr>
      <vt:lpstr>公式</vt:lpstr>
      <vt:lpstr>Microsoft Equation 3.0</vt:lpstr>
      <vt:lpstr>11ac Auto-Detection Using the VHT-SIG-A Field </vt:lpstr>
      <vt:lpstr>Introduction</vt:lpstr>
      <vt:lpstr>Auto-detection &amp; Backward Compatibility</vt:lpstr>
      <vt:lpstr>Proposed VHT-SIG-A Format</vt:lpstr>
      <vt:lpstr>Spread-QPSK (S-QPSK)</vt:lpstr>
      <vt:lpstr>S-QPSK Demodulation/LLR Generation</vt:lpstr>
      <vt:lpstr>11ac Auto-detection with Proposed Scheme</vt:lpstr>
      <vt:lpstr>11ac/11n Auto-detection</vt:lpstr>
      <vt:lpstr>Motivation for Proposed Scheme</vt:lpstr>
      <vt:lpstr>Simulation Conditions</vt:lpstr>
      <vt:lpstr>AC packets to AC Receivers</vt:lpstr>
      <vt:lpstr>AC Packets to 11n Receivers</vt:lpstr>
      <vt:lpstr>VHT-SIG-B Performance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vish.ponnampalam</cp:lastModifiedBy>
  <cp:revision>107</cp:revision>
  <cp:lastPrinted>1998-02-10T13:28:06Z</cp:lastPrinted>
  <dcterms:created xsi:type="dcterms:W3CDTF">2007-05-21T21:00:37Z</dcterms:created>
  <dcterms:modified xsi:type="dcterms:W3CDTF">2010-07-13T17:06:38Z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828317522</vt:i4>
  </property>
  <property fmtid="{D5CDD505-2E9C-101B-9397-08002B2CF9AE}" pid="3" name="_NewReviewCycle">
    <vt:lpwstr/>
  </property>
  <property fmtid="{D5CDD505-2E9C-101B-9397-08002B2CF9AE}" pid="4" name="_EmailSubject">
    <vt:lpwstr>the latest reusults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