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7" r:id="rId5"/>
    <p:sldId id="278" r:id="rId6"/>
    <p:sldId id="274" r:id="rId7"/>
    <p:sldId id="284" r:id="rId8"/>
    <p:sldId id="277" r:id="rId9"/>
    <p:sldId id="279" r:id="rId10"/>
    <p:sldId id="266" r:id="rId11"/>
    <p:sldId id="281" r:id="rId12"/>
    <p:sldId id="271" r:id="rId13"/>
    <p:sldId id="282" r:id="rId14"/>
    <p:sldId id="283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EC4E7"/>
    <a:srgbClr val="FF0000"/>
    <a:srgbClr val="ECC8FA"/>
    <a:srgbClr val="000000"/>
    <a:srgbClr val="FFEE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11-10/0745r0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MFQ MMPDU MAC Sequence Numbering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2010-06-01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3038475"/>
        </p:xfrm>
        <a:graphic>
          <a:graphicData uri="http://schemas.openxmlformats.org/presentationml/2006/ole">
            <p:oleObj spid="_x0000_s3075" name="Document" r:id="rId4" imgW="8253533" imgH="310538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Duplicate Detection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With MFQ, MMPDU transmitter sends MMPDUs through different </a:t>
            </a:r>
            <a:r>
              <a:rPr lang="en-GB" dirty="0" err="1" smtClean="0"/>
              <a:t>ACs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Differential AC delivery yields mixed MMPDU attempt re-transmission order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i="1" u="sng" dirty="0" smtClean="0">
                <a:solidFill>
                  <a:srgbClr val="FF0000"/>
                </a:solidFill>
              </a:rPr>
              <a:t>EDCA-induced missed duplicate rejection is aggravated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Now it can happen </a:t>
            </a: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even when PS is being used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Need to split the SEQ NUM space among different MMPDU AC delivery priorities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Just as was done for MSDUs under 11e-QoS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fixes EDCA-induced missed duplicate rejection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MFQ-Aggravated EDCA-Induced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2133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AC_BE MGMT frame wins backoff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AC_BE transmission with different SEQ number occurs before retransmission of AC_VO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Happens if PS is not used, and, despite 11.1.2.1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3001776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TX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09800" y="16764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</a:t>
            </a: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AC_BE TX</a:t>
            </a:r>
          </a:p>
        </p:txBody>
      </p:sp>
      <p:sp>
        <p:nvSpPr>
          <p:cNvPr id="28" name="Arc 27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 flipH="1" flipV="1">
            <a:off x="2557502" y="3009516"/>
            <a:ext cx="376589" cy="519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39" name="Straight Arrow Connector 38"/>
          <p:cNvCxnSpPr>
            <a:stCxn id="38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5867400" y="1295400"/>
            <a:ext cx="26670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AGGRAVATED</a:t>
            </a: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choices possible – MCAST or MGMT </a:t>
            </a:r>
            <a:r>
              <a:rPr lang="en-GB" sz="16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from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various AC, no longer confined to non-PS case</a:t>
            </a:r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 bwMode="auto">
          <a:xfrm rot="10800000" flipV="1">
            <a:off x="4038600" y="1981200"/>
            <a:ext cx="18288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114800" y="3200400"/>
            <a:ext cx="5334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Sequence Num Proposal (1)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Assign UCAST MMPDU SEQ NUM per AC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needs to determine duplicates despite EDCA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Assuming no Block </a:t>
            </a:r>
            <a:r>
              <a:rPr lang="en-GB" dirty="0" err="1" smtClean="0"/>
              <a:t>Ack</a:t>
            </a:r>
            <a:r>
              <a:rPr lang="en-GB" dirty="0" smtClean="0"/>
              <a:t> for MGMT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Duplicate detection must be per AC, because SEQ NUM space is per AC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Therefore, recipient needs to know AC and cache last SEQ per {AC, TA} for MGMT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Explicit AC signalling using portion of SEQ space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 two bits of SEQ number for MGMT frames for AC signalling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Leaves 2^10 = 1024 total SEQ numbers per AC for MGMT frames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Maximum required is only 1 bit for SEQ space, since Block </a:t>
            </a:r>
            <a:r>
              <a:rPr lang="en-GB" dirty="0" err="1" smtClean="0"/>
              <a:t>Ack</a:t>
            </a:r>
            <a:r>
              <a:rPr lang="en-GB" dirty="0" smtClean="0"/>
              <a:t> for MGMT is not supported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Comparison to last cached value is for EXACT match, not “older than”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Frames are always delivered in order within each AC queue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Seq_control field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276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Reserved bits used by MSDUs to signal FRAG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Not used by MMPDUs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AC is signalled with 2 bits from SEQ portion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SEQ space is reduced to 10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But only 1 bit of SEQ is really needed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Cache contains last received frame SEQ for this TA, AC for MGMT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Block </a:t>
            </a:r>
            <a:r>
              <a:rPr lang="en-GB" dirty="0" err="1" smtClean="0"/>
              <a:t>Ack</a:t>
            </a:r>
            <a:r>
              <a:rPr lang="en-GB" dirty="0" smtClean="0"/>
              <a:t> is not used for MGMT frames, so only EXACT match matters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RETRY FAIL sequence suggests more than 1 bit is needed, 2? 3?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23622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</a:rPr>
              <a:t>Reserved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362200"/>
            <a:ext cx="7620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</a:rPr>
              <a:t>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00400" y="2362200"/>
            <a:ext cx="3505200" cy="457200"/>
          </a:xfrm>
          <a:prstGeom prst="rect">
            <a:avLst/>
          </a:prstGeom>
          <a:solidFill>
            <a:srgbClr val="FEC4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SEQ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86000" y="1600200"/>
            <a:ext cx="2819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SEQ_CONTROL field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09600" y="28194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Bits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19200" y="19812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B0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981200" y="19812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B3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438400" y="19812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B4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743200" y="19812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B5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00400" y="19812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B6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172200" y="1981200"/>
            <a:ext cx="533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B15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676400" y="28194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667000" y="28194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724400" y="28194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10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Sequence Num Proposal (2)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MCAST MMPDU SEQ NUM – </a:t>
            </a:r>
            <a:r>
              <a:rPr lang="en-GB" i="1" u="sng" dirty="0" smtClean="0"/>
              <a:t>no change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Legacy (i.e. non-TGAE STA) can receive MCAST MMPDU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Should not cause duplicate detection problems for legacy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Therefore, cannot change SEQ numbering for MCAST MMPDU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Therefore, all MCAST MMPDU must be sent from same queue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I.e. to avoid EDCA-aggravated missed duplicate detection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MCAST MMPDU SEQ space </a:t>
            </a:r>
            <a:r>
              <a:rPr lang="en-GB" b="1" i="1" u="sng" dirty="0" smtClean="0">
                <a:solidFill>
                  <a:schemeClr val="accent2">
                    <a:lumMod val="75000"/>
                  </a:schemeClr>
                </a:solidFill>
              </a:rPr>
              <a:t>still shared with </a:t>
            </a:r>
            <a:r>
              <a:rPr lang="en-GB" dirty="0" smtClean="0"/>
              <a:t>MCAST QoS and all non-QoS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All of these frames should be sent with one AC to avoid EDCA-induced missed duplicate detection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Therefore, for MFQ, MCAST MMPDU shall be sent AC_BE (non-PS case)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proposal for MAC sequence numbering of MMPDUs that are subject to Management Frame QoS (MFQ).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Purpose of MAC Sequence Number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Duplicate detection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(original 802.11 use)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Retry attempts due to failed ACK reception can lead to reception of multiple copies of a single MPDU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Sequence number allows identification of duplicate frames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Applicable to MMPDU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Re-ordering at the recipient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(11e extension)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When </a:t>
            </a:r>
            <a:r>
              <a:rPr lang="en-GB" dirty="0" err="1" smtClean="0"/>
              <a:t>BlockAck</a:t>
            </a:r>
            <a:r>
              <a:rPr lang="en-GB" dirty="0" smtClean="0"/>
              <a:t> is used, frames can be delivered out of order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Sequence numbers allow recipient to determine correct order for delivery to layer above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err="1" smtClean="0"/>
              <a:t>BlockAck</a:t>
            </a:r>
            <a:r>
              <a:rPr lang="en-GB" dirty="0" smtClean="0"/>
              <a:t> not supported for MMPDU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err="1" smtClean="0"/>
              <a:t>Tgae</a:t>
            </a:r>
            <a:r>
              <a:rPr lang="en-GB" dirty="0" smtClean="0"/>
              <a:t> sentiment is to not modify this part of the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MMPDU SEQ NUM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Non-QoS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SEQ NUM from one counter for all frames (7.1.3.4.1)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MMPDU SEQ NUM assigned from a SEQ space shared with MCAST QoS MSDUs and all non-QoS Data frames (7.1.3.4.1)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Other frames use one SEQ NUM counter per TID, RA (7.1.3.4.1)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Duplicate Detection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Recipient can detect duplicates by storing one SEQ NUM per TA = last received SEQ NUM of the group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E.g. last RX SEQ NUM of MCAST MSDU, non-</a:t>
            </a:r>
            <a:r>
              <a:rPr lang="en-GB" dirty="0" err="1" smtClean="0"/>
              <a:t>QoS</a:t>
            </a:r>
            <a:r>
              <a:rPr lang="en-GB" dirty="0" smtClean="0"/>
              <a:t> Data frame, MMPDU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originally worked because there can only be one frame of the group from each TA outstanding at any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I.e. pre-11e-QoS-baseline had only one TX queue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Transmissions are always in queue order, with no attempts from later frames until current frame has been completed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keeps only the last received SEQ NUM for that 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Rejects as duplicate only if RETRY=1 and SEQ NUM + TA is an </a:t>
            </a:r>
            <a:r>
              <a:rPr lang="en-GB" b="1" dirty="0" smtClean="0">
                <a:solidFill>
                  <a:srgbClr val="FF0000"/>
                </a:solidFill>
              </a:rPr>
              <a:t>EXACT MATCH</a:t>
            </a:r>
            <a:r>
              <a:rPr lang="en-GB" dirty="0" smtClean="0"/>
              <a:t> – i.e. </a:t>
            </a:r>
            <a:r>
              <a:rPr lang="en-GB" b="1" i="1" dirty="0" smtClean="0"/>
              <a:t>NOT </a:t>
            </a:r>
            <a:r>
              <a:rPr lang="en-GB" dirty="0" smtClean="0"/>
              <a:t>a check for “old”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Behavior Non-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PS-induced missed duplicate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transmits SEQ=N, STA receives SEQ=N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fails to receive ACK for SEQ=N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TBTT occurs, AP sends Beacon + MCAST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 receives MCAST with SEQ=N+1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finishes MCAST, resends SEQ=N with RETRY=1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 receives SEQ=N, RETRY=1, compares to SEQ=N+1, does not declare duplicate, does not discard duplicate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Problem is avoided if SEQ=N retry is completed BEFORE Beacon transmission begins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Spec seems to mandate this (see 11.1.2.1)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DCF-Baseline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057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DCF all share one SEQ space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DATA SEQ=N retransmission interrupted by TBTT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MCAST SEQ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Only when PS is used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Data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3001776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2743200"/>
            <a:ext cx="7620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MCAST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DCF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657600" y="22098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indent="635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PS-mode MCAST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 flipH="1" flipV="1">
            <a:off x="2545663" y="3000729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Data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Data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Data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Arc 48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BCN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rot="5400000" flipH="1" flipV="1">
            <a:off x="2850463" y="3397937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819400" y="36576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Behavior QoS STA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One SEQ NUM counter per TID per RA, for QoS MSDUs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One SEQ NUM counter for all MGMT, all MCAST QoS Data, all non-QoS Data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PS-induced missed duplicate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Same as previous, except MGMT frame instead of DATA frame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EDCA-induced missed duplicate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Same as previous except MGMT frame instead of DATA frame, and this occurs when there are no PS STAs causing PS buffering of MCAST</a:t>
            </a:r>
          </a:p>
          <a:p>
            <a:pPr lvl="4">
              <a:buFont typeface="Times New Roman" pitchFamily="16" charset="0"/>
              <a:buChar char="•"/>
            </a:pPr>
            <a:r>
              <a:rPr lang="en-GB" dirty="0" smtClean="0"/>
              <a:t>MCAST sent as AC_BE</a:t>
            </a:r>
          </a:p>
          <a:p>
            <a:pPr lvl="4">
              <a:buFont typeface="Times New Roman" pitchFamily="16" charset="0"/>
              <a:buChar char="•"/>
            </a:pPr>
            <a:r>
              <a:rPr lang="en-GB" dirty="0" smtClean="0"/>
              <a:t>MGMT sent as AC_VO (shares SEQ NUM space with MCAST)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AP switches between these queues in between retry attempts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EDCA protocol requires switching queues based on backoff outcome</a:t>
            </a:r>
          </a:p>
          <a:p>
            <a:pPr lvl="4">
              <a:buFont typeface="Times New Roman" pitchFamily="16" charset="0"/>
              <a:buChar char="•"/>
            </a:pPr>
            <a:r>
              <a:rPr lang="en-GB" dirty="0" smtClean="0"/>
              <a:t>Could always buffer MCAST as though PS is present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7000"/>
            <a:ext cx="2255826" cy="180975"/>
          </a:xfrm>
        </p:spPr>
        <p:txBody>
          <a:bodyPr/>
          <a:lstStyle/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EDCA-Induced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64012"/>
            <a:ext cx="7772400" cy="2057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AC_BE MCAST frame wins backoff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AC_BE transmission with different SEQ number occurs before retransmission of AC_VO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Happens if PS is not used, and, despite 11.1.2.1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3173412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16212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92412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173412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3173412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2974788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716212"/>
            <a:ext cx="7620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MCAST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59012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259012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AC_BE TX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 flipH="1" flipV="1">
            <a:off x="2545663" y="2973741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30612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402012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5410200" y="2716212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324600" y="3173412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649412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</a:t>
            </a: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630612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562600" y="3402012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706812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 bwMode="auto">
          <a:xfrm rot="10800000">
            <a:off x="6400800" y="3935412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Arc 48"/>
          <p:cNvSpPr/>
          <p:nvPr/>
        </p:nvSpPr>
        <p:spPr bwMode="auto">
          <a:xfrm>
            <a:off x="2743200" y="1801812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2406</TotalTime>
  <Words>1480</Words>
  <Application>Microsoft Office PowerPoint</Application>
  <PresentationFormat>On-screen Show (4:3)</PresentationFormat>
  <Paragraphs>290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MFQ MMPDU MAC Sequence Numbering</vt:lpstr>
      <vt:lpstr>Abstract</vt:lpstr>
      <vt:lpstr>Purpose of MAC Sequence Number</vt:lpstr>
      <vt:lpstr>802.11 Baseline MMPDU SEQ NUM</vt:lpstr>
      <vt:lpstr>802.11 Baseline Duplicate Detection</vt:lpstr>
      <vt:lpstr>802.11 Baseline Behavior Non-QoS STA</vt:lpstr>
      <vt:lpstr>DCF-Baseline Missed Duplicate</vt:lpstr>
      <vt:lpstr>802.11 Baseline Behavior QoS STA</vt:lpstr>
      <vt:lpstr>EDCA-Induced Missed Duplicate</vt:lpstr>
      <vt:lpstr>MFQ MMPDU Duplicate Detection</vt:lpstr>
      <vt:lpstr>MFQ-Aggravated EDCA-Induced Missed Duplicate</vt:lpstr>
      <vt:lpstr>MFQ MMPDU Sequence Num Proposal (1)</vt:lpstr>
      <vt:lpstr>MFQ MMPDU Seq_control field</vt:lpstr>
      <vt:lpstr>MFQ MMPDU Sequence Num Proposal (2)</vt:lpstr>
      <vt:lpstr>References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MFQ MAC Sequence Numbers</dc:title>
  <dc:creator>Matthew Fischer</dc:creator>
  <cp:lastModifiedBy>mfischer</cp:lastModifiedBy>
  <cp:revision>130</cp:revision>
  <cp:lastPrinted>1601-01-01T00:00:00Z</cp:lastPrinted>
  <dcterms:created xsi:type="dcterms:W3CDTF">2010-06-01T21:42:40Z</dcterms:created>
  <dcterms:modified xsi:type="dcterms:W3CDTF">2010-07-06T22:01:22Z</dcterms:modified>
</cp:coreProperties>
</file>