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0" r:id="rId3"/>
    <p:sldId id="278" r:id="rId4"/>
    <p:sldId id="279" r:id="rId5"/>
    <p:sldId id="273" r:id="rId6"/>
    <p:sldId id="280" r:id="rId7"/>
    <p:sldId id="274" r:id="rId8"/>
    <p:sldId id="275" r:id="rId9"/>
    <p:sldId id="276" r:id="rId10"/>
    <p:sldId id="27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780"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Halasz, Aclara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Halasz, Aclara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802.11-10/0587r0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Aclara</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802.11-10/0587r0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Aclara</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3375"/>
            <a:ext cx="1123950" cy="276225"/>
          </a:xfrm>
        </p:spPr>
        <p:txBody>
          <a:bodyPr/>
          <a:lstStyle>
            <a:lvl1pPr>
              <a:defRPr/>
            </a:lvl1pPr>
          </a:lstStyle>
          <a:p>
            <a:pPr>
              <a:defRPr/>
            </a:pPr>
            <a:r>
              <a:rPr lang="en-US" smtClean="0"/>
              <a:t>May 2010</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David </a:t>
            </a:r>
            <a:r>
              <a:rPr lang="en-US" err="1"/>
              <a:t>Halasz</a:t>
            </a:r>
            <a:r>
              <a:rPr lang="en-US"/>
              <a:t>, </a:t>
            </a:r>
            <a:r>
              <a:rPr lang="en-US" err="1"/>
              <a:t>Aclara</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2010</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David </a:t>
            </a:r>
            <a:r>
              <a:rPr lang="en-US" err="1"/>
              <a:t>Halasz</a:t>
            </a:r>
            <a:r>
              <a:rPr lang="en-US"/>
              <a:t>, </a:t>
            </a:r>
            <a:r>
              <a:rPr lang="en-US" err="1"/>
              <a:t>Aclara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802.11-10/0685r1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2010</a:t>
            </a:r>
          </a:p>
        </p:txBody>
      </p:sp>
      <p:sp>
        <p:nvSpPr>
          <p:cNvPr id="1028" name="Footer Placeholder 4"/>
          <p:cNvSpPr>
            <a:spLocks noGrp="1"/>
          </p:cNvSpPr>
          <p:nvPr>
            <p:ph type="ftr" sz="quarter" idx="11"/>
          </p:nvPr>
        </p:nvSpPr>
        <p:spPr>
          <a:noFill/>
        </p:spPr>
        <p:txBody>
          <a:bodyPr/>
          <a:lstStyle/>
          <a:p>
            <a:r>
              <a:rPr lang="en-US" smtClean="0"/>
              <a:t>David Halasz, Aclara</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Sub 1 GHz license-exempt operation Agenda for July 2010</a:t>
            </a:r>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2010-05-26</a:t>
            </a:r>
          </a:p>
        </p:txBody>
      </p:sp>
      <p:graphicFrame>
        <p:nvGraphicFramePr>
          <p:cNvPr id="1026" name="Object 11"/>
          <p:cNvGraphicFramePr>
            <a:graphicFrameLocks noChangeAspect="1"/>
          </p:cNvGraphicFramePr>
          <p:nvPr/>
        </p:nvGraphicFramePr>
        <p:xfrm>
          <a:off x="533400" y="2286000"/>
          <a:ext cx="7766050" cy="3763963"/>
        </p:xfrm>
        <a:graphic>
          <a:graphicData uri="http://schemas.openxmlformats.org/presentationml/2006/ole">
            <p:oleObj spid="_x0000_s1026" name="Document" r:id="rId4" imgW="8698773" imgH="4137542"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S1G SG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Secretary</a:t>
            </a:r>
          </a:p>
          <a:p>
            <a:pPr marL="609600" indent="-609600"/>
            <a:r>
              <a:rPr lang="en-US" dirty="0" smtClean="0"/>
              <a:t>Attendance</a:t>
            </a:r>
          </a:p>
          <a:p>
            <a:pPr marL="609600" indent="-609600"/>
            <a:r>
              <a:rPr lang="en-US" dirty="0" smtClean="0"/>
              <a:t>Review objectives for this session</a:t>
            </a:r>
          </a:p>
          <a:p>
            <a:pPr marL="609600" indent="-609600"/>
            <a:r>
              <a:rPr lang="en-US" dirty="0" smtClean="0"/>
              <a:t>Approve Agenda</a:t>
            </a:r>
          </a:p>
          <a:p>
            <a:pPr marL="609600" indent="-609600"/>
            <a:r>
              <a:rPr lang="en-US" dirty="0" smtClean="0"/>
              <a:t>Review policy and procedures</a:t>
            </a:r>
          </a:p>
          <a:p>
            <a:pPr marL="609600" indent="-609600"/>
            <a:r>
              <a:rPr lang="en-US" dirty="0" smtClean="0"/>
              <a:t>Approve May 2010 Beijing meeting minutes</a:t>
            </a:r>
          </a:p>
          <a:p>
            <a:pPr marL="1009650" lvl="1" indent="-609600"/>
            <a:r>
              <a:rPr lang="en-US" dirty="0" smtClean="0"/>
              <a:t>10/684r0</a:t>
            </a:r>
          </a:p>
          <a:p>
            <a:pPr marL="609600" indent="-609600"/>
            <a:r>
              <a:rPr lang="en-US" dirty="0" smtClean="0"/>
              <a:t>Respond to 802 Plenary Review comments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2010</a:t>
            </a:r>
          </a:p>
        </p:txBody>
      </p:sp>
      <p:sp>
        <p:nvSpPr>
          <p:cNvPr id="15365" name="Footer Placeholder 4"/>
          <p:cNvSpPr>
            <a:spLocks noGrp="1"/>
          </p:cNvSpPr>
          <p:nvPr>
            <p:ph type="ftr" sz="quarter" idx="11"/>
          </p:nvPr>
        </p:nvSpPr>
        <p:spPr>
          <a:noFill/>
        </p:spPr>
        <p:txBody>
          <a:bodyPr/>
          <a:lstStyle/>
          <a:p>
            <a:r>
              <a:rPr lang="en-US" smtClean="0"/>
              <a:t>David Halasz, Aclara</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for this session</a:t>
            </a:r>
            <a:endParaRPr lang="en-US" dirty="0"/>
          </a:p>
        </p:txBody>
      </p:sp>
      <p:sp>
        <p:nvSpPr>
          <p:cNvPr id="3" name="Content Placeholder 2"/>
          <p:cNvSpPr>
            <a:spLocks noGrp="1"/>
          </p:cNvSpPr>
          <p:nvPr>
            <p:ph idx="1"/>
          </p:nvPr>
        </p:nvSpPr>
        <p:spPr/>
        <p:txBody>
          <a:bodyPr/>
          <a:lstStyle/>
          <a:p>
            <a:r>
              <a:rPr lang="en-US" dirty="0" smtClean="0"/>
              <a:t>Respond to 802 Plenary Review comments</a:t>
            </a:r>
          </a:p>
          <a:p>
            <a:r>
              <a:rPr lang="en-US" dirty="0" smtClean="0"/>
              <a:t>Note 1: Comments received by 5 pm Tuesday, July 13</a:t>
            </a:r>
          </a:p>
          <a:p>
            <a:r>
              <a:rPr lang="en-US" dirty="0" smtClean="0"/>
              <a:t>Note 2: Response due by 5 pm Wednesday, July 14 </a:t>
            </a:r>
            <a:endParaRPr lang="en-US" dirty="0"/>
          </a:p>
        </p:txBody>
      </p:sp>
      <p:sp>
        <p:nvSpPr>
          <p:cNvPr id="4" name="Date Placeholder 3"/>
          <p:cNvSpPr>
            <a:spLocks noGrp="1"/>
          </p:cNvSpPr>
          <p:nvPr>
            <p:ph type="dt" sz="half" idx="10"/>
          </p:nvPr>
        </p:nvSpPr>
        <p:spPr/>
        <p:txBody>
          <a:bodyPr/>
          <a:lstStyle/>
          <a:p>
            <a:pPr>
              <a:defRPr/>
            </a:pPr>
            <a:r>
              <a:rPr lang="en-US" smtClean="0"/>
              <a:t>May 2010</a:t>
            </a:r>
            <a:endParaRPr lang="en-US" dirty="0"/>
          </a:p>
        </p:txBody>
      </p:sp>
      <p:sp>
        <p:nvSpPr>
          <p:cNvPr id="5" name="Footer Placeholder 4"/>
          <p:cNvSpPr>
            <a:spLocks noGrp="1"/>
          </p:cNvSpPr>
          <p:nvPr>
            <p:ph type="ftr" sz="quarter" idx="11"/>
          </p:nvPr>
        </p:nvSpPr>
        <p:spPr/>
        <p:txBody>
          <a:bodyPr/>
          <a:lstStyle/>
          <a:p>
            <a:pPr>
              <a:defRPr/>
            </a:pPr>
            <a:r>
              <a:rPr lang="en-US" smtClean="0"/>
              <a:t>David Halasz, Aclara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Documents for Wednesday</a:t>
            </a:r>
            <a:endParaRPr lang="en-US" dirty="0"/>
          </a:p>
        </p:txBody>
      </p:sp>
      <p:sp>
        <p:nvSpPr>
          <p:cNvPr id="3" name="Content Placeholder 2"/>
          <p:cNvSpPr>
            <a:spLocks noGrp="1"/>
          </p:cNvSpPr>
          <p:nvPr>
            <p:ph idx="1"/>
          </p:nvPr>
        </p:nvSpPr>
        <p:spPr/>
        <p:txBody>
          <a:bodyPr/>
          <a:lstStyle/>
          <a:p>
            <a:r>
              <a:rPr lang="en-US" dirty="0" smtClean="0"/>
              <a:t>Agenda 10/685</a:t>
            </a:r>
          </a:p>
          <a:p>
            <a:r>
              <a:rPr lang="en-US" dirty="0" smtClean="0"/>
              <a:t>PAR comments 10/871r1</a:t>
            </a:r>
          </a:p>
          <a:p>
            <a:r>
              <a:rPr lang="en-US" dirty="0" smtClean="0"/>
              <a:t>PAR comment responses 10/878</a:t>
            </a:r>
          </a:p>
          <a:p>
            <a:r>
              <a:rPr lang="en-US" dirty="0" smtClean="0"/>
              <a:t>Proposed updated PAR 10/001r9</a:t>
            </a:r>
            <a:endParaRPr lang="en-US" dirty="0"/>
          </a:p>
        </p:txBody>
      </p:sp>
      <p:sp>
        <p:nvSpPr>
          <p:cNvPr id="4" name="Date Placeholder 3"/>
          <p:cNvSpPr>
            <a:spLocks noGrp="1"/>
          </p:cNvSpPr>
          <p:nvPr>
            <p:ph type="dt" sz="half" idx="10"/>
          </p:nvPr>
        </p:nvSpPr>
        <p:spPr/>
        <p:txBody>
          <a:bodyPr/>
          <a:lstStyle/>
          <a:p>
            <a:pPr>
              <a:defRPr/>
            </a:pPr>
            <a:r>
              <a:rPr lang="en-US" smtClean="0"/>
              <a:t>May 2010</a:t>
            </a:r>
            <a:endParaRPr lang="en-US" dirty="0"/>
          </a:p>
        </p:txBody>
      </p:sp>
      <p:sp>
        <p:nvSpPr>
          <p:cNvPr id="5" name="Footer Placeholder 4"/>
          <p:cNvSpPr>
            <a:spLocks noGrp="1"/>
          </p:cNvSpPr>
          <p:nvPr>
            <p:ph type="ftr" sz="quarter" idx="11"/>
          </p:nvPr>
        </p:nvSpPr>
        <p:spPr/>
        <p:txBody>
          <a:bodyPr/>
          <a:lstStyle/>
          <a:p>
            <a:pPr>
              <a:defRPr/>
            </a:pPr>
            <a:r>
              <a:rPr lang="en-US" smtClean="0"/>
              <a:t>David Halasz, Aclara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2010</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Thursday</a:t>
            </a:r>
            <a:endParaRPr lang="en-US" dirty="0"/>
          </a:p>
        </p:txBody>
      </p:sp>
      <p:sp>
        <p:nvSpPr>
          <p:cNvPr id="3" name="Content Placeholder 2"/>
          <p:cNvSpPr>
            <a:spLocks noGrp="1"/>
          </p:cNvSpPr>
          <p:nvPr>
            <p:ph idx="1"/>
          </p:nvPr>
        </p:nvSpPr>
        <p:spPr/>
        <p:txBody>
          <a:bodyPr/>
          <a:lstStyle/>
          <a:p>
            <a:r>
              <a:rPr lang="en-US" dirty="0" smtClean="0"/>
              <a:t>Agenda 10/685</a:t>
            </a:r>
          </a:p>
          <a:p>
            <a:r>
              <a:rPr lang="en-US" dirty="0" smtClean="0"/>
              <a:t>PAR &amp; 5 C 10/0001r10 approved in 802.11 WG</a:t>
            </a:r>
          </a:p>
          <a:p>
            <a:r>
              <a:rPr lang="en-US" dirty="0" smtClean="0"/>
              <a:t>PAR comment response 10/878 approved in 802.11 WG</a:t>
            </a:r>
          </a:p>
          <a:p>
            <a:r>
              <a:rPr lang="en-US" dirty="0" smtClean="0"/>
              <a:t>Any further changes</a:t>
            </a:r>
            <a:r>
              <a:rPr lang="en-US" dirty="0" smtClean="0"/>
              <a:t>?</a:t>
            </a:r>
          </a:p>
          <a:p>
            <a:pPr lvl="1"/>
            <a:r>
              <a:rPr lang="en-US" dirty="0" smtClean="0"/>
              <a:t>Further comments are in 10/924</a:t>
            </a:r>
            <a:endParaRPr lang="en-US" dirty="0" smtClean="0"/>
          </a:p>
          <a:p>
            <a:r>
              <a:rPr lang="en-US" dirty="0" smtClean="0"/>
              <a:t>Teleconferences?</a:t>
            </a:r>
          </a:p>
        </p:txBody>
      </p:sp>
      <p:sp>
        <p:nvSpPr>
          <p:cNvPr id="4" name="Date Placeholder 3"/>
          <p:cNvSpPr>
            <a:spLocks noGrp="1"/>
          </p:cNvSpPr>
          <p:nvPr>
            <p:ph type="dt" sz="half" idx="10"/>
          </p:nvPr>
        </p:nvSpPr>
        <p:spPr/>
        <p:txBody>
          <a:bodyPr/>
          <a:lstStyle/>
          <a:p>
            <a:pPr>
              <a:defRPr/>
            </a:pPr>
            <a:r>
              <a:rPr lang="en-US" smtClean="0"/>
              <a:t>May 2010</a:t>
            </a:r>
            <a:endParaRPr lang="en-US" dirty="0"/>
          </a:p>
        </p:txBody>
      </p:sp>
      <p:sp>
        <p:nvSpPr>
          <p:cNvPr id="5" name="Footer Placeholder 4"/>
          <p:cNvSpPr>
            <a:spLocks noGrp="1"/>
          </p:cNvSpPr>
          <p:nvPr>
            <p:ph type="ftr" sz="quarter" idx="11"/>
          </p:nvPr>
        </p:nvSpPr>
        <p:spPr/>
        <p:txBody>
          <a:bodyPr/>
          <a:lstStyle/>
          <a:p>
            <a:pPr>
              <a:defRPr/>
            </a:pPr>
            <a:r>
              <a:rPr lang="en-US" smtClean="0"/>
              <a:t>David Halasz, Aclara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2010</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6"/>
          <p:cNvSpPr>
            <a:spLocks noGrp="1"/>
          </p:cNvSpPr>
          <p:nvPr>
            <p:ph type="ftr" sz="quarter" idx="11"/>
          </p:nvPr>
        </p:nvSpPr>
        <p:spPr/>
        <p:txBody>
          <a:bodyPr/>
          <a:lstStyle/>
          <a:p>
            <a:pPr>
              <a:defRPr/>
            </a:pPr>
            <a:r>
              <a:rPr lang="en-US" smtClean="0"/>
              <a:t>David Halasz, Aclara</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701</TotalTime>
  <Words>539</Words>
  <Application>Microsoft Office PowerPoint</Application>
  <PresentationFormat>On-screen Show (4:3)</PresentationFormat>
  <Paragraphs>129</Paragraphs>
  <Slides>10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802-11-PathProtection</vt:lpstr>
      <vt:lpstr>Document</vt:lpstr>
      <vt:lpstr>Sub 1 GHz license-exempt operation Agenda for July 2010</vt:lpstr>
      <vt:lpstr>S1G SG Agenda</vt:lpstr>
      <vt:lpstr>Objectives for this session</vt:lpstr>
      <vt:lpstr>Documents for Wednesday</vt:lpstr>
      <vt:lpstr>Instructions for the WG Chair</vt:lpstr>
      <vt:lpstr>Thursday</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 1 GHz July Agenda</dc:title>
  <dc:creator>David Halasz</dc:creator>
  <cp:lastModifiedBy>dhalasz</cp:lastModifiedBy>
  <cp:revision>101</cp:revision>
  <cp:lastPrinted>1998-02-10T13:28:06Z</cp:lastPrinted>
  <dcterms:created xsi:type="dcterms:W3CDTF">2009-11-09T00:32:22Z</dcterms:created>
  <dcterms:modified xsi:type="dcterms:W3CDTF">2010-07-15T21:36:12Z</dcterms:modified>
</cp:coreProperties>
</file>