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handoutMasterIdLst>
    <p:handoutMasterId r:id="rId25"/>
  </p:handoutMasterIdLst>
  <p:sldIdLst>
    <p:sldId id="1351" r:id="rId2"/>
    <p:sldId id="1384" r:id="rId3"/>
    <p:sldId id="1352" r:id="rId4"/>
    <p:sldId id="1358" r:id="rId5"/>
    <p:sldId id="1395" r:id="rId6"/>
    <p:sldId id="1353" r:id="rId7"/>
    <p:sldId id="1396" r:id="rId8"/>
    <p:sldId id="1355" r:id="rId9"/>
    <p:sldId id="1357" r:id="rId10"/>
    <p:sldId id="1389" r:id="rId11"/>
    <p:sldId id="1390" r:id="rId12"/>
    <p:sldId id="1385" r:id="rId13"/>
    <p:sldId id="1359" r:id="rId14"/>
    <p:sldId id="1371" r:id="rId15"/>
    <p:sldId id="1372" r:id="rId16"/>
    <p:sldId id="1373" r:id="rId17"/>
    <p:sldId id="1374" r:id="rId18"/>
    <p:sldId id="1386" r:id="rId19"/>
    <p:sldId id="1375" r:id="rId20"/>
    <p:sldId id="1387" r:id="rId21"/>
    <p:sldId id="1382" r:id="rId22"/>
    <p:sldId id="1381" r:id="rId23"/>
  </p:sldIdLst>
  <p:sldSz cx="9144000" cy="6858000" type="screen4x3"/>
  <p:notesSz cx="6954838" cy="9309100"/>
  <p:defaultTextStyle>
    <a:defPPr>
      <a:defRPr lang="en-US"/>
    </a:defPPr>
    <a:lvl1pPr algn="ctr"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66FF99"/>
    <a:srgbClr val="FF9966"/>
    <a:srgbClr val="FF9933"/>
    <a:srgbClr val="FF3300"/>
    <a:srgbClr val="C0C0C0"/>
    <a:srgbClr val="B2B2B2"/>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22766" autoAdjust="0"/>
    <p:restoredTop sz="99410" autoAdjust="0"/>
  </p:normalViewPr>
  <p:slideViewPr>
    <p:cSldViewPr snapToGrid="0">
      <p:cViewPr>
        <p:scale>
          <a:sx n="88" d="100"/>
          <a:sy n="88" d="100"/>
        </p:scale>
        <p:origin x="-1987" y="-86"/>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2170"/>
    </p:cViewPr>
  </p:sorterViewPr>
  <p:notesViewPr>
    <p:cSldViewPr snapToGrid="0">
      <p:cViewPr>
        <p:scale>
          <a:sx n="100" d="100"/>
          <a:sy n="100" d="100"/>
        </p:scale>
        <p:origin x="-1302" y="474"/>
      </p:cViewPr>
      <p:guideLst>
        <p:guide orient="horz" pos="2166"/>
        <p:guide pos="28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778F9B-1059-41B3-9624-06EF25A41009}" type="doc">
      <dgm:prSet loTypeId="urn:microsoft.com/office/officeart/2005/8/layout/vList5" loCatId="list" qsTypeId="urn:microsoft.com/office/officeart/2005/8/quickstyle/simple3" qsCatId="simple" csTypeId="urn:microsoft.com/office/officeart/2005/8/colors/colorful5" csCatId="colorful" phldr="1"/>
      <dgm:spPr/>
      <dgm:t>
        <a:bodyPr/>
        <a:lstStyle/>
        <a:p>
          <a:endParaRPr lang="en-US"/>
        </a:p>
      </dgm:t>
    </dgm:pt>
    <dgm:pt modelId="{9CEC0FEC-A9AF-4176-B6B2-AFDEF316C7A3}">
      <dgm:prSet custT="1"/>
      <dgm:spPr/>
      <dgm:t>
        <a:bodyPr/>
        <a:lstStyle/>
        <a:p>
          <a:pPr rtl="0"/>
          <a:r>
            <a:rPr lang="en-US" sz="2000" dirty="0" smtClean="0"/>
            <a:t>IEEE participates in integration of technological innovation across many technical communities</a:t>
          </a:r>
          <a:endParaRPr lang="en-US" sz="2000" dirty="0"/>
        </a:p>
      </dgm:t>
    </dgm:pt>
    <dgm:pt modelId="{0EE60C64-19DF-4715-B949-B0A0DDCA5A7B}" type="parTrans" cxnId="{1EDA1F39-97B2-4056-BD63-A3BA10359865}">
      <dgm:prSet/>
      <dgm:spPr/>
      <dgm:t>
        <a:bodyPr/>
        <a:lstStyle/>
        <a:p>
          <a:endParaRPr lang="en-US" sz="2400"/>
        </a:p>
      </dgm:t>
    </dgm:pt>
    <dgm:pt modelId="{66328417-7F13-440C-8ADB-706138B3D592}" type="sibTrans" cxnId="{1EDA1F39-97B2-4056-BD63-A3BA10359865}">
      <dgm:prSet/>
      <dgm:spPr/>
      <dgm:t>
        <a:bodyPr/>
        <a:lstStyle/>
        <a:p>
          <a:endParaRPr lang="en-US" sz="2400"/>
        </a:p>
      </dgm:t>
    </dgm:pt>
    <dgm:pt modelId="{85F6E948-E3E6-4C73-A945-3AD941918F42}">
      <dgm:prSet custT="1"/>
      <dgm:spPr/>
      <dgm:t>
        <a:bodyPr/>
        <a:lstStyle/>
        <a:p>
          <a:pPr rtl="0"/>
          <a:r>
            <a:rPr lang="en-US" sz="2400" dirty="0" smtClean="0"/>
            <a:t>IEEE engages the technical experts at the ground level</a:t>
          </a:r>
          <a:endParaRPr lang="en-US" sz="2400" dirty="0"/>
        </a:p>
      </dgm:t>
    </dgm:pt>
    <dgm:pt modelId="{DEB71B28-BC00-4F5C-9BE2-9EBB9B337396}" type="parTrans" cxnId="{F426AB86-667D-4259-81F2-51CCE723BC23}">
      <dgm:prSet/>
      <dgm:spPr/>
      <dgm:t>
        <a:bodyPr/>
        <a:lstStyle/>
        <a:p>
          <a:endParaRPr lang="en-US" sz="2400"/>
        </a:p>
      </dgm:t>
    </dgm:pt>
    <dgm:pt modelId="{816CC59F-56A9-4A4C-8B60-D86F715C2C7C}" type="sibTrans" cxnId="{F426AB86-667D-4259-81F2-51CCE723BC23}">
      <dgm:prSet/>
      <dgm:spPr/>
      <dgm:t>
        <a:bodyPr/>
        <a:lstStyle/>
        <a:p>
          <a:endParaRPr lang="en-US" sz="2400"/>
        </a:p>
      </dgm:t>
    </dgm:pt>
    <dgm:pt modelId="{9CA7F306-8F07-4335-AE0D-14D307B3C461}">
      <dgm:prSet custT="1"/>
      <dgm:spPr/>
      <dgm:t>
        <a:bodyPr/>
        <a:lstStyle/>
        <a:p>
          <a:pPr rtl="0"/>
          <a:r>
            <a:rPr lang="en-US" sz="2000" dirty="0" smtClean="0"/>
            <a:t>IEEE serves as a link between government organizations and private sector</a:t>
          </a:r>
          <a:endParaRPr lang="en-US" sz="2000" dirty="0"/>
        </a:p>
      </dgm:t>
    </dgm:pt>
    <dgm:pt modelId="{45F7FCF5-C5C6-4E03-A8A3-FDF604F9F4CA}" type="parTrans" cxnId="{E1E67A37-8FA2-4EFB-A55B-8FAE8BCA7732}">
      <dgm:prSet/>
      <dgm:spPr/>
      <dgm:t>
        <a:bodyPr/>
        <a:lstStyle/>
        <a:p>
          <a:endParaRPr lang="en-US" sz="2400"/>
        </a:p>
      </dgm:t>
    </dgm:pt>
    <dgm:pt modelId="{9F57F09A-2284-488F-8A07-E962C9C1BCD1}" type="sibTrans" cxnId="{E1E67A37-8FA2-4EFB-A55B-8FAE8BCA7732}">
      <dgm:prSet/>
      <dgm:spPr/>
      <dgm:t>
        <a:bodyPr/>
        <a:lstStyle/>
        <a:p>
          <a:endParaRPr lang="en-US" sz="2400"/>
        </a:p>
      </dgm:t>
    </dgm:pt>
    <dgm:pt modelId="{D8D05D0C-E91F-4D07-9591-8308B186CBFB}">
      <dgm:prSet/>
      <dgm:spPr/>
      <dgm:t>
        <a:bodyPr/>
        <a:lstStyle/>
        <a:p>
          <a:r>
            <a:rPr lang="en-US" dirty="0" smtClean="0"/>
            <a:t> IEEE facilitates the research and sharing of member and volunteer-driven activities around the world</a:t>
          </a:r>
          <a:endParaRPr lang="en-US" dirty="0"/>
        </a:p>
      </dgm:t>
    </dgm:pt>
    <dgm:pt modelId="{5CC489F5-9AE5-4130-A5F9-638BB3D6C75D}" type="parTrans" cxnId="{2B2C8872-D815-4ACF-975A-15269F8E84C9}">
      <dgm:prSet/>
      <dgm:spPr/>
      <dgm:t>
        <a:bodyPr/>
        <a:lstStyle/>
        <a:p>
          <a:endParaRPr lang="en-US"/>
        </a:p>
      </dgm:t>
    </dgm:pt>
    <dgm:pt modelId="{F213F8E5-82C9-413E-9991-9005E74C6DB2}" type="sibTrans" cxnId="{2B2C8872-D815-4ACF-975A-15269F8E84C9}">
      <dgm:prSet/>
      <dgm:spPr/>
      <dgm:t>
        <a:bodyPr/>
        <a:lstStyle/>
        <a:p>
          <a:endParaRPr lang="en-US"/>
        </a:p>
      </dgm:t>
    </dgm:pt>
    <dgm:pt modelId="{BBFCAB0C-E779-4E5A-9CA8-D96046775327}" type="pres">
      <dgm:prSet presAssocID="{60778F9B-1059-41B3-9624-06EF25A41009}" presName="Name0" presStyleCnt="0">
        <dgm:presLayoutVars>
          <dgm:dir/>
          <dgm:animLvl val="lvl"/>
          <dgm:resizeHandles val="exact"/>
        </dgm:presLayoutVars>
      </dgm:prSet>
      <dgm:spPr/>
      <dgm:t>
        <a:bodyPr/>
        <a:lstStyle/>
        <a:p>
          <a:endParaRPr lang="en-US"/>
        </a:p>
      </dgm:t>
    </dgm:pt>
    <dgm:pt modelId="{372D6504-3B03-4FCE-9809-BC7756F82EA6}" type="pres">
      <dgm:prSet presAssocID="{9CEC0FEC-A9AF-4176-B6B2-AFDEF316C7A3}" presName="linNode" presStyleCnt="0"/>
      <dgm:spPr/>
    </dgm:pt>
    <dgm:pt modelId="{124FACFA-B0A5-4A13-BAB4-262EA9A7C25B}" type="pres">
      <dgm:prSet presAssocID="{9CEC0FEC-A9AF-4176-B6B2-AFDEF316C7A3}" presName="parentText" presStyleLbl="node1" presStyleIdx="0" presStyleCnt="4" custScaleX="179335" custLinFactNeighborX="11165" custLinFactNeighborY="-7131">
        <dgm:presLayoutVars>
          <dgm:chMax val="1"/>
          <dgm:bulletEnabled val="1"/>
        </dgm:presLayoutVars>
      </dgm:prSet>
      <dgm:spPr/>
      <dgm:t>
        <a:bodyPr/>
        <a:lstStyle/>
        <a:p>
          <a:endParaRPr lang="en-US"/>
        </a:p>
      </dgm:t>
    </dgm:pt>
    <dgm:pt modelId="{21C8DBBA-2BD0-4F35-9D39-B799C1FB13B4}" type="pres">
      <dgm:prSet presAssocID="{66328417-7F13-440C-8ADB-706138B3D592}" presName="sp" presStyleCnt="0"/>
      <dgm:spPr/>
    </dgm:pt>
    <dgm:pt modelId="{E00D7A41-11EF-4371-BCFE-F5339ECE8A23}" type="pres">
      <dgm:prSet presAssocID="{D8D05D0C-E91F-4D07-9591-8308B186CBFB}" presName="linNode" presStyleCnt="0"/>
      <dgm:spPr/>
    </dgm:pt>
    <dgm:pt modelId="{F80E9759-3B1C-4854-A546-C655ED56CDDA}" type="pres">
      <dgm:prSet presAssocID="{D8D05D0C-E91F-4D07-9591-8308B186CBFB}" presName="parentText" presStyleLbl="node1" presStyleIdx="1" presStyleCnt="4" custScaleX="174033" custLinFactNeighborX="-34125" custLinFactNeighborY="-1354">
        <dgm:presLayoutVars>
          <dgm:chMax val="1"/>
          <dgm:bulletEnabled val="1"/>
        </dgm:presLayoutVars>
      </dgm:prSet>
      <dgm:spPr/>
      <dgm:t>
        <a:bodyPr/>
        <a:lstStyle/>
        <a:p>
          <a:endParaRPr lang="en-US"/>
        </a:p>
      </dgm:t>
    </dgm:pt>
    <dgm:pt modelId="{D6044860-29B1-41B3-BF63-0B1258BFA410}" type="pres">
      <dgm:prSet presAssocID="{F213F8E5-82C9-413E-9991-9005E74C6DB2}" presName="sp" presStyleCnt="0"/>
      <dgm:spPr/>
    </dgm:pt>
    <dgm:pt modelId="{4E120D83-B7FE-4230-9700-C6506A7AC81D}" type="pres">
      <dgm:prSet presAssocID="{85F6E948-E3E6-4C73-A945-3AD941918F42}" presName="linNode" presStyleCnt="0"/>
      <dgm:spPr/>
    </dgm:pt>
    <dgm:pt modelId="{7D21D027-0137-46A8-A527-C4B55E4D2959}" type="pres">
      <dgm:prSet presAssocID="{85F6E948-E3E6-4C73-A945-3AD941918F42}" presName="parentText" presStyleLbl="node1" presStyleIdx="2" presStyleCnt="4" custScaleX="166619" custLinFactNeighborX="20954" custLinFactNeighborY="-2500">
        <dgm:presLayoutVars>
          <dgm:chMax val="1"/>
          <dgm:bulletEnabled val="1"/>
        </dgm:presLayoutVars>
      </dgm:prSet>
      <dgm:spPr/>
      <dgm:t>
        <a:bodyPr/>
        <a:lstStyle/>
        <a:p>
          <a:endParaRPr lang="en-US"/>
        </a:p>
      </dgm:t>
    </dgm:pt>
    <dgm:pt modelId="{862F5F5B-D6C2-4999-A34F-4DA54E172842}" type="pres">
      <dgm:prSet presAssocID="{816CC59F-56A9-4A4C-8B60-D86F715C2C7C}" presName="sp" presStyleCnt="0"/>
      <dgm:spPr/>
    </dgm:pt>
    <dgm:pt modelId="{06542437-DC7D-4213-B501-4A6BABF442BF}" type="pres">
      <dgm:prSet presAssocID="{9CA7F306-8F07-4335-AE0D-14D307B3C461}" presName="linNode" presStyleCnt="0"/>
      <dgm:spPr/>
    </dgm:pt>
    <dgm:pt modelId="{68900592-0FF1-4D62-B507-D0A7787D237D}" type="pres">
      <dgm:prSet presAssocID="{9CA7F306-8F07-4335-AE0D-14D307B3C461}" presName="parentText" presStyleLbl="node1" presStyleIdx="3" presStyleCnt="4" custScaleX="158740" custLinFactNeighborX="-22906" custLinFactNeighborY="-6996">
        <dgm:presLayoutVars>
          <dgm:chMax val="1"/>
          <dgm:bulletEnabled val="1"/>
        </dgm:presLayoutVars>
      </dgm:prSet>
      <dgm:spPr/>
      <dgm:t>
        <a:bodyPr/>
        <a:lstStyle/>
        <a:p>
          <a:endParaRPr lang="en-US"/>
        </a:p>
      </dgm:t>
    </dgm:pt>
  </dgm:ptLst>
  <dgm:cxnLst>
    <dgm:cxn modelId="{1C7F6C97-F040-40D4-8475-F584621D93D2}" type="presOf" srcId="{9CEC0FEC-A9AF-4176-B6B2-AFDEF316C7A3}" destId="{124FACFA-B0A5-4A13-BAB4-262EA9A7C25B}" srcOrd="0" destOrd="0" presId="urn:microsoft.com/office/officeart/2005/8/layout/vList5"/>
    <dgm:cxn modelId="{E1E67A37-8FA2-4EFB-A55B-8FAE8BCA7732}" srcId="{60778F9B-1059-41B3-9624-06EF25A41009}" destId="{9CA7F306-8F07-4335-AE0D-14D307B3C461}" srcOrd="3" destOrd="0" parTransId="{45F7FCF5-C5C6-4E03-A8A3-FDF604F9F4CA}" sibTransId="{9F57F09A-2284-488F-8A07-E962C9C1BCD1}"/>
    <dgm:cxn modelId="{F426AB86-667D-4259-81F2-51CCE723BC23}" srcId="{60778F9B-1059-41B3-9624-06EF25A41009}" destId="{85F6E948-E3E6-4C73-A945-3AD941918F42}" srcOrd="2" destOrd="0" parTransId="{DEB71B28-BC00-4F5C-9BE2-9EBB9B337396}" sibTransId="{816CC59F-56A9-4A4C-8B60-D86F715C2C7C}"/>
    <dgm:cxn modelId="{2B2C8872-D815-4ACF-975A-15269F8E84C9}" srcId="{60778F9B-1059-41B3-9624-06EF25A41009}" destId="{D8D05D0C-E91F-4D07-9591-8308B186CBFB}" srcOrd="1" destOrd="0" parTransId="{5CC489F5-9AE5-4130-A5F9-638BB3D6C75D}" sibTransId="{F213F8E5-82C9-413E-9991-9005E74C6DB2}"/>
    <dgm:cxn modelId="{1EDA1F39-97B2-4056-BD63-A3BA10359865}" srcId="{60778F9B-1059-41B3-9624-06EF25A41009}" destId="{9CEC0FEC-A9AF-4176-B6B2-AFDEF316C7A3}" srcOrd="0" destOrd="0" parTransId="{0EE60C64-19DF-4715-B949-B0A0DDCA5A7B}" sibTransId="{66328417-7F13-440C-8ADB-706138B3D592}"/>
    <dgm:cxn modelId="{B93E2657-7601-43C5-B29A-3653CA83C35C}" type="presOf" srcId="{D8D05D0C-E91F-4D07-9591-8308B186CBFB}" destId="{F80E9759-3B1C-4854-A546-C655ED56CDDA}" srcOrd="0" destOrd="0" presId="urn:microsoft.com/office/officeart/2005/8/layout/vList5"/>
    <dgm:cxn modelId="{4645DF73-3C99-4907-965B-85313180D963}" type="presOf" srcId="{9CA7F306-8F07-4335-AE0D-14D307B3C461}" destId="{68900592-0FF1-4D62-B507-D0A7787D237D}" srcOrd="0" destOrd="0" presId="urn:microsoft.com/office/officeart/2005/8/layout/vList5"/>
    <dgm:cxn modelId="{A28B73BC-ADFE-4266-A29B-0C28AB9E46F4}" type="presOf" srcId="{85F6E948-E3E6-4C73-A945-3AD941918F42}" destId="{7D21D027-0137-46A8-A527-C4B55E4D2959}" srcOrd="0" destOrd="0" presId="urn:microsoft.com/office/officeart/2005/8/layout/vList5"/>
    <dgm:cxn modelId="{3FF71FB3-9058-4987-A6D9-EF562C9427CD}" type="presOf" srcId="{60778F9B-1059-41B3-9624-06EF25A41009}" destId="{BBFCAB0C-E779-4E5A-9CA8-D96046775327}" srcOrd="0" destOrd="0" presId="urn:microsoft.com/office/officeart/2005/8/layout/vList5"/>
    <dgm:cxn modelId="{1C7FA5EE-0415-419B-8364-E28C7AB26907}" type="presParOf" srcId="{BBFCAB0C-E779-4E5A-9CA8-D96046775327}" destId="{372D6504-3B03-4FCE-9809-BC7756F82EA6}" srcOrd="0" destOrd="0" presId="urn:microsoft.com/office/officeart/2005/8/layout/vList5"/>
    <dgm:cxn modelId="{62310D4E-195F-4C39-805F-F473F3619E5F}" type="presParOf" srcId="{372D6504-3B03-4FCE-9809-BC7756F82EA6}" destId="{124FACFA-B0A5-4A13-BAB4-262EA9A7C25B}" srcOrd="0" destOrd="0" presId="urn:microsoft.com/office/officeart/2005/8/layout/vList5"/>
    <dgm:cxn modelId="{D4D74335-73F7-4723-8ADE-16BA898197C1}" type="presParOf" srcId="{BBFCAB0C-E779-4E5A-9CA8-D96046775327}" destId="{21C8DBBA-2BD0-4F35-9D39-B799C1FB13B4}" srcOrd="1" destOrd="0" presId="urn:microsoft.com/office/officeart/2005/8/layout/vList5"/>
    <dgm:cxn modelId="{0B0880D9-DDA1-4C5F-8A79-40B1D3992C71}" type="presParOf" srcId="{BBFCAB0C-E779-4E5A-9CA8-D96046775327}" destId="{E00D7A41-11EF-4371-BCFE-F5339ECE8A23}" srcOrd="2" destOrd="0" presId="urn:microsoft.com/office/officeart/2005/8/layout/vList5"/>
    <dgm:cxn modelId="{24ED36AF-AF57-4C42-8843-5A4CCF85DA06}" type="presParOf" srcId="{E00D7A41-11EF-4371-BCFE-F5339ECE8A23}" destId="{F80E9759-3B1C-4854-A546-C655ED56CDDA}" srcOrd="0" destOrd="0" presId="urn:microsoft.com/office/officeart/2005/8/layout/vList5"/>
    <dgm:cxn modelId="{4CA13344-20F6-4365-98D9-76A59938F5FA}" type="presParOf" srcId="{BBFCAB0C-E779-4E5A-9CA8-D96046775327}" destId="{D6044860-29B1-41B3-BF63-0B1258BFA410}" srcOrd="3" destOrd="0" presId="urn:microsoft.com/office/officeart/2005/8/layout/vList5"/>
    <dgm:cxn modelId="{378576A1-73FE-4B72-9D4D-6E9211E66FAF}" type="presParOf" srcId="{BBFCAB0C-E779-4E5A-9CA8-D96046775327}" destId="{4E120D83-B7FE-4230-9700-C6506A7AC81D}" srcOrd="4" destOrd="0" presId="urn:microsoft.com/office/officeart/2005/8/layout/vList5"/>
    <dgm:cxn modelId="{685BDB33-B7E9-41F6-A11F-33DC28D6044F}" type="presParOf" srcId="{4E120D83-B7FE-4230-9700-C6506A7AC81D}" destId="{7D21D027-0137-46A8-A527-C4B55E4D2959}" srcOrd="0" destOrd="0" presId="urn:microsoft.com/office/officeart/2005/8/layout/vList5"/>
    <dgm:cxn modelId="{8E3F2E16-6D53-4CB7-B212-EAE1446F49D3}" type="presParOf" srcId="{BBFCAB0C-E779-4E5A-9CA8-D96046775327}" destId="{862F5F5B-D6C2-4999-A34F-4DA54E172842}" srcOrd="5" destOrd="0" presId="urn:microsoft.com/office/officeart/2005/8/layout/vList5"/>
    <dgm:cxn modelId="{AB184B60-4163-4397-9ADF-4ADD5447CC9E}" type="presParOf" srcId="{BBFCAB0C-E779-4E5A-9CA8-D96046775327}" destId="{06542437-DC7D-4213-B501-4A6BABF442BF}" srcOrd="6" destOrd="0" presId="urn:microsoft.com/office/officeart/2005/8/layout/vList5"/>
    <dgm:cxn modelId="{43256EB8-96D4-49E4-8E86-D45594E431F1}" type="presParOf" srcId="{06542437-DC7D-4213-B501-4A6BABF442BF}" destId="{68900592-0FF1-4D62-B507-D0A7787D237D}"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A914FA3-A227-4790-9AC3-924A0096B9AB}" type="doc">
      <dgm:prSet loTypeId="urn:microsoft.com/office/officeart/2005/8/layout/venn3" loCatId="relationship" qsTypeId="urn:microsoft.com/office/officeart/2005/8/quickstyle/simple1" qsCatId="simple" csTypeId="urn:microsoft.com/office/officeart/2005/8/colors/accent0_1" csCatId="mainScheme" phldr="1"/>
      <dgm:spPr/>
      <dgm:t>
        <a:bodyPr/>
        <a:lstStyle/>
        <a:p>
          <a:endParaRPr lang="en-US"/>
        </a:p>
      </dgm:t>
    </dgm:pt>
    <dgm:pt modelId="{17C00870-5DA0-49F1-98AA-849E54780D73}">
      <dgm:prSet custT="1">
        <dgm:style>
          <a:lnRef idx="1">
            <a:schemeClr val="accent1"/>
          </a:lnRef>
          <a:fillRef idx="3">
            <a:schemeClr val="accent1"/>
          </a:fillRef>
          <a:effectRef idx="2">
            <a:schemeClr val="accent1"/>
          </a:effectRef>
          <a:fontRef idx="minor">
            <a:schemeClr val="lt1"/>
          </a:fontRef>
        </dgm:style>
      </dgm:prSet>
      <dgm:spPr/>
      <dgm:t>
        <a:bodyPr/>
        <a:lstStyle/>
        <a:p>
          <a:pPr rtl="0"/>
          <a:r>
            <a:rPr lang="en-US" sz="1600" b="1" dirty="0" smtClean="0">
              <a:solidFill>
                <a:schemeClr val="tx1"/>
              </a:solidFill>
            </a:rPr>
            <a:t>Submit the final draft standard to Review Committee (</a:t>
          </a:r>
          <a:r>
            <a:rPr lang="en-US" sz="1600" b="1" dirty="0" err="1" smtClean="0">
              <a:solidFill>
                <a:schemeClr val="tx1"/>
              </a:solidFill>
            </a:rPr>
            <a:t>RevCom</a:t>
          </a:r>
          <a:r>
            <a:rPr lang="en-US" sz="1600" b="1" dirty="0" smtClean="0">
              <a:solidFill>
                <a:schemeClr val="tx1"/>
              </a:solidFill>
            </a:rPr>
            <a:t>)</a:t>
          </a:r>
          <a:endParaRPr lang="en-US" sz="1600" b="1" dirty="0">
            <a:solidFill>
              <a:schemeClr val="tx1"/>
            </a:solidFill>
          </a:endParaRPr>
        </a:p>
      </dgm:t>
    </dgm:pt>
    <dgm:pt modelId="{D681E1DD-61B4-4EB1-8290-A6215E97ED26}" type="parTrans" cxnId="{719B7E02-A850-47A8-88FF-736EB87DED02}">
      <dgm:prSet/>
      <dgm:spPr/>
      <dgm:t>
        <a:bodyPr/>
        <a:lstStyle/>
        <a:p>
          <a:endParaRPr lang="en-US"/>
        </a:p>
      </dgm:t>
    </dgm:pt>
    <dgm:pt modelId="{01F64914-7037-4119-B576-4A12ECACA77E}" type="sibTrans" cxnId="{719B7E02-A850-47A8-88FF-736EB87DED02}">
      <dgm:prSet/>
      <dgm:spPr/>
      <dgm:t>
        <a:bodyPr/>
        <a:lstStyle/>
        <a:p>
          <a:endParaRPr lang="en-US"/>
        </a:p>
      </dgm:t>
    </dgm:pt>
    <dgm:pt modelId="{F0E2C9B3-4CA8-4DDC-AD81-685669F7ECF4}">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1600" b="1" dirty="0" err="1" smtClean="0"/>
            <a:t>RevCom</a:t>
          </a:r>
          <a:r>
            <a:rPr lang="en-US" sz="1600" b="1" dirty="0" smtClean="0"/>
            <a:t> recommends approval to IEEE-SA Standards Board</a:t>
          </a:r>
          <a:endParaRPr lang="en-US" sz="1600" b="1" dirty="0"/>
        </a:p>
      </dgm:t>
    </dgm:pt>
    <dgm:pt modelId="{B70A5560-2115-4956-B15D-D1091ADE0CDC}" type="parTrans" cxnId="{D2C97EED-24E1-47A0-B5C7-5BFB256B17FA}">
      <dgm:prSet/>
      <dgm:spPr/>
      <dgm:t>
        <a:bodyPr/>
        <a:lstStyle/>
        <a:p>
          <a:endParaRPr lang="en-US"/>
        </a:p>
      </dgm:t>
    </dgm:pt>
    <dgm:pt modelId="{A3B6C030-BA35-4BF1-BCC7-215F23CA21E3}" type="sibTrans" cxnId="{D2C97EED-24E1-47A0-B5C7-5BFB256B17FA}">
      <dgm:prSet/>
      <dgm:spPr/>
      <dgm:t>
        <a:bodyPr/>
        <a:lstStyle/>
        <a:p>
          <a:endParaRPr lang="en-US"/>
        </a:p>
      </dgm:t>
    </dgm:pt>
    <dgm:pt modelId="{1E6AC165-30CA-40E1-8267-7A55A5DCDE71}">
      <dgm:prSet custT="1">
        <dgm:style>
          <a:lnRef idx="0">
            <a:schemeClr val="accent2"/>
          </a:lnRef>
          <a:fillRef idx="3">
            <a:schemeClr val="accent2"/>
          </a:fillRef>
          <a:effectRef idx="3">
            <a:schemeClr val="accent2"/>
          </a:effectRef>
          <a:fontRef idx="minor">
            <a:schemeClr val="lt1"/>
          </a:fontRef>
        </dgm:style>
      </dgm:prSet>
      <dgm:spPr/>
      <dgm:t>
        <a:bodyPr/>
        <a:lstStyle/>
        <a:p>
          <a:pPr rtl="0"/>
          <a:r>
            <a:rPr lang="en-US" sz="1800" b="1" dirty="0" smtClean="0">
              <a:solidFill>
                <a:schemeClr val="tx1"/>
              </a:solidFill>
            </a:rPr>
            <a:t>IEEE-SA Standards Board approves the draft standard</a:t>
          </a:r>
          <a:endParaRPr lang="en-US" sz="1800" b="1" dirty="0">
            <a:solidFill>
              <a:schemeClr val="tx1"/>
            </a:solidFill>
          </a:endParaRPr>
        </a:p>
      </dgm:t>
    </dgm:pt>
    <dgm:pt modelId="{ADD5AF2F-2EFF-446C-A301-18C699475A7C}" type="parTrans" cxnId="{09F017CD-1D3E-4268-901B-AE39DBF40234}">
      <dgm:prSet/>
      <dgm:spPr/>
      <dgm:t>
        <a:bodyPr/>
        <a:lstStyle/>
        <a:p>
          <a:endParaRPr lang="en-US"/>
        </a:p>
      </dgm:t>
    </dgm:pt>
    <dgm:pt modelId="{C087F82B-6ED9-4F62-B416-6370DFC264D0}" type="sibTrans" cxnId="{09F017CD-1D3E-4268-901B-AE39DBF40234}">
      <dgm:prSet/>
      <dgm:spPr/>
      <dgm:t>
        <a:bodyPr/>
        <a:lstStyle/>
        <a:p>
          <a:endParaRPr lang="en-US"/>
        </a:p>
      </dgm:t>
    </dgm:pt>
    <dgm:pt modelId="{60DBB025-6F09-4463-9E0E-DEF1BFE460F0}">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2400" b="1" cap="none" spc="0" dirty="0" smtClean="0">
              <a:ln w="12700">
                <a:prstDash val="solid"/>
              </a:ln>
              <a:effectLst>
                <a:outerShdw blurRad="41275" dist="20320" dir="1800000" algn="tl" rotWithShape="0">
                  <a:srgbClr val="000000">
                    <a:alpha val="40000"/>
                  </a:srgbClr>
                </a:outerShdw>
              </a:effectLst>
            </a:rPr>
            <a:t>Publish standard</a:t>
          </a:r>
          <a:endParaRPr lang="en-US" sz="2400" b="1" cap="none" spc="0" dirty="0">
            <a:ln w="12700">
              <a:prstDash val="solid"/>
            </a:ln>
            <a:effectLst>
              <a:outerShdw blurRad="41275" dist="20320" dir="1800000" algn="tl" rotWithShape="0">
                <a:srgbClr val="000000">
                  <a:alpha val="40000"/>
                </a:srgbClr>
              </a:outerShdw>
            </a:effectLst>
          </a:endParaRPr>
        </a:p>
      </dgm:t>
    </dgm:pt>
    <dgm:pt modelId="{44503978-FBAC-42C4-BD7A-9673A05F3357}" type="parTrans" cxnId="{2157ECAF-F413-441D-A1AD-F715D2A1D073}">
      <dgm:prSet/>
      <dgm:spPr/>
      <dgm:t>
        <a:bodyPr/>
        <a:lstStyle/>
        <a:p>
          <a:endParaRPr lang="en-US"/>
        </a:p>
      </dgm:t>
    </dgm:pt>
    <dgm:pt modelId="{D672FCA1-621A-4790-B881-F47B5CAF5BEC}" type="sibTrans" cxnId="{2157ECAF-F413-441D-A1AD-F715D2A1D073}">
      <dgm:prSet/>
      <dgm:spPr/>
      <dgm:t>
        <a:bodyPr/>
        <a:lstStyle/>
        <a:p>
          <a:endParaRPr lang="en-US"/>
        </a:p>
      </dgm:t>
    </dgm:pt>
    <dgm:pt modelId="{FA148AB1-99BF-4922-A1C6-14703BCAFAFA}" type="pres">
      <dgm:prSet presAssocID="{0A914FA3-A227-4790-9AC3-924A0096B9AB}" presName="Name0" presStyleCnt="0">
        <dgm:presLayoutVars>
          <dgm:dir/>
          <dgm:resizeHandles val="exact"/>
        </dgm:presLayoutVars>
      </dgm:prSet>
      <dgm:spPr/>
      <dgm:t>
        <a:bodyPr/>
        <a:lstStyle/>
        <a:p>
          <a:endParaRPr lang="en-US"/>
        </a:p>
      </dgm:t>
    </dgm:pt>
    <dgm:pt modelId="{1E72571B-C9AC-4D96-A873-CA0655C33A2A}" type="pres">
      <dgm:prSet presAssocID="{17C00870-5DA0-49F1-98AA-849E54780D73}" presName="Name5" presStyleLbl="vennNode1" presStyleIdx="0" presStyleCnt="4" custScaleX="112062" custScaleY="90300">
        <dgm:presLayoutVars>
          <dgm:bulletEnabled val="1"/>
        </dgm:presLayoutVars>
      </dgm:prSet>
      <dgm:spPr/>
      <dgm:t>
        <a:bodyPr/>
        <a:lstStyle/>
        <a:p>
          <a:endParaRPr lang="en-US"/>
        </a:p>
      </dgm:t>
    </dgm:pt>
    <dgm:pt modelId="{11E8D292-EDC9-448E-B3F7-DBBD5FFB27F3}" type="pres">
      <dgm:prSet presAssocID="{01F64914-7037-4119-B576-4A12ECACA77E}" presName="space" presStyleCnt="0"/>
      <dgm:spPr/>
      <dgm:t>
        <a:bodyPr/>
        <a:lstStyle/>
        <a:p>
          <a:endParaRPr lang="en-US"/>
        </a:p>
      </dgm:t>
    </dgm:pt>
    <dgm:pt modelId="{0BE665BA-B7D2-47BF-9CA4-6DB70C243887}" type="pres">
      <dgm:prSet presAssocID="{F0E2C9B3-4CA8-4DDC-AD81-685669F7ECF4}" presName="Name5" presStyleLbl="vennNode1" presStyleIdx="1" presStyleCnt="4" custScaleX="127520" custScaleY="96750">
        <dgm:presLayoutVars>
          <dgm:bulletEnabled val="1"/>
        </dgm:presLayoutVars>
      </dgm:prSet>
      <dgm:spPr/>
      <dgm:t>
        <a:bodyPr/>
        <a:lstStyle/>
        <a:p>
          <a:endParaRPr lang="en-US"/>
        </a:p>
      </dgm:t>
    </dgm:pt>
    <dgm:pt modelId="{B6B7320B-8120-4459-BD6F-B8FCBF7FE7E7}" type="pres">
      <dgm:prSet presAssocID="{A3B6C030-BA35-4BF1-BCC7-215F23CA21E3}" presName="space" presStyleCnt="0"/>
      <dgm:spPr/>
      <dgm:t>
        <a:bodyPr/>
        <a:lstStyle/>
        <a:p>
          <a:endParaRPr lang="en-US"/>
        </a:p>
      </dgm:t>
    </dgm:pt>
    <dgm:pt modelId="{004D983C-1E23-4A28-B6D9-BAD3F31AF15E}" type="pres">
      <dgm:prSet presAssocID="{1E6AC165-30CA-40E1-8267-7A55A5DCDE71}" presName="Name5" presStyleLbl="vennNode1" presStyleIdx="2" presStyleCnt="4" custScaleX="111816" custScaleY="112335">
        <dgm:presLayoutVars>
          <dgm:bulletEnabled val="1"/>
        </dgm:presLayoutVars>
      </dgm:prSet>
      <dgm:spPr/>
      <dgm:t>
        <a:bodyPr/>
        <a:lstStyle/>
        <a:p>
          <a:endParaRPr lang="en-US"/>
        </a:p>
      </dgm:t>
    </dgm:pt>
    <dgm:pt modelId="{EF89AF08-9FBD-4D87-A43A-B3CD5DF7B083}" type="pres">
      <dgm:prSet presAssocID="{C087F82B-6ED9-4F62-B416-6370DFC264D0}" presName="space" presStyleCnt="0"/>
      <dgm:spPr/>
      <dgm:t>
        <a:bodyPr/>
        <a:lstStyle/>
        <a:p>
          <a:endParaRPr lang="en-US"/>
        </a:p>
      </dgm:t>
    </dgm:pt>
    <dgm:pt modelId="{DBD91350-B816-48A8-A459-067E0B0C4D53}" type="pres">
      <dgm:prSet presAssocID="{60DBB025-6F09-4463-9E0E-DEF1BFE460F0}" presName="Name5" presStyleLbl="vennNode1" presStyleIdx="3" presStyleCnt="4" custScaleX="119745" custScaleY="122550">
        <dgm:presLayoutVars>
          <dgm:bulletEnabled val="1"/>
        </dgm:presLayoutVars>
      </dgm:prSet>
      <dgm:spPr/>
      <dgm:t>
        <a:bodyPr/>
        <a:lstStyle/>
        <a:p>
          <a:endParaRPr lang="en-US"/>
        </a:p>
      </dgm:t>
    </dgm:pt>
  </dgm:ptLst>
  <dgm:cxnLst>
    <dgm:cxn modelId="{2157ECAF-F413-441D-A1AD-F715D2A1D073}" srcId="{0A914FA3-A227-4790-9AC3-924A0096B9AB}" destId="{60DBB025-6F09-4463-9E0E-DEF1BFE460F0}" srcOrd="3" destOrd="0" parTransId="{44503978-FBAC-42C4-BD7A-9673A05F3357}" sibTransId="{D672FCA1-621A-4790-B881-F47B5CAF5BEC}"/>
    <dgm:cxn modelId="{D2C97EED-24E1-47A0-B5C7-5BFB256B17FA}" srcId="{0A914FA3-A227-4790-9AC3-924A0096B9AB}" destId="{F0E2C9B3-4CA8-4DDC-AD81-685669F7ECF4}" srcOrd="1" destOrd="0" parTransId="{B70A5560-2115-4956-B15D-D1091ADE0CDC}" sibTransId="{A3B6C030-BA35-4BF1-BCC7-215F23CA21E3}"/>
    <dgm:cxn modelId="{002AC039-B1FF-4C75-9033-FB66A1C7ABE3}" type="presOf" srcId="{0A914FA3-A227-4790-9AC3-924A0096B9AB}" destId="{FA148AB1-99BF-4922-A1C6-14703BCAFAFA}" srcOrd="0" destOrd="0" presId="urn:microsoft.com/office/officeart/2005/8/layout/venn3"/>
    <dgm:cxn modelId="{7887D785-4D17-4686-85D5-6116ED77ADFD}" type="presOf" srcId="{60DBB025-6F09-4463-9E0E-DEF1BFE460F0}" destId="{DBD91350-B816-48A8-A459-067E0B0C4D53}" srcOrd="0" destOrd="0" presId="urn:microsoft.com/office/officeart/2005/8/layout/venn3"/>
    <dgm:cxn modelId="{09F017CD-1D3E-4268-901B-AE39DBF40234}" srcId="{0A914FA3-A227-4790-9AC3-924A0096B9AB}" destId="{1E6AC165-30CA-40E1-8267-7A55A5DCDE71}" srcOrd="2" destOrd="0" parTransId="{ADD5AF2F-2EFF-446C-A301-18C699475A7C}" sibTransId="{C087F82B-6ED9-4F62-B416-6370DFC264D0}"/>
    <dgm:cxn modelId="{14D562D3-6E21-4AC5-8021-952DB5A32821}" type="presOf" srcId="{1E6AC165-30CA-40E1-8267-7A55A5DCDE71}" destId="{004D983C-1E23-4A28-B6D9-BAD3F31AF15E}" srcOrd="0" destOrd="0" presId="urn:microsoft.com/office/officeart/2005/8/layout/venn3"/>
    <dgm:cxn modelId="{E2149D03-9A66-491B-83B9-9929872CB295}" type="presOf" srcId="{F0E2C9B3-4CA8-4DDC-AD81-685669F7ECF4}" destId="{0BE665BA-B7D2-47BF-9CA4-6DB70C243887}" srcOrd="0" destOrd="0" presId="urn:microsoft.com/office/officeart/2005/8/layout/venn3"/>
    <dgm:cxn modelId="{719B7E02-A850-47A8-88FF-736EB87DED02}" srcId="{0A914FA3-A227-4790-9AC3-924A0096B9AB}" destId="{17C00870-5DA0-49F1-98AA-849E54780D73}" srcOrd="0" destOrd="0" parTransId="{D681E1DD-61B4-4EB1-8290-A6215E97ED26}" sibTransId="{01F64914-7037-4119-B576-4A12ECACA77E}"/>
    <dgm:cxn modelId="{4311DAA8-2E9E-442C-8ED3-A00F43609673}" type="presOf" srcId="{17C00870-5DA0-49F1-98AA-849E54780D73}" destId="{1E72571B-C9AC-4D96-A873-CA0655C33A2A}" srcOrd="0" destOrd="0" presId="urn:microsoft.com/office/officeart/2005/8/layout/venn3"/>
    <dgm:cxn modelId="{E75143B0-6AE3-4B52-87C5-1929A9ABD8F7}" type="presParOf" srcId="{FA148AB1-99BF-4922-A1C6-14703BCAFAFA}" destId="{1E72571B-C9AC-4D96-A873-CA0655C33A2A}" srcOrd="0" destOrd="0" presId="urn:microsoft.com/office/officeart/2005/8/layout/venn3"/>
    <dgm:cxn modelId="{5ED54092-89B2-413A-9B58-CE9D092F1F0C}" type="presParOf" srcId="{FA148AB1-99BF-4922-A1C6-14703BCAFAFA}" destId="{11E8D292-EDC9-448E-B3F7-DBBD5FFB27F3}" srcOrd="1" destOrd="0" presId="urn:microsoft.com/office/officeart/2005/8/layout/venn3"/>
    <dgm:cxn modelId="{70503352-875D-470E-9826-61C81CD0B20E}" type="presParOf" srcId="{FA148AB1-99BF-4922-A1C6-14703BCAFAFA}" destId="{0BE665BA-B7D2-47BF-9CA4-6DB70C243887}" srcOrd="2" destOrd="0" presId="urn:microsoft.com/office/officeart/2005/8/layout/venn3"/>
    <dgm:cxn modelId="{EF66E30E-7F90-40B0-9AB5-8A71C1FDA500}" type="presParOf" srcId="{FA148AB1-99BF-4922-A1C6-14703BCAFAFA}" destId="{B6B7320B-8120-4459-BD6F-B8FCBF7FE7E7}" srcOrd="3" destOrd="0" presId="urn:microsoft.com/office/officeart/2005/8/layout/venn3"/>
    <dgm:cxn modelId="{9E704211-0E14-404E-A115-E78EC9BED978}" type="presParOf" srcId="{FA148AB1-99BF-4922-A1C6-14703BCAFAFA}" destId="{004D983C-1E23-4A28-B6D9-BAD3F31AF15E}" srcOrd="4" destOrd="0" presId="urn:microsoft.com/office/officeart/2005/8/layout/venn3"/>
    <dgm:cxn modelId="{62352121-9915-4BD7-9F08-7EE0696FAEB6}" type="presParOf" srcId="{FA148AB1-99BF-4922-A1C6-14703BCAFAFA}" destId="{EF89AF08-9FBD-4D87-A43A-B3CD5DF7B083}" srcOrd="5" destOrd="0" presId="urn:microsoft.com/office/officeart/2005/8/layout/venn3"/>
    <dgm:cxn modelId="{F3B9C053-252F-4A82-8D04-CBA3D97BC53A}" type="presParOf" srcId="{FA148AB1-99BF-4922-A1C6-14703BCAFAFA}" destId="{DBD91350-B816-48A8-A459-067E0B0C4D53}"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3DAB08-2579-4622-AEB3-2C9CC5DB6931}" type="doc">
      <dgm:prSet loTypeId="urn:microsoft.com/office/officeart/2005/8/layout/hProcess9" loCatId="process" qsTypeId="urn:microsoft.com/office/officeart/2005/8/quickstyle/3d1" qsCatId="3D" csTypeId="urn:microsoft.com/office/officeart/2005/8/colors/colorful5" csCatId="colorful" phldr="1"/>
      <dgm:spPr/>
      <dgm:t>
        <a:bodyPr/>
        <a:lstStyle/>
        <a:p>
          <a:endParaRPr lang="en-US"/>
        </a:p>
      </dgm:t>
    </dgm:pt>
    <dgm:pt modelId="{7CAE9F31-1244-4CD1-97C4-355A866E2AE3}">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rPr>
            <a:t>Due process</a:t>
          </a:r>
        </a:p>
        <a:p>
          <a:pPr defTabSz="444500">
            <a:lnSpc>
              <a:spcPct val="90000"/>
            </a:lnSpc>
            <a:spcBef>
              <a:spcPct val="0"/>
            </a:spcBef>
            <a:spcAft>
              <a:spcPct val="35000"/>
            </a:spcAft>
          </a:pPr>
          <a:endParaRPr lang="en-US" sz="2000" dirty="0">
            <a:solidFill>
              <a:schemeClr val="bg1"/>
            </a:solidFill>
          </a:endParaRPr>
        </a:p>
      </dgm:t>
    </dgm:pt>
    <dgm:pt modelId="{52FE1EF8-7708-4690-AEC8-78F0DB202E20}" type="parTrans" cxnId="{F9B9D2B8-97CC-4AC5-BD09-E083C8085D49}">
      <dgm:prSet/>
      <dgm:spPr/>
      <dgm:t>
        <a:bodyPr/>
        <a:lstStyle/>
        <a:p>
          <a:endParaRPr lang="en-US"/>
        </a:p>
      </dgm:t>
    </dgm:pt>
    <dgm:pt modelId="{F9455C96-16FB-4374-8905-2424F54CE7D0}" type="sibTrans" cxnId="{F9B9D2B8-97CC-4AC5-BD09-E083C8085D49}">
      <dgm:prSet/>
      <dgm:spPr/>
      <dgm:t>
        <a:bodyPr/>
        <a:lstStyle/>
        <a:p>
          <a:endParaRPr lang="en-US"/>
        </a:p>
      </dgm:t>
    </dgm:pt>
    <dgm:pt modelId="{C3C53191-1681-4532-BBD2-7E9EF12D0D75}">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rPr>
            <a:t>Openness</a:t>
          </a:r>
        </a:p>
        <a:p>
          <a:pPr defTabSz="444500">
            <a:lnSpc>
              <a:spcPct val="90000"/>
            </a:lnSpc>
            <a:spcBef>
              <a:spcPct val="0"/>
            </a:spcBef>
            <a:spcAft>
              <a:spcPct val="35000"/>
            </a:spcAft>
          </a:pPr>
          <a:endParaRPr lang="en-US" sz="2000" dirty="0">
            <a:solidFill>
              <a:schemeClr val="bg1"/>
            </a:solidFill>
          </a:endParaRPr>
        </a:p>
      </dgm:t>
    </dgm:pt>
    <dgm:pt modelId="{A9AEA88B-345B-4D02-B5D4-8453A33C9BE7}" type="parTrans" cxnId="{ED42EDBD-7E69-4C45-8A5F-A70790960DE6}">
      <dgm:prSet/>
      <dgm:spPr/>
      <dgm:t>
        <a:bodyPr/>
        <a:lstStyle/>
        <a:p>
          <a:endParaRPr lang="en-US"/>
        </a:p>
      </dgm:t>
    </dgm:pt>
    <dgm:pt modelId="{E51B1553-353F-41BD-8A90-27F7A77A1FE9}" type="sibTrans" cxnId="{ED42EDBD-7E69-4C45-8A5F-A70790960DE6}">
      <dgm:prSet/>
      <dgm:spPr/>
      <dgm:t>
        <a:bodyPr/>
        <a:lstStyle/>
        <a:p>
          <a:endParaRPr lang="en-US"/>
        </a:p>
      </dgm:t>
    </dgm:pt>
    <dgm:pt modelId="{D9FC65B0-88A1-4B2E-9E8D-BDB346C30F27}">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rPr>
            <a:t>Balance</a:t>
          </a:r>
        </a:p>
        <a:p>
          <a:pPr defTabSz="444500">
            <a:lnSpc>
              <a:spcPct val="90000"/>
            </a:lnSpc>
            <a:spcBef>
              <a:spcPct val="0"/>
            </a:spcBef>
            <a:spcAft>
              <a:spcPct val="35000"/>
            </a:spcAft>
          </a:pPr>
          <a:endParaRPr lang="en-US" sz="2800" dirty="0">
            <a:solidFill>
              <a:schemeClr val="bg1"/>
            </a:solidFill>
          </a:endParaRPr>
        </a:p>
      </dgm:t>
    </dgm:pt>
    <dgm:pt modelId="{49D63E86-13CA-4EF5-B728-330D06833B0A}" type="parTrans" cxnId="{E3BDEC7A-1D81-431E-882F-1DE630D14A28}">
      <dgm:prSet/>
      <dgm:spPr/>
      <dgm:t>
        <a:bodyPr/>
        <a:lstStyle/>
        <a:p>
          <a:endParaRPr lang="en-US"/>
        </a:p>
      </dgm:t>
    </dgm:pt>
    <dgm:pt modelId="{EE8C1021-CC30-4F9B-AFD7-36ED678F0CD0}" type="sibTrans" cxnId="{E3BDEC7A-1D81-431E-882F-1DE630D14A28}">
      <dgm:prSet/>
      <dgm:spPr/>
      <dgm:t>
        <a:bodyPr/>
        <a:lstStyle/>
        <a:p>
          <a:endParaRPr lang="en-US"/>
        </a:p>
      </dgm:t>
    </dgm:pt>
    <dgm:pt modelId="{484E0034-EDD5-4D5E-B0AA-DD0F52CD9ADE}">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rPr>
            <a:t>Right of appeal</a:t>
          </a:r>
        </a:p>
        <a:p>
          <a:pPr defTabSz="1422400">
            <a:lnSpc>
              <a:spcPct val="90000"/>
            </a:lnSpc>
            <a:spcBef>
              <a:spcPct val="0"/>
            </a:spcBef>
            <a:spcAft>
              <a:spcPct val="35000"/>
            </a:spcAft>
          </a:pPr>
          <a:endParaRPr lang="en-US" sz="2000" dirty="0">
            <a:solidFill>
              <a:schemeClr val="bg1"/>
            </a:solidFill>
          </a:endParaRPr>
        </a:p>
      </dgm:t>
    </dgm:pt>
    <dgm:pt modelId="{5217923B-04EC-47FA-851A-35FCB48A0260}" type="parTrans" cxnId="{2C54E3FB-0BA3-4C84-BF29-7E2FCEEA4B4A}">
      <dgm:prSet/>
      <dgm:spPr/>
      <dgm:t>
        <a:bodyPr/>
        <a:lstStyle/>
        <a:p>
          <a:endParaRPr lang="en-US"/>
        </a:p>
      </dgm:t>
    </dgm:pt>
    <dgm:pt modelId="{B031BCF0-A335-4013-BDCE-C4E1FB37004B}" type="sibTrans" cxnId="{2C54E3FB-0BA3-4C84-BF29-7E2FCEEA4B4A}">
      <dgm:prSet/>
      <dgm:spPr/>
      <dgm:t>
        <a:bodyPr/>
        <a:lstStyle/>
        <a:p>
          <a:endParaRPr lang="en-US"/>
        </a:p>
      </dgm:t>
    </dgm:pt>
    <dgm:pt modelId="{6BAB0775-7473-4830-BA9B-C540DDABC070}">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rPr>
            <a:t>Consensus</a:t>
          </a:r>
        </a:p>
        <a:p>
          <a:pPr defTabSz="1377950">
            <a:lnSpc>
              <a:spcPct val="90000"/>
            </a:lnSpc>
            <a:spcBef>
              <a:spcPct val="0"/>
            </a:spcBef>
            <a:spcAft>
              <a:spcPct val="35000"/>
            </a:spcAft>
          </a:pPr>
          <a:endParaRPr lang="en-US" sz="2000" dirty="0">
            <a:solidFill>
              <a:schemeClr val="bg1"/>
            </a:solidFill>
          </a:endParaRPr>
        </a:p>
      </dgm:t>
    </dgm:pt>
    <dgm:pt modelId="{B833A3D2-4229-473C-ABA1-E142473F09EA}" type="parTrans" cxnId="{6543FE98-CD24-4C36-940C-8ED82C29E76E}">
      <dgm:prSet/>
      <dgm:spPr/>
      <dgm:t>
        <a:bodyPr/>
        <a:lstStyle/>
        <a:p>
          <a:endParaRPr lang="en-US"/>
        </a:p>
      </dgm:t>
    </dgm:pt>
    <dgm:pt modelId="{687F11F2-4E14-4BB6-B6E1-F66CB9C81408}" type="sibTrans" cxnId="{6543FE98-CD24-4C36-940C-8ED82C29E76E}">
      <dgm:prSet/>
      <dgm:spPr/>
      <dgm:t>
        <a:bodyPr/>
        <a:lstStyle/>
        <a:p>
          <a:endParaRPr lang="en-US"/>
        </a:p>
      </dgm:t>
    </dgm:pt>
    <dgm:pt modelId="{FAB1E9BB-C171-4D74-904A-0893ABFAB710}" type="pres">
      <dgm:prSet presAssocID="{BC3DAB08-2579-4622-AEB3-2C9CC5DB6931}" presName="CompostProcess" presStyleCnt="0">
        <dgm:presLayoutVars>
          <dgm:dir/>
          <dgm:resizeHandles val="exact"/>
        </dgm:presLayoutVars>
      </dgm:prSet>
      <dgm:spPr/>
      <dgm:t>
        <a:bodyPr/>
        <a:lstStyle/>
        <a:p>
          <a:endParaRPr lang="en-US"/>
        </a:p>
      </dgm:t>
    </dgm:pt>
    <dgm:pt modelId="{2188D7BE-DE21-428E-941B-EE145263566E}" type="pres">
      <dgm:prSet presAssocID="{BC3DAB08-2579-4622-AEB3-2C9CC5DB6931}" presName="arrow" presStyleLbl="bgShp" presStyleIdx="0" presStyleCnt="1" custLinFactNeighborX="-2632" custLinFactNeighborY="17857"/>
      <dgm:spPr/>
      <dgm:t>
        <a:bodyPr/>
        <a:lstStyle/>
        <a:p>
          <a:endParaRPr lang="en-US"/>
        </a:p>
      </dgm:t>
    </dgm:pt>
    <dgm:pt modelId="{7B8ED27D-5969-40BE-BFAA-E5DF5B37B7A9}" type="pres">
      <dgm:prSet presAssocID="{BC3DAB08-2579-4622-AEB3-2C9CC5DB6931}" presName="linearProcess" presStyleCnt="0"/>
      <dgm:spPr/>
    </dgm:pt>
    <dgm:pt modelId="{85ED30E4-5B5C-48AC-BFD8-4DD681A9619D}" type="pres">
      <dgm:prSet presAssocID="{6BAB0775-7473-4830-BA9B-C540DDABC070}" presName="textNode" presStyleLbl="node1" presStyleIdx="0" presStyleCnt="5" custScaleX="113386">
        <dgm:presLayoutVars>
          <dgm:bulletEnabled val="1"/>
        </dgm:presLayoutVars>
      </dgm:prSet>
      <dgm:spPr/>
      <dgm:t>
        <a:bodyPr/>
        <a:lstStyle/>
        <a:p>
          <a:endParaRPr lang="en-US"/>
        </a:p>
      </dgm:t>
    </dgm:pt>
    <dgm:pt modelId="{D5968FCE-409E-4D5D-98F5-CA212921E36E}" type="pres">
      <dgm:prSet presAssocID="{687F11F2-4E14-4BB6-B6E1-F66CB9C81408}" presName="sibTrans" presStyleCnt="0"/>
      <dgm:spPr/>
    </dgm:pt>
    <dgm:pt modelId="{0BCD37C0-195A-453A-AD4B-95F73FB9906D}" type="pres">
      <dgm:prSet presAssocID="{7CAE9F31-1244-4CD1-97C4-355A866E2AE3}" presName="textNode" presStyleLbl="node1" presStyleIdx="1" presStyleCnt="5">
        <dgm:presLayoutVars>
          <dgm:bulletEnabled val="1"/>
        </dgm:presLayoutVars>
      </dgm:prSet>
      <dgm:spPr/>
      <dgm:t>
        <a:bodyPr/>
        <a:lstStyle/>
        <a:p>
          <a:endParaRPr lang="en-US"/>
        </a:p>
      </dgm:t>
    </dgm:pt>
    <dgm:pt modelId="{D36AC513-518E-4675-85F2-7EF8867A06A9}" type="pres">
      <dgm:prSet presAssocID="{F9455C96-16FB-4374-8905-2424F54CE7D0}" presName="sibTrans" presStyleCnt="0"/>
      <dgm:spPr/>
    </dgm:pt>
    <dgm:pt modelId="{345FB034-FDA6-44CA-B057-7E4B7CB788D1}" type="pres">
      <dgm:prSet presAssocID="{C3C53191-1681-4532-BBD2-7E9EF12D0D75}" presName="textNode" presStyleLbl="node1" presStyleIdx="2" presStyleCnt="5">
        <dgm:presLayoutVars>
          <dgm:bulletEnabled val="1"/>
        </dgm:presLayoutVars>
      </dgm:prSet>
      <dgm:spPr/>
      <dgm:t>
        <a:bodyPr/>
        <a:lstStyle/>
        <a:p>
          <a:endParaRPr lang="en-US"/>
        </a:p>
      </dgm:t>
    </dgm:pt>
    <dgm:pt modelId="{4242385E-300E-4D25-9E5C-9295CB8673D0}" type="pres">
      <dgm:prSet presAssocID="{E51B1553-353F-41BD-8A90-27F7A77A1FE9}" presName="sibTrans" presStyleCnt="0"/>
      <dgm:spPr/>
    </dgm:pt>
    <dgm:pt modelId="{C265E7EC-3C51-4F80-A8D4-1473EE468FA9}" type="pres">
      <dgm:prSet presAssocID="{484E0034-EDD5-4D5E-B0AA-DD0F52CD9ADE}" presName="textNode" presStyleLbl="node1" presStyleIdx="3" presStyleCnt="5">
        <dgm:presLayoutVars>
          <dgm:bulletEnabled val="1"/>
        </dgm:presLayoutVars>
      </dgm:prSet>
      <dgm:spPr/>
      <dgm:t>
        <a:bodyPr/>
        <a:lstStyle/>
        <a:p>
          <a:endParaRPr lang="en-US"/>
        </a:p>
      </dgm:t>
    </dgm:pt>
    <dgm:pt modelId="{CD9FC627-78F6-4D52-98E2-C39B2B04D316}" type="pres">
      <dgm:prSet presAssocID="{B031BCF0-A335-4013-BDCE-C4E1FB37004B}" presName="sibTrans" presStyleCnt="0"/>
      <dgm:spPr/>
    </dgm:pt>
    <dgm:pt modelId="{EA4CBFB9-853F-442E-BF9E-791FE99235C2}" type="pres">
      <dgm:prSet presAssocID="{D9FC65B0-88A1-4B2E-9E8D-BDB346C30F27}" presName="textNode" presStyleLbl="node1" presStyleIdx="4" presStyleCnt="5">
        <dgm:presLayoutVars>
          <dgm:bulletEnabled val="1"/>
        </dgm:presLayoutVars>
      </dgm:prSet>
      <dgm:spPr/>
      <dgm:t>
        <a:bodyPr/>
        <a:lstStyle/>
        <a:p>
          <a:endParaRPr lang="en-US"/>
        </a:p>
      </dgm:t>
    </dgm:pt>
  </dgm:ptLst>
  <dgm:cxnLst>
    <dgm:cxn modelId="{ED42EDBD-7E69-4C45-8A5F-A70790960DE6}" srcId="{BC3DAB08-2579-4622-AEB3-2C9CC5DB6931}" destId="{C3C53191-1681-4532-BBD2-7E9EF12D0D75}" srcOrd="2" destOrd="0" parTransId="{A9AEA88B-345B-4D02-B5D4-8453A33C9BE7}" sibTransId="{E51B1553-353F-41BD-8A90-27F7A77A1FE9}"/>
    <dgm:cxn modelId="{E3BDEC7A-1D81-431E-882F-1DE630D14A28}" srcId="{BC3DAB08-2579-4622-AEB3-2C9CC5DB6931}" destId="{D9FC65B0-88A1-4B2E-9E8D-BDB346C30F27}" srcOrd="4" destOrd="0" parTransId="{49D63E86-13CA-4EF5-B728-330D06833B0A}" sibTransId="{EE8C1021-CC30-4F9B-AFD7-36ED678F0CD0}"/>
    <dgm:cxn modelId="{D866A9EF-8F77-4A95-A195-1B26ED66C3F6}" type="presOf" srcId="{484E0034-EDD5-4D5E-B0AA-DD0F52CD9ADE}" destId="{C265E7EC-3C51-4F80-A8D4-1473EE468FA9}" srcOrd="0" destOrd="0" presId="urn:microsoft.com/office/officeart/2005/8/layout/hProcess9"/>
    <dgm:cxn modelId="{14027844-9E28-46CF-9899-E10D3A0AE456}" type="presOf" srcId="{6BAB0775-7473-4830-BA9B-C540DDABC070}" destId="{85ED30E4-5B5C-48AC-BFD8-4DD681A9619D}" srcOrd="0" destOrd="0" presId="urn:microsoft.com/office/officeart/2005/8/layout/hProcess9"/>
    <dgm:cxn modelId="{A9F4D2D9-ABB1-4DB9-BE05-CDB0CAE91074}" type="presOf" srcId="{D9FC65B0-88A1-4B2E-9E8D-BDB346C30F27}" destId="{EA4CBFB9-853F-442E-BF9E-791FE99235C2}" srcOrd="0" destOrd="0" presId="urn:microsoft.com/office/officeart/2005/8/layout/hProcess9"/>
    <dgm:cxn modelId="{2C54E3FB-0BA3-4C84-BF29-7E2FCEEA4B4A}" srcId="{BC3DAB08-2579-4622-AEB3-2C9CC5DB6931}" destId="{484E0034-EDD5-4D5E-B0AA-DD0F52CD9ADE}" srcOrd="3" destOrd="0" parTransId="{5217923B-04EC-47FA-851A-35FCB48A0260}" sibTransId="{B031BCF0-A335-4013-BDCE-C4E1FB37004B}"/>
    <dgm:cxn modelId="{F9B9D2B8-97CC-4AC5-BD09-E083C8085D49}" srcId="{BC3DAB08-2579-4622-AEB3-2C9CC5DB6931}" destId="{7CAE9F31-1244-4CD1-97C4-355A866E2AE3}" srcOrd="1" destOrd="0" parTransId="{52FE1EF8-7708-4690-AEC8-78F0DB202E20}" sibTransId="{F9455C96-16FB-4374-8905-2424F54CE7D0}"/>
    <dgm:cxn modelId="{19B21DE8-94DB-4E3A-9484-529357A37F08}" type="presOf" srcId="{BC3DAB08-2579-4622-AEB3-2C9CC5DB6931}" destId="{FAB1E9BB-C171-4D74-904A-0893ABFAB710}" srcOrd="0" destOrd="0" presId="urn:microsoft.com/office/officeart/2005/8/layout/hProcess9"/>
    <dgm:cxn modelId="{161C3FD3-F101-4A15-A55A-5D9D7D58EC05}" type="presOf" srcId="{7CAE9F31-1244-4CD1-97C4-355A866E2AE3}" destId="{0BCD37C0-195A-453A-AD4B-95F73FB9906D}" srcOrd="0" destOrd="0" presId="urn:microsoft.com/office/officeart/2005/8/layout/hProcess9"/>
    <dgm:cxn modelId="{B56352A7-8066-456B-812F-200812B19A16}" type="presOf" srcId="{C3C53191-1681-4532-BBD2-7E9EF12D0D75}" destId="{345FB034-FDA6-44CA-B057-7E4B7CB788D1}" srcOrd="0" destOrd="0" presId="urn:microsoft.com/office/officeart/2005/8/layout/hProcess9"/>
    <dgm:cxn modelId="{6543FE98-CD24-4C36-940C-8ED82C29E76E}" srcId="{BC3DAB08-2579-4622-AEB3-2C9CC5DB6931}" destId="{6BAB0775-7473-4830-BA9B-C540DDABC070}" srcOrd="0" destOrd="0" parTransId="{B833A3D2-4229-473C-ABA1-E142473F09EA}" sibTransId="{687F11F2-4E14-4BB6-B6E1-F66CB9C81408}"/>
    <dgm:cxn modelId="{AD8FF290-189F-412D-86DB-BC721574E0FB}" type="presParOf" srcId="{FAB1E9BB-C171-4D74-904A-0893ABFAB710}" destId="{2188D7BE-DE21-428E-941B-EE145263566E}" srcOrd="0" destOrd="0" presId="urn:microsoft.com/office/officeart/2005/8/layout/hProcess9"/>
    <dgm:cxn modelId="{D89D3008-3CEB-46FF-A999-530A5B1010EE}" type="presParOf" srcId="{FAB1E9BB-C171-4D74-904A-0893ABFAB710}" destId="{7B8ED27D-5969-40BE-BFAA-E5DF5B37B7A9}" srcOrd="1" destOrd="0" presId="urn:microsoft.com/office/officeart/2005/8/layout/hProcess9"/>
    <dgm:cxn modelId="{201BDBC5-DAD8-40E2-9FFC-3F415238F54F}" type="presParOf" srcId="{7B8ED27D-5969-40BE-BFAA-E5DF5B37B7A9}" destId="{85ED30E4-5B5C-48AC-BFD8-4DD681A9619D}" srcOrd="0" destOrd="0" presId="urn:microsoft.com/office/officeart/2005/8/layout/hProcess9"/>
    <dgm:cxn modelId="{99690F40-555F-473E-AC72-CEDB03A2D09F}" type="presParOf" srcId="{7B8ED27D-5969-40BE-BFAA-E5DF5B37B7A9}" destId="{D5968FCE-409E-4D5D-98F5-CA212921E36E}" srcOrd="1" destOrd="0" presId="urn:microsoft.com/office/officeart/2005/8/layout/hProcess9"/>
    <dgm:cxn modelId="{92716C1D-0FA1-4442-BDE3-A394E5F3904D}" type="presParOf" srcId="{7B8ED27D-5969-40BE-BFAA-E5DF5B37B7A9}" destId="{0BCD37C0-195A-453A-AD4B-95F73FB9906D}" srcOrd="2" destOrd="0" presId="urn:microsoft.com/office/officeart/2005/8/layout/hProcess9"/>
    <dgm:cxn modelId="{94F1886C-B04E-4598-A5C4-BCF1392954F8}" type="presParOf" srcId="{7B8ED27D-5969-40BE-BFAA-E5DF5B37B7A9}" destId="{D36AC513-518E-4675-85F2-7EF8867A06A9}" srcOrd="3" destOrd="0" presId="urn:microsoft.com/office/officeart/2005/8/layout/hProcess9"/>
    <dgm:cxn modelId="{E10CA0FB-E4C0-4C09-B6C2-098D3E762081}" type="presParOf" srcId="{7B8ED27D-5969-40BE-BFAA-E5DF5B37B7A9}" destId="{345FB034-FDA6-44CA-B057-7E4B7CB788D1}" srcOrd="4" destOrd="0" presId="urn:microsoft.com/office/officeart/2005/8/layout/hProcess9"/>
    <dgm:cxn modelId="{33935C5B-8385-4C5B-9D29-CFB42B682876}" type="presParOf" srcId="{7B8ED27D-5969-40BE-BFAA-E5DF5B37B7A9}" destId="{4242385E-300E-4D25-9E5C-9295CB8673D0}" srcOrd="5" destOrd="0" presId="urn:microsoft.com/office/officeart/2005/8/layout/hProcess9"/>
    <dgm:cxn modelId="{978CF4D7-7C5A-4593-8BBB-95691271230B}" type="presParOf" srcId="{7B8ED27D-5969-40BE-BFAA-E5DF5B37B7A9}" destId="{C265E7EC-3C51-4F80-A8D4-1473EE468FA9}" srcOrd="6" destOrd="0" presId="urn:microsoft.com/office/officeart/2005/8/layout/hProcess9"/>
    <dgm:cxn modelId="{7B939E7B-0A92-47CF-ADBD-6EC4D76EB3B7}" type="presParOf" srcId="{7B8ED27D-5969-40BE-BFAA-E5DF5B37B7A9}" destId="{CD9FC627-78F6-4D52-98E2-C39B2B04D316}" srcOrd="7" destOrd="0" presId="urn:microsoft.com/office/officeart/2005/8/layout/hProcess9"/>
    <dgm:cxn modelId="{6E45A1E1-78D9-45E6-ADE0-7EBE022DAA8C}" type="presParOf" srcId="{7B8ED27D-5969-40BE-BFAA-E5DF5B37B7A9}" destId="{EA4CBFB9-853F-442E-BF9E-791FE99235C2}"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64C98B-C5C1-4C23-8EFC-8527E842E13B}" type="doc">
      <dgm:prSet loTypeId="urn:microsoft.com/office/officeart/2005/8/layout/chart3" loCatId="cycle" qsTypeId="urn:microsoft.com/office/officeart/2005/8/quickstyle/simple5" qsCatId="simple" csTypeId="urn:microsoft.com/office/officeart/2005/8/colors/colorful5" csCatId="colorful" phldr="1"/>
      <dgm:spPr/>
      <dgm:t>
        <a:bodyPr/>
        <a:lstStyle/>
        <a:p>
          <a:endParaRPr lang="en-US"/>
        </a:p>
      </dgm:t>
    </dgm:pt>
    <dgm:pt modelId="{670F8B6E-94EA-49B0-87CF-D41DA1D398ED}">
      <dgm:prSet custT="1"/>
      <dgm:spPr/>
      <dgm:t>
        <a:bodyPr/>
        <a:lstStyle/>
        <a:p>
          <a:pPr rtl="0"/>
          <a:r>
            <a:rPr lang="en-US" sz="1400" b="1" dirty="0" smtClean="0"/>
            <a:t>Standards development </a:t>
          </a:r>
          <a:endParaRPr lang="en-US" sz="1400" b="1" dirty="0"/>
        </a:p>
      </dgm:t>
    </dgm:pt>
    <dgm:pt modelId="{E5712A02-F1A0-43F6-BF1F-5F0018A3FF73}" type="parTrans" cxnId="{C4F95BD7-58D5-4906-A53A-CB5C8CD1145A}">
      <dgm:prSet/>
      <dgm:spPr/>
      <dgm:t>
        <a:bodyPr/>
        <a:lstStyle/>
        <a:p>
          <a:endParaRPr lang="en-US"/>
        </a:p>
      </dgm:t>
    </dgm:pt>
    <dgm:pt modelId="{D4223ED2-5514-4E75-8C82-590FB5DEF6AA}" type="sibTrans" cxnId="{C4F95BD7-58D5-4906-A53A-CB5C8CD1145A}">
      <dgm:prSet/>
      <dgm:spPr/>
      <dgm:t>
        <a:bodyPr/>
        <a:lstStyle/>
        <a:p>
          <a:endParaRPr lang="en-US"/>
        </a:p>
      </dgm:t>
    </dgm:pt>
    <dgm:pt modelId="{08D42367-F04F-4100-AD97-B1221A4A5DF0}">
      <dgm:prSet custT="1"/>
      <dgm:spPr/>
      <dgm:t>
        <a:bodyPr/>
        <a:lstStyle/>
        <a:p>
          <a:pPr rtl="0"/>
          <a:r>
            <a:rPr lang="en-US" sz="1400" b="1" dirty="0" smtClean="0"/>
            <a:t>International Recognition &amp; Participation </a:t>
          </a:r>
          <a:endParaRPr lang="en-US" sz="1400" b="1" dirty="0"/>
        </a:p>
      </dgm:t>
    </dgm:pt>
    <dgm:pt modelId="{635E391B-6927-4322-AB90-0DF6CC46711C}" type="parTrans" cxnId="{E842F7B5-8E79-4CC9-80C6-9AE437661E64}">
      <dgm:prSet/>
      <dgm:spPr/>
      <dgm:t>
        <a:bodyPr/>
        <a:lstStyle/>
        <a:p>
          <a:endParaRPr lang="en-US"/>
        </a:p>
      </dgm:t>
    </dgm:pt>
    <dgm:pt modelId="{09FC5024-430C-4B82-9A9B-D065DCA215D2}" type="sibTrans" cxnId="{E842F7B5-8E79-4CC9-80C6-9AE437661E64}">
      <dgm:prSet/>
      <dgm:spPr/>
      <dgm:t>
        <a:bodyPr/>
        <a:lstStyle/>
        <a:p>
          <a:endParaRPr lang="en-US"/>
        </a:p>
      </dgm:t>
    </dgm:pt>
    <dgm:pt modelId="{448973DB-A0D1-4E3C-9CAE-A8156F33BC19}">
      <dgm:prSet/>
      <dgm:spPr/>
      <dgm:t>
        <a:bodyPr/>
        <a:lstStyle/>
        <a:p>
          <a:pPr rtl="0"/>
          <a:r>
            <a:rPr lang="en-US" b="1" dirty="0" smtClean="0"/>
            <a:t>Industry Connections </a:t>
          </a:r>
          <a:endParaRPr lang="en-US" b="1" dirty="0"/>
        </a:p>
      </dgm:t>
    </dgm:pt>
    <dgm:pt modelId="{8000AD6F-26C2-4746-8E82-00B7C8DC1B47}" type="parTrans" cxnId="{C2DC4494-FC04-4F23-A563-D544200CE4D3}">
      <dgm:prSet/>
      <dgm:spPr/>
      <dgm:t>
        <a:bodyPr/>
        <a:lstStyle/>
        <a:p>
          <a:endParaRPr lang="en-US"/>
        </a:p>
      </dgm:t>
    </dgm:pt>
    <dgm:pt modelId="{9A4A4E16-547C-4F06-8B12-E5129D73138C}" type="sibTrans" cxnId="{C2DC4494-FC04-4F23-A563-D544200CE4D3}">
      <dgm:prSet/>
      <dgm:spPr/>
      <dgm:t>
        <a:bodyPr/>
        <a:lstStyle/>
        <a:p>
          <a:endParaRPr lang="en-US"/>
        </a:p>
      </dgm:t>
    </dgm:pt>
    <dgm:pt modelId="{4127392B-9383-4FDE-9D08-3226CC39B303}">
      <dgm:prSet/>
      <dgm:spPr/>
      <dgm:t>
        <a:bodyPr/>
        <a:lstStyle/>
        <a:p>
          <a:pPr rtl="0"/>
          <a:r>
            <a:rPr lang="en-US" b="1" dirty="0" smtClean="0"/>
            <a:t>Conformity Assessment (ISTO)</a:t>
          </a:r>
          <a:endParaRPr lang="en-US" b="1" dirty="0"/>
        </a:p>
      </dgm:t>
    </dgm:pt>
    <dgm:pt modelId="{2C8CA11E-6709-4BEB-8B22-A20F4D892B5C}" type="parTrans" cxnId="{C25CC393-B247-4EC0-AA83-A33742998929}">
      <dgm:prSet/>
      <dgm:spPr/>
      <dgm:t>
        <a:bodyPr/>
        <a:lstStyle/>
        <a:p>
          <a:endParaRPr lang="en-US"/>
        </a:p>
      </dgm:t>
    </dgm:pt>
    <dgm:pt modelId="{4D7BA69F-643D-42CA-A569-FC0F19B82778}" type="sibTrans" cxnId="{C25CC393-B247-4EC0-AA83-A33742998929}">
      <dgm:prSet/>
      <dgm:spPr/>
      <dgm:t>
        <a:bodyPr/>
        <a:lstStyle/>
        <a:p>
          <a:endParaRPr lang="en-US"/>
        </a:p>
      </dgm:t>
    </dgm:pt>
    <dgm:pt modelId="{3316060E-B07A-477E-B82F-62D413C3B99F}">
      <dgm:prSet/>
      <dgm:spPr/>
      <dgm:t>
        <a:bodyPr/>
        <a:lstStyle/>
        <a:p>
          <a:pPr rtl="0"/>
          <a:r>
            <a:rPr lang="en-US" b="1" dirty="0" smtClean="0"/>
            <a:t>Education</a:t>
          </a:r>
          <a:endParaRPr lang="en-US" b="1" dirty="0"/>
        </a:p>
      </dgm:t>
    </dgm:pt>
    <dgm:pt modelId="{0CF6AD13-61C7-401E-8A5E-960214FF1E5E}" type="parTrans" cxnId="{2BBAC105-A566-427C-B8FB-4CA9C0629F7A}">
      <dgm:prSet/>
      <dgm:spPr/>
      <dgm:t>
        <a:bodyPr/>
        <a:lstStyle/>
        <a:p>
          <a:endParaRPr lang="en-US"/>
        </a:p>
      </dgm:t>
    </dgm:pt>
    <dgm:pt modelId="{7643D098-D382-4C39-98A1-890F80375A21}" type="sibTrans" cxnId="{2BBAC105-A566-427C-B8FB-4CA9C0629F7A}">
      <dgm:prSet/>
      <dgm:spPr/>
      <dgm:t>
        <a:bodyPr/>
        <a:lstStyle/>
        <a:p>
          <a:endParaRPr lang="en-US"/>
        </a:p>
      </dgm:t>
    </dgm:pt>
    <dgm:pt modelId="{29FF0A11-9B75-4610-9419-4CCCC49F2E26}">
      <dgm:prSet/>
      <dgm:spPr/>
      <dgm:t>
        <a:bodyPr/>
        <a:lstStyle/>
        <a:p>
          <a:pPr rtl="0"/>
          <a:r>
            <a:rPr lang="en-US" b="1" dirty="0" smtClean="0"/>
            <a:t>Integration of communities </a:t>
          </a:r>
          <a:endParaRPr lang="en-US" b="1" dirty="0"/>
        </a:p>
      </dgm:t>
    </dgm:pt>
    <dgm:pt modelId="{7F3C93DF-1994-4EE1-A057-4EB1559E0D94}" type="parTrans" cxnId="{1DF652E2-65BC-409E-81F3-B60F70E2B20F}">
      <dgm:prSet/>
      <dgm:spPr/>
      <dgm:t>
        <a:bodyPr/>
        <a:lstStyle/>
        <a:p>
          <a:endParaRPr lang="en-US"/>
        </a:p>
      </dgm:t>
    </dgm:pt>
    <dgm:pt modelId="{DCE3E726-3CB0-47FB-B111-4163456D14B1}" type="sibTrans" cxnId="{1DF652E2-65BC-409E-81F3-B60F70E2B20F}">
      <dgm:prSet/>
      <dgm:spPr/>
      <dgm:t>
        <a:bodyPr/>
        <a:lstStyle/>
        <a:p>
          <a:endParaRPr lang="en-US"/>
        </a:p>
      </dgm:t>
    </dgm:pt>
    <dgm:pt modelId="{AF110339-5FFD-477A-83BA-62279B9FCF74}" type="pres">
      <dgm:prSet presAssocID="{9D64C98B-C5C1-4C23-8EFC-8527E842E13B}" presName="compositeShape" presStyleCnt="0">
        <dgm:presLayoutVars>
          <dgm:chMax val="7"/>
          <dgm:dir/>
          <dgm:resizeHandles val="exact"/>
        </dgm:presLayoutVars>
      </dgm:prSet>
      <dgm:spPr/>
      <dgm:t>
        <a:bodyPr/>
        <a:lstStyle/>
        <a:p>
          <a:endParaRPr lang="en-US"/>
        </a:p>
      </dgm:t>
    </dgm:pt>
    <dgm:pt modelId="{C9D91A79-4F2B-401D-8648-331EDFD58115}" type="pres">
      <dgm:prSet presAssocID="{9D64C98B-C5C1-4C23-8EFC-8527E842E13B}" presName="wedge1" presStyleLbl="node1" presStyleIdx="0" presStyleCnt="6" custScaleX="107575" custScaleY="103593"/>
      <dgm:spPr/>
      <dgm:t>
        <a:bodyPr/>
        <a:lstStyle/>
        <a:p>
          <a:endParaRPr lang="en-US"/>
        </a:p>
      </dgm:t>
    </dgm:pt>
    <dgm:pt modelId="{8D5D6C8F-3F2C-4E6B-85AD-06FABFCE0CA9}" type="pres">
      <dgm:prSet presAssocID="{9D64C98B-C5C1-4C23-8EFC-8527E842E13B}" presName="wedge1Tx" presStyleLbl="node1" presStyleIdx="0" presStyleCnt="6">
        <dgm:presLayoutVars>
          <dgm:chMax val="0"/>
          <dgm:chPref val="0"/>
          <dgm:bulletEnabled val="1"/>
        </dgm:presLayoutVars>
      </dgm:prSet>
      <dgm:spPr/>
      <dgm:t>
        <a:bodyPr/>
        <a:lstStyle/>
        <a:p>
          <a:endParaRPr lang="en-US"/>
        </a:p>
      </dgm:t>
    </dgm:pt>
    <dgm:pt modelId="{2FA6F128-1B38-4425-B565-A837F4F4D855}" type="pres">
      <dgm:prSet presAssocID="{9D64C98B-C5C1-4C23-8EFC-8527E842E13B}" presName="wedge2" presStyleLbl="node1" presStyleIdx="1" presStyleCnt="6" custScaleX="100226" custScaleY="100479"/>
      <dgm:spPr/>
      <dgm:t>
        <a:bodyPr/>
        <a:lstStyle/>
        <a:p>
          <a:endParaRPr lang="en-US"/>
        </a:p>
      </dgm:t>
    </dgm:pt>
    <dgm:pt modelId="{E7D78094-D139-4DC6-B785-165D87E3CA89}" type="pres">
      <dgm:prSet presAssocID="{9D64C98B-C5C1-4C23-8EFC-8527E842E13B}" presName="wedge2Tx" presStyleLbl="node1" presStyleIdx="1" presStyleCnt="6">
        <dgm:presLayoutVars>
          <dgm:chMax val="0"/>
          <dgm:chPref val="0"/>
          <dgm:bulletEnabled val="1"/>
        </dgm:presLayoutVars>
      </dgm:prSet>
      <dgm:spPr/>
      <dgm:t>
        <a:bodyPr/>
        <a:lstStyle/>
        <a:p>
          <a:endParaRPr lang="en-US"/>
        </a:p>
      </dgm:t>
    </dgm:pt>
    <dgm:pt modelId="{E862B4BD-AB81-4143-B7D0-76854675A261}" type="pres">
      <dgm:prSet presAssocID="{9D64C98B-C5C1-4C23-8EFC-8527E842E13B}" presName="wedge3" presStyleLbl="node1" presStyleIdx="2" presStyleCnt="6"/>
      <dgm:spPr/>
      <dgm:t>
        <a:bodyPr/>
        <a:lstStyle/>
        <a:p>
          <a:endParaRPr lang="en-US"/>
        </a:p>
      </dgm:t>
    </dgm:pt>
    <dgm:pt modelId="{09F02303-4D2B-46AC-BFF8-6B66611FECC5}" type="pres">
      <dgm:prSet presAssocID="{9D64C98B-C5C1-4C23-8EFC-8527E842E13B}" presName="wedge3Tx" presStyleLbl="node1" presStyleIdx="2" presStyleCnt="6">
        <dgm:presLayoutVars>
          <dgm:chMax val="0"/>
          <dgm:chPref val="0"/>
          <dgm:bulletEnabled val="1"/>
        </dgm:presLayoutVars>
      </dgm:prSet>
      <dgm:spPr/>
      <dgm:t>
        <a:bodyPr/>
        <a:lstStyle/>
        <a:p>
          <a:endParaRPr lang="en-US"/>
        </a:p>
      </dgm:t>
    </dgm:pt>
    <dgm:pt modelId="{6D79162A-CD41-4BBB-94CB-2DB4774A8239}" type="pres">
      <dgm:prSet presAssocID="{9D64C98B-C5C1-4C23-8EFC-8527E842E13B}" presName="wedge4" presStyleLbl="node1" presStyleIdx="3" presStyleCnt="6"/>
      <dgm:spPr/>
      <dgm:t>
        <a:bodyPr/>
        <a:lstStyle/>
        <a:p>
          <a:endParaRPr lang="en-US"/>
        </a:p>
      </dgm:t>
    </dgm:pt>
    <dgm:pt modelId="{7D0B0A24-DD73-416F-A48D-4E0A6718338C}" type="pres">
      <dgm:prSet presAssocID="{9D64C98B-C5C1-4C23-8EFC-8527E842E13B}" presName="wedge4Tx" presStyleLbl="node1" presStyleIdx="3" presStyleCnt="6">
        <dgm:presLayoutVars>
          <dgm:chMax val="0"/>
          <dgm:chPref val="0"/>
          <dgm:bulletEnabled val="1"/>
        </dgm:presLayoutVars>
      </dgm:prSet>
      <dgm:spPr/>
      <dgm:t>
        <a:bodyPr/>
        <a:lstStyle/>
        <a:p>
          <a:endParaRPr lang="en-US"/>
        </a:p>
      </dgm:t>
    </dgm:pt>
    <dgm:pt modelId="{579A3C55-7751-4FC2-8793-71EB2F1DD64D}" type="pres">
      <dgm:prSet presAssocID="{9D64C98B-C5C1-4C23-8EFC-8527E842E13B}" presName="wedge5" presStyleLbl="node1" presStyleIdx="4" presStyleCnt="6"/>
      <dgm:spPr/>
      <dgm:t>
        <a:bodyPr/>
        <a:lstStyle/>
        <a:p>
          <a:endParaRPr lang="en-US"/>
        </a:p>
      </dgm:t>
    </dgm:pt>
    <dgm:pt modelId="{233F0027-10CF-4B79-8C75-697F1411604B}" type="pres">
      <dgm:prSet presAssocID="{9D64C98B-C5C1-4C23-8EFC-8527E842E13B}" presName="wedge5Tx" presStyleLbl="node1" presStyleIdx="4" presStyleCnt="6">
        <dgm:presLayoutVars>
          <dgm:chMax val="0"/>
          <dgm:chPref val="0"/>
          <dgm:bulletEnabled val="1"/>
        </dgm:presLayoutVars>
      </dgm:prSet>
      <dgm:spPr/>
      <dgm:t>
        <a:bodyPr/>
        <a:lstStyle/>
        <a:p>
          <a:endParaRPr lang="en-US"/>
        </a:p>
      </dgm:t>
    </dgm:pt>
    <dgm:pt modelId="{902DF181-446A-4057-9EB0-1967ECF05F45}" type="pres">
      <dgm:prSet presAssocID="{9D64C98B-C5C1-4C23-8EFC-8527E842E13B}" presName="wedge6" presStyleLbl="node1" presStyleIdx="5" presStyleCnt="6"/>
      <dgm:spPr/>
      <dgm:t>
        <a:bodyPr/>
        <a:lstStyle/>
        <a:p>
          <a:endParaRPr lang="en-US"/>
        </a:p>
      </dgm:t>
    </dgm:pt>
    <dgm:pt modelId="{092B7881-2375-4453-BD79-DA4DB6C3E932}" type="pres">
      <dgm:prSet presAssocID="{9D64C98B-C5C1-4C23-8EFC-8527E842E13B}" presName="wedge6Tx" presStyleLbl="node1" presStyleIdx="5" presStyleCnt="6">
        <dgm:presLayoutVars>
          <dgm:chMax val="0"/>
          <dgm:chPref val="0"/>
          <dgm:bulletEnabled val="1"/>
        </dgm:presLayoutVars>
      </dgm:prSet>
      <dgm:spPr/>
      <dgm:t>
        <a:bodyPr/>
        <a:lstStyle/>
        <a:p>
          <a:endParaRPr lang="en-US"/>
        </a:p>
      </dgm:t>
    </dgm:pt>
  </dgm:ptLst>
  <dgm:cxnLst>
    <dgm:cxn modelId="{B452CCBC-CAFF-4703-9A07-1D182D3ED4D9}" type="presOf" srcId="{08D42367-F04F-4100-AD97-B1221A4A5DF0}" destId="{E7D78094-D139-4DC6-B785-165D87E3CA89}" srcOrd="1" destOrd="0" presId="urn:microsoft.com/office/officeart/2005/8/layout/chart3"/>
    <dgm:cxn modelId="{8FDB5738-8F46-4644-93F5-9680459010D3}" type="presOf" srcId="{4127392B-9383-4FDE-9D08-3226CC39B303}" destId="{6D79162A-CD41-4BBB-94CB-2DB4774A8239}" srcOrd="0" destOrd="0" presId="urn:microsoft.com/office/officeart/2005/8/layout/chart3"/>
    <dgm:cxn modelId="{4C49B829-10EF-4236-9481-B9C56E8D0EE6}" type="presOf" srcId="{670F8B6E-94EA-49B0-87CF-D41DA1D398ED}" destId="{C9D91A79-4F2B-401D-8648-331EDFD58115}" srcOrd="0" destOrd="0" presId="urn:microsoft.com/office/officeart/2005/8/layout/chart3"/>
    <dgm:cxn modelId="{BD5B6C51-2D2F-417C-901D-68C319093F94}" type="presOf" srcId="{9D64C98B-C5C1-4C23-8EFC-8527E842E13B}" destId="{AF110339-5FFD-477A-83BA-62279B9FCF74}" srcOrd="0" destOrd="0" presId="urn:microsoft.com/office/officeart/2005/8/layout/chart3"/>
    <dgm:cxn modelId="{6D442E3B-8D4A-448D-B478-0A4A62E5B235}" type="presOf" srcId="{3316060E-B07A-477E-B82F-62D413C3B99F}" destId="{579A3C55-7751-4FC2-8793-71EB2F1DD64D}" srcOrd="0" destOrd="0" presId="urn:microsoft.com/office/officeart/2005/8/layout/chart3"/>
    <dgm:cxn modelId="{CFC5260B-177E-4309-9E57-A8E17FDABD3F}" type="presOf" srcId="{08D42367-F04F-4100-AD97-B1221A4A5DF0}" destId="{2FA6F128-1B38-4425-B565-A837F4F4D855}" srcOrd="0" destOrd="0" presId="urn:microsoft.com/office/officeart/2005/8/layout/chart3"/>
    <dgm:cxn modelId="{27374EB3-FD27-4C30-95DD-A489EF98129C}" type="presOf" srcId="{3316060E-B07A-477E-B82F-62D413C3B99F}" destId="{233F0027-10CF-4B79-8C75-697F1411604B}" srcOrd="1" destOrd="0" presId="urn:microsoft.com/office/officeart/2005/8/layout/chart3"/>
    <dgm:cxn modelId="{5F581DE3-5AEE-4F60-8258-6393F23BCD90}" type="presOf" srcId="{29FF0A11-9B75-4610-9419-4CCCC49F2E26}" destId="{092B7881-2375-4453-BD79-DA4DB6C3E932}" srcOrd="1" destOrd="0" presId="urn:microsoft.com/office/officeart/2005/8/layout/chart3"/>
    <dgm:cxn modelId="{2BBAC105-A566-427C-B8FB-4CA9C0629F7A}" srcId="{9D64C98B-C5C1-4C23-8EFC-8527E842E13B}" destId="{3316060E-B07A-477E-B82F-62D413C3B99F}" srcOrd="4" destOrd="0" parTransId="{0CF6AD13-61C7-401E-8A5E-960214FF1E5E}" sibTransId="{7643D098-D382-4C39-98A1-890F80375A21}"/>
    <dgm:cxn modelId="{C4F95BD7-58D5-4906-A53A-CB5C8CD1145A}" srcId="{9D64C98B-C5C1-4C23-8EFC-8527E842E13B}" destId="{670F8B6E-94EA-49B0-87CF-D41DA1D398ED}" srcOrd="0" destOrd="0" parTransId="{E5712A02-F1A0-43F6-BF1F-5F0018A3FF73}" sibTransId="{D4223ED2-5514-4E75-8C82-590FB5DEF6AA}"/>
    <dgm:cxn modelId="{7AA72F4F-CA78-4122-ABA3-F10A127E6196}" type="presOf" srcId="{448973DB-A0D1-4E3C-9CAE-A8156F33BC19}" destId="{E862B4BD-AB81-4143-B7D0-76854675A261}" srcOrd="0" destOrd="0" presId="urn:microsoft.com/office/officeart/2005/8/layout/chart3"/>
    <dgm:cxn modelId="{C2DC4494-FC04-4F23-A563-D544200CE4D3}" srcId="{9D64C98B-C5C1-4C23-8EFC-8527E842E13B}" destId="{448973DB-A0D1-4E3C-9CAE-A8156F33BC19}" srcOrd="2" destOrd="0" parTransId="{8000AD6F-26C2-4746-8E82-00B7C8DC1B47}" sibTransId="{9A4A4E16-547C-4F06-8B12-E5129D73138C}"/>
    <dgm:cxn modelId="{AB6F3DAC-B4B6-4C5F-9CF8-A2DBA40EA241}" type="presOf" srcId="{29FF0A11-9B75-4610-9419-4CCCC49F2E26}" destId="{902DF181-446A-4057-9EB0-1967ECF05F45}" srcOrd="0" destOrd="0" presId="urn:microsoft.com/office/officeart/2005/8/layout/chart3"/>
    <dgm:cxn modelId="{AC59288C-12A5-4A8A-BE15-753B5EFD2D67}" type="presOf" srcId="{448973DB-A0D1-4E3C-9CAE-A8156F33BC19}" destId="{09F02303-4D2B-46AC-BFF8-6B66611FECC5}" srcOrd="1" destOrd="0" presId="urn:microsoft.com/office/officeart/2005/8/layout/chart3"/>
    <dgm:cxn modelId="{E842F7B5-8E79-4CC9-80C6-9AE437661E64}" srcId="{9D64C98B-C5C1-4C23-8EFC-8527E842E13B}" destId="{08D42367-F04F-4100-AD97-B1221A4A5DF0}" srcOrd="1" destOrd="0" parTransId="{635E391B-6927-4322-AB90-0DF6CC46711C}" sibTransId="{09FC5024-430C-4B82-9A9B-D065DCA215D2}"/>
    <dgm:cxn modelId="{80C0276A-D69F-4397-AD37-5C1D361F1630}" type="presOf" srcId="{670F8B6E-94EA-49B0-87CF-D41DA1D398ED}" destId="{8D5D6C8F-3F2C-4E6B-85AD-06FABFCE0CA9}" srcOrd="1" destOrd="0" presId="urn:microsoft.com/office/officeart/2005/8/layout/chart3"/>
    <dgm:cxn modelId="{FE851E2B-213F-4F70-9F2C-3F367FC20F70}" type="presOf" srcId="{4127392B-9383-4FDE-9D08-3226CC39B303}" destId="{7D0B0A24-DD73-416F-A48D-4E0A6718338C}" srcOrd="1" destOrd="0" presId="urn:microsoft.com/office/officeart/2005/8/layout/chart3"/>
    <dgm:cxn modelId="{C25CC393-B247-4EC0-AA83-A33742998929}" srcId="{9D64C98B-C5C1-4C23-8EFC-8527E842E13B}" destId="{4127392B-9383-4FDE-9D08-3226CC39B303}" srcOrd="3" destOrd="0" parTransId="{2C8CA11E-6709-4BEB-8B22-A20F4D892B5C}" sibTransId="{4D7BA69F-643D-42CA-A569-FC0F19B82778}"/>
    <dgm:cxn modelId="{1DF652E2-65BC-409E-81F3-B60F70E2B20F}" srcId="{9D64C98B-C5C1-4C23-8EFC-8527E842E13B}" destId="{29FF0A11-9B75-4610-9419-4CCCC49F2E26}" srcOrd="5" destOrd="0" parTransId="{7F3C93DF-1994-4EE1-A057-4EB1559E0D94}" sibTransId="{DCE3E726-3CB0-47FB-B111-4163456D14B1}"/>
    <dgm:cxn modelId="{477753D0-361C-480C-8556-0F725035050E}" type="presParOf" srcId="{AF110339-5FFD-477A-83BA-62279B9FCF74}" destId="{C9D91A79-4F2B-401D-8648-331EDFD58115}" srcOrd="0" destOrd="0" presId="urn:microsoft.com/office/officeart/2005/8/layout/chart3"/>
    <dgm:cxn modelId="{55A77E39-669A-4A41-A58F-795131EF4AAF}" type="presParOf" srcId="{AF110339-5FFD-477A-83BA-62279B9FCF74}" destId="{8D5D6C8F-3F2C-4E6B-85AD-06FABFCE0CA9}" srcOrd="1" destOrd="0" presId="urn:microsoft.com/office/officeart/2005/8/layout/chart3"/>
    <dgm:cxn modelId="{B6330E7A-118B-403D-8FCA-1EBF52CCA040}" type="presParOf" srcId="{AF110339-5FFD-477A-83BA-62279B9FCF74}" destId="{2FA6F128-1B38-4425-B565-A837F4F4D855}" srcOrd="2" destOrd="0" presId="urn:microsoft.com/office/officeart/2005/8/layout/chart3"/>
    <dgm:cxn modelId="{126AB049-2A8A-42C4-B5E7-4299D7AD1804}" type="presParOf" srcId="{AF110339-5FFD-477A-83BA-62279B9FCF74}" destId="{E7D78094-D139-4DC6-B785-165D87E3CA89}" srcOrd="3" destOrd="0" presId="urn:microsoft.com/office/officeart/2005/8/layout/chart3"/>
    <dgm:cxn modelId="{5013959D-3A48-4D1F-9FA5-B130FB269402}" type="presParOf" srcId="{AF110339-5FFD-477A-83BA-62279B9FCF74}" destId="{E862B4BD-AB81-4143-B7D0-76854675A261}" srcOrd="4" destOrd="0" presId="urn:microsoft.com/office/officeart/2005/8/layout/chart3"/>
    <dgm:cxn modelId="{89FFD446-01D5-4419-9135-BC78C4419386}" type="presParOf" srcId="{AF110339-5FFD-477A-83BA-62279B9FCF74}" destId="{09F02303-4D2B-46AC-BFF8-6B66611FECC5}" srcOrd="5" destOrd="0" presId="urn:microsoft.com/office/officeart/2005/8/layout/chart3"/>
    <dgm:cxn modelId="{211CFD45-2B4F-4891-9934-3D4CE962865A}" type="presParOf" srcId="{AF110339-5FFD-477A-83BA-62279B9FCF74}" destId="{6D79162A-CD41-4BBB-94CB-2DB4774A8239}" srcOrd="6" destOrd="0" presId="urn:microsoft.com/office/officeart/2005/8/layout/chart3"/>
    <dgm:cxn modelId="{B386D3C4-0713-497D-91ED-93F2971B920F}" type="presParOf" srcId="{AF110339-5FFD-477A-83BA-62279B9FCF74}" destId="{7D0B0A24-DD73-416F-A48D-4E0A6718338C}" srcOrd="7" destOrd="0" presId="urn:microsoft.com/office/officeart/2005/8/layout/chart3"/>
    <dgm:cxn modelId="{83105E39-3041-4B22-98E0-88BF181AA2A4}" type="presParOf" srcId="{AF110339-5FFD-477A-83BA-62279B9FCF74}" destId="{579A3C55-7751-4FC2-8793-71EB2F1DD64D}" srcOrd="8" destOrd="0" presId="urn:microsoft.com/office/officeart/2005/8/layout/chart3"/>
    <dgm:cxn modelId="{EF84D65B-2A33-45E9-831D-5A65D4CB83C5}" type="presParOf" srcId="{AF110339-5FFD-477A-83BA-62279B9FCF74}" destId="{233F0027-10CF-4B79-8C75-697F1411604B}" srcOrd="9" destOrd="0" presId="urn:microsoft.com/office/officeart/2005/8/layout/chart3"/>
    <dgm:cxn modelId="{75E5AB51-8950-4E44-AAE8-9F48840E8812}" type="presParOf" srcId="{AF110339-5FFD-477A-83BA-62279B9FCF74}" destId="{902DF181-446A-4057-9EB0-1967ECF05F45}" srcOrd="10" destOrd="0" presId="urn:microsoft.com/office/officeart/2005/8/layout/chart3"/>
    <dgm:cxn modelId="{6A7E5E5D-028B-4C71-A3B1-9CAA04B4FC75}" type="presParOf" srcId="{AF110339-5FFD-477A-83BA-62279B9FCF74}" destId="{092B7881-2375-4453-BD79-DA4DB6C3E932}" srcOrd="11"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87AF85-00CB-4556-A3AB-B22FE1ABD907}" type="doc">
      <dgm:prSet loTypeId="urn:microsoft.com/office/officeart/2005/8/layout/default#1" loCatId="list" qsTypeId="urn:microsoft.com/office/officeart/2005/8/quickstyle/simple3" qsCatId="simple" csTypeId="urn:microsoft.com/office/officeart/2005/8/colors/colorful5" csCatId="colorful" phldr="1"/>
      <dgm:spPr/>
      <dgm:t>
        <a:bodyPr/>
        <a:lstStyle/>
        <a:p>
          <a:endParaRPr lang="en-US"/>
        </a:p>
      </dgm:t>
    </dgm:pt>
    <dgm:pt modelId="{5452EE9D-C5FF-437C-8F4E-7DACAA95D8AC}">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000" b="1" dirty="0" smtClean="0"/>
            <a:t>IEEE P1888™ </a:t>
          </a:r>
          <a:r>
            <a:rPr lang="en-US" sz="1000" dirty="0" smtClean="0"/>
            <a:t/>
          </a:r>
          <a:br>
            <a:rPr lang="en-US" sz="1000" dirty="0" smtClean="0"/>
          </a:br>
          <a:r>
            <a:rPr lang="en-US" sz="1000" dirty="0" smtClean="0"/>
            <a:t>Draft Standard for Ubiquitous Green Community Control Network Protocol</a:t>
          </a:r>
        </a:p>
        <a:p>
          <a:pPr marL="0" marR="0" indent="0" defTabSz="914400" eaLnBrk="1" fontAlgn="auto" latinLnBrk="0" hangingPunct="1">
            <a:lnSpc>
              <a:spcPct val="100000"/>
            </a:lnSpc>
            <a:spcBef>
              <a:spcPts val="0"/>
            </a:spcBef>
            <a:spcAft>
              <a:spcPts val="0"/>
            </a:spcAft>
            <a:buClrTx/>
            <a:buSzTx/>
            <a:buFontTx/>
            <a:buNone/>
            <a:tabLst/>
            <a:defRPr/>
          </a:pPr>
          <a:endParaRPr lang="en-US" sz="1000" dirty="0" smtClean="0"/>
        </a:p>
        <a:p>
          <a:pPr marL="0" marR="0" indent="0" defTabSz="914400" eaLnBrk="1" fontAlgn="auto" latinLnBrk="0" hangingPunct="1">
            <a:lnSpc>
              <a:spcPct val="100000"/>
            </a:lnSpc>
            <a:spcBef>
              <a:spcPts val="0"/>
            </a:spcBef>
            <a:spcAft>
              <a:spcPts val="0"/>
            </a:spcAft>
            <a:buClrTx/>
            <a:buSzTx/>
            <a:buFontTx/>
            <a:buNone/>
            <a:tabLst/>
            <a:defRPr/>
          </a:pPr>
          <a:r>
            <a:rPr lang="en-US" sz="1000" b="1" dirty="0" smtClean="0"/>
            <a:t>BII</a:t>
          </a:r>
        </a:p>
        <a:p>
          <a:pPr marL="0" marR="0" indent="0" defTabSz="914400" eaLnBrk="1" fontAlgn="auto" latinLnBrk="0" hangingPunct="1">
            <a:lnSpc>
              <a:spcPct val="100000"/>
            </a:lnSpc>
            <a:spcBef>
              <a:spcPts val="0"/>
            </a:spcBef>
            <a:spcAft>
              <a:spcPts val="0"/>
            </a:spcAft>
            <a:buClrTx/>
            <a:buSzTx/>
            <a:buFontTx/>
            <a:buNone/>
            <a:tabLst/>
            <a:defRPr/>
          </a:pPr>
          <a:r>
            <a:rPr lang="en-US" sz="1000" b="1" dirty="0" smtClean="0"/>
            <a:t>Beijing </a:t>
          </a:r>
          <a:r>
            <a:rPr lang="en-US" sz="1000" b="1" dirty="0" err="1" smtClean="0"/>
            <a:t>Jiatong</a:t>
          </a:r>
          <a:endParaRPr lang="en-US" sz="1000" b="1" dirty="0" smtClean="0"/>
        </a:p>
        <a:p>
          <a:r>
            <a:rPr lang="en-US" sz="1000" b="1" dirty="0" smtClean="0"/>
            <a:t>Beijing University of Post &amp; Telecommunications  (BUPT)</a:t>
          </a:r>
        </a:p>
        <a:p>
          <a:r>
            <a:rPr lang="en-US" sz="1000" b="1" dirty="0" smtClean="0"/>
            <a:t>China Telecommunications</a:t>
          </a:r>
          <a:br>
            <a:rPr lang="en-US" sz="1000" b="1" dirty="0" smtClean="0"/>
          </a:br>
          <a:r>
            <a:rPr lang="en-US" sz="1000" b="1" dirty="0" err="1" smtClean="0"/>
            <a:t>Tsinghua</a:t>
          </a:r>
          <a:r>
            <a:rPr lang="en-US" sz="1000" b="1" dirty="0" smtClean="0"/>
            <a:t> University </a:t>
          </a:r>
        </a:p>
        <a:p>
          <a:pPr defTabSz="533400">
            <a:lnSpc>
              <a:spcPct val="90000"/>
            </a:lnSpc>
            <a:spcBef>
              <a:spcPct val="0"/>
            </a:spcBef>
            <a:spcAft>
              <a:spcPct val="35000"/>
            </a:spcAft>
          </a:pPr>
          <a:endParaRPr lang="en-US" sz="900" dirty="0"/>
        </a:p>
      </dgm:t>
    </dgm:pt>
    <dgm:pt modelId="{F2302013-B3CA-4EF9-A012-2C6209AE414F}" type="parTrans" cxnId="{0D20BDBD-AE11-485F-A08A-9EC96F369E6D}">
      <dgm:prSet/>
      <dgm:spPr/>
      <dgm:t>
        <a:bodyPr/>
        <a:lstStyle/>
        <a:p>
          <a:endParaRPr lang="en-US"/>
        </a:p>
      </dgm:t>
    </dgm:pt>
    <dgm:pt modelId="{0ED2597D-68D7-4F9E-80D5-C66581B24136}" type="sibTrans" cxnId="{0D20BDBD-AE11-485F-A08A-9EC96F369E6D}">
      <dgm:prSet/>
      <dgm:spPr/>
      <dgm:t>
        <a:bodyPr/>
        <a:lstStyle/>
        <a:p>
          <a:endParaRPr lang="en-US"/>
        </a:p>
      </dgm:t>
    </dgm:pt>
    <dgm:pt modelId="{A5DCC0E9-3401-4149-A0E6-8BE157160871}">
      <dgm:prSet custT="1"/>
      <dgm:spPr/>
      <dgm:t>
        <a:bodyPr/>
        <a:lstStyle/>
        <a:p>
          <a:r>
            <a:rPr lang="en-US" sz="1000" b="1" dirty="0" smtClean="0"/>
            <a:t>IEEE P1903™ </a:t>
          </a:r>
          <a:r>
            <a:rPr lang="en-US" sz="1000" dirty="0" smtClean="0"/>
            <a:t/>
          </a:r>
          <a:br>
            <a:rPr lang="en-US" sz="1000" dirty="0" smtClean="0"/>
          </a:br>
          <a:r>
            <a:rPr lang="en-US" sz="1000" dirty="0" smtClean="0"/>
            <a:t>Draft Standard Next Generation Service Overlay Network (NGSON)</a:t>
          </a:r>
        </a:p>
        <a:p>
          <a:endParaRPr lang="en-US" sz="600" dirty="0" smtClean="0"/>
        </a:p>
        <a:p>
          <a:r>
            <a:rPr lang="en-US" sz="1000" b="1" dirty="0" smtClean="0"/>
            <a:t>ZTE</a:t>
          </a:r>
        </a:p>
        <a:p>
          <a:r>
            <a:rPr lang="en-US" sz="1000" b="1" dirty="0" err="1" smtClean="0"/>
            <a:t>Huawei</a:t>
          </a:r>
          <a:endParaRPr lang="en-US" sz="1000" b="1" dirty="0" smtClean="0"/>
        </a:p>
        <a:p>
          <a:r>
            <a:rPr lang="en-US" sz="1000" b="1" dirty="0" smtClean="0"/>
            <a:t>China Mobile Communications</a:t>
          </a:r>
        </a:p>
        <a:p>
          <a:r>
            <a:rPr lang="en-US" sz="1000" b="1" dirty="0" smtClean="0"/>
            <a:t>RITT</a:t>
          </a:r>
          <a:endParaRPr lang="en-US" sz="900" b="1" dirty="0"/>
        </a:p>
      </dgm:t>
    </dgm:pt>
    <dgm:pt modelId="{B8632A66-FCBD-4C0D-B66E-D4FFBA387581}" type="parTrans" cxnId="{372A865C-4451-4EE0-97DC-7A393FB4D2C8}">
      <dgm:prSet/>
      <dgm:spPr/>
      <dgm:t>
        <a:bodyPr/>
        <a:lstStyle/>
        <a:p>
          <a:endParaRPr lang="en-US"/>
        </a:p>
      </dgm:t>
    </dgm:pt>
    <dgm:pt modelId="{E0A10157-5DF6-4FE0-B890-480ABEDAE291}" type="sibTrans" cxnId="{372A865C-4451-4EE0-97DC-7A393FB4D2C8}">
      <dgm:prSet/>
      <dgm:spPr/>
      <dgm:t>
        <a:bodyPr/>
        <a:lstStyle/>
        <a:p>
          <a:endParaRPr lang="en-US"/>
        </a:p>
      </dgm:t>
    </dgm:pt>
    <dgm:pt modelId="{F35F0D99-5663-4D9D-A053-52A26A2B95C9}">
      <dgm:prSet custT="1"/>
      <dgm:spPr/>
      <dgm:t>
        <a:bodyPr/>
        <a:lstStyle/>
        <a:p>
          <a:r>
            <a:rPr lang="en-US" sz="1000" b="1" dirty="0" smtClean="0"/>
            <a:t>IEEE P1904.1™ </a:t>
          </a:r>
          <a:r>
            <a:rPr lang="en-US" sz="1000" dirty="0" smtClean="0"/>
            <a:t/>
          </a:r>
          <a:br>
            <a:rPr lang="en-US" sz="1000" dirty="0" smtClean="0"/>
          </a:br>
          <a:r>
            <a:rPr lang="en-US" sz="1000" dirty="0" smtClean="0"/>
            <a:t>Draft Standard for Service Interoperability in Ethernet Passive Optical Networks (SIEPON)</a:t>
          </a:r>
        </a:p>
        <a:p>
          <a:endParaRPr lang="en-US" sz="1000" dirty="0" smtClean="0"/>
        </a:p>
        <a:p>
          <a:r>
            <a:rPr lang="en-US" sz="1000" b="1" dirty="0" smtClean="0"/>
            <a:t>ZTE</a:t>
          </a:r>
        </a:p>
        <a:p>
          <a:r>
            <a:rPr lang="en-US" sz="1000" b="1" dirty="0" err="1" smtClean="0"/>
            <a:t>Huawei</a:t>
          </a:r>
          <a:r>
            <a:rPr lang="en-US" sz="1000" b="1" dirty="0" smtClean="0"/>
            <a:t> </a:t>
          </a:r>
        </a:p>
        <a:p>
          <a:r>
            <a:rPr lang="en-US" sz="1000" b="1" dirty="0" err="1" smtClean="0"/>
            <a:t>Opulan</a:t>
          </a:r>
          <a:endParaRPr lang="en-US" sz="1000" b="1" dirty="0" smtClean="0"/>
        </a:p>
        <a:p>
          <a:r>
            <a:rPr lang="en-US" sz="1000" b="1" dirty="0" err="1" smtClean="0"/>
            <a:t>FibreHome</a:t>
          </a:r>
          <a:r>
            <a:rPr lang="en-US" sz="1000" b="1" dirty="0" smtClean="0"/>
            <a:t> Technologies</a:t>
          </a:r>
        </a:p>
        <a:p>
          <a:r>
            <a:rPr lang="en-US" sz="1000" b="1" dirty="0" smtClean="0"/>
            <a:t>China Mobile</a:t>
          </a:r>
        </a:p>
        <a:p>
          <a:r>
            <a:rPr lang="en-US" sz="1000" b="1" dirty="0" smtClean="0"/>
            <a:t>China Telecommunications</a:t>
          </a:r>
        </a:p>
        <a:p>
          <a:endParaRPr lang="en-US" sz="800" dirty="0"/>
        </a:p>
      </dgm:t>
    </dgm:pt>
    <dgm:pt modelId="{151D8E17-8D40-467A-A362-78474AEA417B}" type="parTrans" cxnId="{F301F8D6-FC10-41A5-809A-A2FEEC4722BB}">
      <dgm:prSet/>
      <dgm:spPr/>
      <dgm:t>
        <a:bodyPr/>
        <a:lstStyle/>
        <a:p>
          <a:endParaRPr lang="en-US"/>
        </a:p>
      </dgm:t>
    </dgm:pt>
    <dgm:pt modelId="{AD04845F-6957-43DA-8F88-CBC46200B7FB}" type="sibTrans" cxnId="{F301F8D6-FC10-41A5-809A-A2FEEC4722BB}">
      <dgm:prSet/>
      <dgm:spPr/>
      <dgm:t>
        <a:bodyPr/>
        <a:lstStyle/>
        <a:p>
          <a:endParaRPr lang="en-US"/>
        </a:p>
      </dgm:t>
    </dgm:pt>
    <dgm:pt modelId="{B5D20F7D-E918-44F0-95D7-B415E09234B1}" type="pres">
      <dgm:prSet presAssocID="{7687AF85-00CB-4556-A3AB-B22FE1ABD907}" presName="diagram" presStyleCnt="0">
        <dgm:presLayoutVars>
          <dgm:dir/>
          <dgm:resizeHandles val="exact"/>
        </dgm:presLayoutVars>
      </dgm:prSet>
      <dgm:spPr/>
      <dgm:t>
        <a:bodyPr/>
        <a:lstStyle/>
        <a:p>
          <a:endParaRPr lang="en-US"/>
        </a:p>
      </dgm:t>
    </dgm:pt>
    <dgm:pt modelId="{3C964E39-329E-4C98-BD50-7A97E788A00B}" type="pres">
      <dgm:prSet presAssocID="{F35F0D99-5663-4D9D-A053-52A26A2B95C9}" presName="node" presStyleLbl="node1" presStyleIdx="0" presStyleCnt="3" custScaleY="212504" custLinFactNeighborX="52777" custLinFactNeighborY="34331">
        <dgm:presLayoutVars>
          <dgm:bulletEnabled val="1"/>
        </dgm:presLayoutVars>
      </dgm:prSet>
      <dgm:spPr/>
      <dgm:t>
        <a:bodyPr/>
        <a:lstStyle/>
        <a:p>
          <a:endParaRPr lang="en-US"/>
        </a:p>
      </dgm:t>
    </dgm:pt>
    <dgm:pt modelId="{0563CCE2-8BAF-4429-847C-73E11E629E7B}" type="pres">
      <dgm:prSet presAssocID="{AD04845F-6957-43DA-8F88-CBC46200B7FB}" presName="sibTrans" presStyleCnt="0"/>
      <dgm:spPr/>
      <dgm:t>
        <a:bodyPr/>
        <a:lstStyle/>
        <a:p>
          <a:endParaRPr lang="en-US"/>
        </a:p>
      </dgm:t>
    </dgm:pt>
    <dgm:pt modelId="{C5ABECDC-D256-40B4-B5F1-D8B3F7D75EDD}" type="pres">
      <dgm:prSet presAssocID="{5452EE9D-C5FF-437C-8F4E-7DACAA95D8AC}" presName="node" presStyleLbl="node1" presStyleIdx="1" presStyleCnt="3" custScaleY="212504" custLinFactNeighborX="2502" custLinFactNeighborY="-15629">
        <dgm:presLayoutVars>
          <dgm:bulletEnabled val="1"/>
        </dgm:presLayoutVars>
      </dgm:prSet>
      <dgm:spPr/>
      <dgm:t>
        <a:bodyPr/>
        <a:lstStyle/>
        <a:p>
          <a:endParaRPr lang="en-US"/>
        </a:p>
      </dgm:t>
    </dgm:pt>
    <dgm:pt modelId="{626EBA89-8176-42BF-82C8-664E22CF70B5}" type="pres">
      <dgm:prSet presAssocID="{0ED2597D-68D7-4F9E-80D5-C66581B24136}" presName="sibTrans" presStyleCnt="0"/>
      <dgm:spPr/>
      <dgm:t>
        <a:bodyPr/>
        <a:lstStyle/>
        <a:p>
          <a:endParaRPr lang="en-US"/>
        </a:p>
      </dgm:t>
    </dgm:pt>
    <dgm:pt modelId="{41B0915B-A269-4663-96F0-C94EF141AE37}" type="pres">
      <dgm:prSet presAssocID="{A5DCC0E9-3401-4149-A0E6-8BE157160871}" presName="node" presStyleLbl="node1" presStyleIdx="2" presStyleCnt="3" custScaleX="90939" custScaleY="136695">
        <dgm:presLayoutVars>
          <dgm:bulletEnabled val="1"/>
        </dgm:presLayoutVars>
      </dgm:prSet>
      <dgm:spPr/>
      <dgm:t>
        <a:bodyPr/>
        <a:lstStyle/>
        <a:p>
          <a:endParaRPr lang="en-US"/>
        </a:p>
      </dgm:t>
    </dgm:pt>
  </dgm:ptLst>
  <dgm:cxnLst>
    <dgm:cxn modelId="{0D20BDBD-AE11-485F-A08A-9EC96F369E6D}" srcId="{7687AF85-00CB-4556-A3AB-B22FE1ABD907}" destId="{5452EE9D-C5FF-437C-8F4E-7DACAA95D8AC}" srcOrd="1" destOrd="0" parTransId="{F2302013-B3CA-4EF9-A012-2C6209AE414F}" sibTransId="{0ED2597D-68D7-4F9E-80D5-C66581B24136}"/>
    <dgm:cxn modelId="{21D974BE-C29A-4AF6-9430-09D7D6803DA1}" type="presOf" srcId="{A5DCC0E9-3401-4149-A0E6-8BE157160871}" destId="{41B0915B-A269-4663-96F0-C94EF141AE37}" srcOrd="0" destOrd="0" presId="urn:microsoft.com/office/officeart/2005/8/layout/default#1"/>
    <dgm:cxn modelId="{F301F8D6-FC10-41A5-809A-A2FEEC4722BB}" srcId="{7687AF85-00CB-4556-A3AB-B22FE1ABD907}" destId="{F35F0D99-5663-4D9D-A053-52A26A2B95C9}" srcOrd="0" destOrd="0" parTransId="{151D8E17-8D40-467A-A362-78474AEA417B}" sibTransId="{AD04845F-6957-43DA-8F88-CBC46200B7FB}"/>
    <dgm:cxn modelId="{FFC5DAE7-F89D-492A-82FA-1EC1B0DBB942}" type="presOf" srcId="{F35F0D99-5663-4D9D-A053-52A26A2B95C9}" destId="{3C964E39-329E-4C98-BD50-7A97E788A00B}" srcOrd="0" destOrd="0" presId="urn:microsoft.com/office/officeart/2005/8/layout/default#1"/>
    <dgm:cxn modelId="{372A865C-4451-4EE0-97DC-7A393FB4D2C8}" srcId="{7687AF85-00CB-4556-A3AB-B22FE1ABD907}" destId="{A5DCC0E9-3401-4149-A0E6-8BE157160871}" srcOrd="2" destOrd="0" parTransId="{B8632A66-FCBD-4C0D-B66E-D4FFBA387581}" sibTransId="{E0A10157-5DF6-4FE0-B890-480ABEDAE291}"/>
    <dgm:cxn modelId="{28CF99E2-814D-4695-B95F-7C5F2D3D8436}" type="presOf" srcId="{7687AF85-00CB-4556-A3AB-B22FE1ABD907}" destId="{B5D20F7D-E918-44F0-95D7-B415E09234B1}" srcOrd="0" destOrd="0" presId="urn:microsoft.com/office/officeart/2005/8/layout/default#1"/>
    <dgm:cxn modelId="{D12919BC-7619-414D-A484-BB6C4FA02186}" type="presOf" srcId="{5452EE9D-C5FF-437C-8F4E-7DACAA95D8AC}" destId="{C5ABECDC-D256-40B4-B5F1-D8B3F7D75EDD}" srcOrd="0" destOrd="0" presId="urn:microsoft.com/office/officeart/2005/8/layout/default#1"/>
    <dgm:cxn modelId="{470DC54E-D440-43EA-B567-82AF81577FA3}" type="presParOf" srcId="{B5D20F7D-E918-44F0-95D7-B415E09234B1}" destId="{3C964E39-329E-4C98-BD50-7A97E788A00B}" srcOrd="0" destOrd="0" presId="urn:microsoft.com/office/officeart/2005/8/layout/default#1"/>
    <dgm:cxn modelId="{F8DCB43E-9D85-439C-96EB-9E30272A2108}" type="presParOf" srcId="{B5D20F7D-E918-44F0-95D7-B415E09234B1}" destId="{0563CCE2-8BAF-4429-847C-73E11E629E7B}" srcOrd="1" destOrd="0" presId="urn:microsoft.com/office/officeart/2005/8/layout/default#1"/>
    <dgm:cxn modelId="{84AD37E8-70B4-4580-911C-2E77A5ADA584}" type="presParOf" srcId="{B5D20F7D-E918-44F0-95D7-B415E09234B1}" destId="{C5ABECDC-D256-40B4-B5F1-D8B3F7D75EDD}" srcOrd="2" destOrd="0" presId="urn:microsoft.com/office/officeart/2005/8/layout/default#1"/>
    <dgm:cxn modelId="{6B971DCE-015A-49DE-87CF-08B2C9BCC92A}" type="presParOf" srcId="{B5D20F7D-E918-44F0-95D7-B415E09234B1}" destId="{626EBA89-8176-42BF-82C8-664E22CF70B5}" srcOrd="3" destOrd="0" presId="urn:microsoft.com/office/officeart/2005/8/layout/default#1"/>
    <dgm:cxn modelId="{53357D50-AD88-4F53-BA38-061803096C4D}" type="presParOf" srcId="{B5D20F7D-E918-44F0-95D7-B415E09234B1}" destId="{41B0915B-A269-4663-96F0-C94EF141AE37}" srcOrd="4"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87AF85-00CB-4556-A3AB-B22FE1ABD907}" type="doc">
      <dgm:prSet loTypeId="urn:microsoft.com/office/officeart/2005/8/layout/default#2" loCatId="list" qsTypeId="urn:microsoft.com/office/officeart/2005/8/quickstyle/simple3" qsCatId="simple" csTypeId="urn:microsoft.com/office/officeart/2005/8/colors/colorful5" csCatId="colorful" phldr="1"/>
      <dgm:spPr/>
      <dgm:t>
        <a:bodyPr/>
        <a:lstStyle/>
        <a:p>
          <a:endParaRPr lang="en-US"/>
        </a:p>
      </dgm:t>
    </dgm:pt>
    <dgm:pt modelId="{5452EE9D-C5FF-437C-8F4E-7DACAA95D8AC}">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000" b="1" dirty="0" smtClean="0"/>
            <a:t>IEEE 802;</a:t>
          </a:r>
          <a:br>
            <a:rPr lang="en-US" sz="1000" b="1" dirty="0" smtClean="0"/>
          </a:br>
          <a:r>
            <a:rPr lang="en-US" sz="1000" b="1" dirty="0" smtClean="0"/>
            <a:t>IEEE Std 802.15.4c-2009</a:t>
          </a:r>
          <a:endParaRPr lang="en-US" sz="1000" dirty="0" smtClean="0"/>
        </a:p>
        <a:p>
          <a:pPr marL="0" marR="0" indent="0" defTabSz="914400" eaLnBrk="1" fontAlgn="auto" latinLnBrk="0" hangingPunct="1">
            <a:lnSpc>
              <a:spcPct val="100000"/>
            </a:lnSpc>
            <a:spcBef>
              <a:spcPts val="0"/>
            </a:spcBef>
            <a:spcAft>
              <a:spcPts val="0"/>
            </a:spcAft>
            <a:buClrTx/>
            <a:buSzTx/>
            <a:buFontTx/>
            <a:buNone/>
            <a:tabLst/>
            <a:defRPr/>
          </a:pPr>
          <a:endParaRPr lang="en-US" sz="1000" dirty="0" smtClean="0"/>
        </a:p>
        <a:p>
          <a:pPr marL="0" marR="0" indent="0" defTabSz="914400" eaLnBrk="1" fontAlgn="auto" latinLnBrk="0" hangingPunct="1">
            <a:lnSpc>
              <a:spcPct val="100000"/>
            </a:lnSpc>
            <a:spcBef>
              <a:spcPts val="0"/>
            </a:spcBef>
            <a:spcAft>
              <a:spcPts val="0"/>
            </a:spcAft>
            <a:buClrTx/>
            <a:buSzTx/>
            <a:buFontTx/>
            <a:buNone/>
            <a:tabLst/>
            <a:defRPr/>
          </a:pPr>
          <a:r>
            <a:rPr lang="en-US" sz="1000" b="1" dirty="0" smtClean="0"/>
            <a:t> </a:t>
          </a:r>
        </a:p>
        <a:p>
          <a:pPr defTabSz="533400">
            <a:lnSpc>
              <a:spcPct val="90000"/>
            </a:lnSpc>
            <a:spcBef>
              <a:spcPct val="0"/>
            </a:spcBef>
            <a:spcAft>
              <a:spcPct val="35000"/>
            </a:spcAft>
          </a:pPr>
          <a:endParaRPr lang="en-US" sz="900" dirty="0"/>
        </a:p>
      </dgm:t>
    </dgm:pt>
    <dgm:pt modelId="{F2302013-B3CA-4EF9-A012-2C6209AE414F}" type="parTrans" cxnId="{0D20BDBD-AE11-485F-A08A-9EC96F369E6D}">
      <dgm:prSet/>
      <dgm:spPr/>
      <dgm:t>
        <a:bodyPr/>
        <a:lstStyle/>
        <a:p>
          <a:endParaRPr lang="en-US"/>
        </a:p>
      </dgm:t>
    </dgm:pt>
    <dgm:pt modelId="{0ED2597D-68D7-4F9E-80D5-C66581B24136}" type="sibTrans" cxnId="{0D20BDBD-AE11-485F-A08A-9EC96F369E6D}">
      <dgm:prSet/>
      <dgm:spPr/>
      <dgm:t>
        <a:bodyPr/>
        <a:lstStyle/>
        <a:p>
          <a:endParaRPr lang="en-US"/>
        </a:p>
      </dgm:t>
    </dgm:pt>
    <dgm:pt modelId="{F35F0D99-5663-4D9D-A053-52A26A2B95C9}">
      <dgm:prSet custT="1"/>
      <dgm:spPr/>
      <dgm:t>
        <a:bodyPr/>
        <a:lstStyle/>
        <a:p>
          <a:r>
            <a:rPr lang="en-US" sz="1000" b="1" dirty="0" smtClean="0"/>
            <a:t>IEEE P2030™ </a:t>
          </a:r>
          <a:br>
            <a:rPr lang="en-US" sz="1000" b="1" dirty="0" smtClean="0"/>
          </a:br>
          <a:r>
            <a:rPr lang="en-US" sz="1000" b="0" dirty="0" smtClean="0"/>
            <a:t>Draft Guide for Smart Grid Interoperability of Energy Technology and Information Technology Operation with the Electric Power System (EPS), and End-Use Applications and Loads </a:t>
          </a:r>
        </a:p>
        <a:p>
          <a:endParaRPr lang="en-US" sz="1000" dirty="0" smtClean="0"/>
        </a:p>
        <a:p>
          <a:endParaRPr lang="en-US" sz="800" dirty="0"/>
        </a:p>
      </dgm:t>
    </dgm:pt>
    <dgm:pt modelId="{151D8E17-8D40-467A-A362-78474AEA417B}" type="parTrans" cxnId="{F301F8D6-FC10-41A5-809A-A2FEEC4722BB}">
      <dgm:prSet/>
      <dgm:spPr/>
      <dgm:t>
        <a:bodyPr/>
        <a:lstStyle/>
        <a:p>
          <a:endParaRPr lang="en-US"/>
        </a:p>
      </dgm:t>
    </dgm:pt>
    <dgm:pt modelId="{AD04845F-6957-43DA-8F88-CBC46200B7FB}" type="sibTrans" cxnId="{F301F8D6-FC10-41A5-809A-A2FEEC4722BB}">
      <dgm:prSet/>
      <dgm:spPr/>
      <dgm:t>
        <a:bodyPr/>
        <a:lstStyle/>
        <a:p>
          <a:endParaRPr lang="en-US"/>
        </a:p>
      </dgm:t>
    </dgm:pt>
    <dgm:pt modelId="{782681DF-4641-4AF7-A9AC-EEB57E5E6B2E}">
      <dgm:prSet custT="1"/>
      <dgm:spPr/>
      <dgm:t>
        <a:bodyPr anchor="t"/>
        <a:lstStyle/>
        <a:p>
          <a:r>
            <a:rPr lang="en-US" sz="1400" b="1" dirty="0" smtClean="0"/>
            <a:t>802.11aj</a:t>
          </a:r>
        </a:p>
        <a:p>
          <a:r>
            <a:rPr lang="en-US" sz="1100" dirty="0" smtClean="0"/>
            <a:t>Huawei</a:t>
          </a:r>
        </a:p>
        <a:p>
          <a:r>
            <a:rPr lang="en-US" sz="1100" dirty="0" smtClean="0"/>
            <a:t>Southeast University</a:t>
          </a:r>
        </a:p>
        <a:p>
          <a:r>
            <a:rPr lang="en-US" sz="1100" dirty="0" smtClean="0"/>
            <a:t>Tsinghua</a:t>
          </a:r>
        </a:p>
        <a:p>
          <a:r>
            <a:rPr lang="en-US" sz="1100" dirty="0" err="1" smtClean="0"/>
            <a:t>HiSilicon</a:t>
          </a:r>
          <a:endParaRPr lang="en-US" sz="1100" dirty="0" smtClean="0"/>
        </a:p>
        <a:p>
          <a:r>
            <a:rPr lang="en-US" sz="1100" dirty="0" smtClean="0"/>
            <a:t>SIMIT</a:t>
          </a:r>
        </a:p>
        <a:p>
          <a:r>
            <a:rPr lang="en-US" sz="1100" dirty="0" smtClean="0"/>
            <a:t>CESI</a:t>
          </a:r>
        </a:p>
        <a:p>
          <a:r>
            <a:rPr lang="en-US" sz="1100" dirty="0" err="1" smtClean="0"/>
            <a:t>GreatingTech</a:t>
          </a:r>
          <a:endParaRPr lang="en-US" sz="1100" dirty="0" smtClean="0"/>
        </a:p>
        <a:p>
          <a:r>
            <a:rPr lang="en-US" sz="1100" dirty="0" smtClean="0"/>
            <a:t>ZTE</a:t>
          </a:r>
        </a:p>
        <a:p>
          <a:r>
            <a:rPr lang="en-US" sz="1100" dirty="0" err="1" smtClean="0"/>
            <a:t>StateGrid</a:t>
          </a:r>
          <a:endParaRPr lang="en-US" sz="1100" dirty="0" smtClean="0"/>
        </a:p>
        <a:p>
          <a:r>
            <a:rPr lang="en-US" sz="1100" dirty="0" smtClean="0"/>
            <a:t>IMECAS</a:t>
          </a:r>
        </a:p>
        <a:p>
          <a:r>
            <a:rPr lang="en-US" sz="1100" dirty="0" smtClean="0"/>
            <a:t>Hangzhou </a:t>
          </a:r>
          <a:r>
            <a:rPr lang="en-US" sz="1100" dirty="0" err="1" smtClean="0"/>
            <a:t>Milliwave</a:t>
          </a:r>
          <a:endParaRPr lang="en-US" sz="1100" dirty="0" smtClean="0"/>
        </a:p>
        <a:p>
          <a:r>
            <a:rPr lang="en-US" sz="1100" dirty="0" smtClean="0"/>
            <a:t>BUPT </a:t>
          </a:r>
          <a:endParaRPr lang="en-US" sz="1100" dirty="0" smtClean="0"/>
        </a:p>
        <a:p>
          <a:endParaRPr lang="en-US" sz="1100" dirty="0"/>
        </a:p>
      </dgm:t>
    </dgm:pt>
    <dgm:pt modelId="{2E61D3A8-C27C-405F-82FC-D7F1ABCBD865}" type="parTrans" cxnId="{3D8CF8F1-D25B-4396-9AAA-C4D80BF9499F}">
      <dgm:prSet/>
      <dgm:spPr/>
      <dgm:t>
        <a:bodyPr/>
        <a:lstStyle/>
        <a:p>
          <a:endParaRPr lang="en-US"/>
        </a:p>
      </dgm:t>
    </dgm:pt>
    <dgm:pt modelId="{AF5AA86E-FBE3-48D2-9DDB-74DAC42DF2C9}" type="sibTrans" cxnId="{3D8CF8F1-D25B-4396-9AAA-C4D80BF9499F}">
      <dgm:prSet/>
      <dgm:spPr/>
      <dgm:t>
        <a:bodyPr/>
        <a:lstStyle/>
        <a:p>
          <a:endParaRPr lang="en-US"/>
        </a:p>
      </dgm:t>
    </dgm:pt>
    <dgm:pt modelId="{B5D20F7D-E918-44F0-95D7-B415E09234B1}" type="pres">
      <dgm:prSet presAssocID="{7687AF85-00CB-4556-A3AB-B22FE1ABD907}" presName="diagram" presStyleCnt="0">
        <dgm:presLayoutVars>
          <dgm:dir/>
          <dgm:resizeHandles val="exact"/>
        </dgm:presLayoutVars>
      </dgm:prSet>
      <dgm:spPr/>
      <dgm:t>
        <a:bodyPr/>
        <a:lstStyle/>
        <a:p>
          <a:endParaRPr lang="en-US"/>
        </a:p>
      </dgm:t>
    </dgm:pt>
    <dgm:pt modelId="{3C964E39-329E-4C98-BD50-7A97E788A00B}" type="pres">
      <dgm:prSet presAssocID="{F35F0D99-5663-4D9D-A053-52A26A2B95C9}" presName="node" presStyleLbl="node1" presStyleIdx="0" presStyleCnt="3" custScaleX="87927" custScaleY="178651" custLinFactNeighborX="-47450" custLinFactNeighborY="-1701">
        <dgm:presLayoutVars>
          <dgm:bulletEnabled val="1"/>
        </dgm:presLayoutVars>
      </dgm:prSet>
      <dgm:spPr/>
      <dgm:t>
        <a:bodyPr/>
        <a:lstStyle/>
        <a:p>
          <a:endParaRPr lang="en-US"/>
        </a:p>
      </dgm:t>
    </dgm:pt>
    <dgm:pt modelId="{0563CCE2-8BAF-4429-847C-73E11E629E7B}" type="pres">
      <dgm:prSet presAssocID="{AD04845F-6957-43DA-8F88-CBC46200B7FB}" presName="sibTrans" presStyleCnt="0"/>
      <dgm:spPr/>
      <dgm:t>
        <a:bodyPr/>
        <a:lstStyle/>
        <a:p>
          <a:endParaRPr lang="en-US"/>
        </a:p>
      </dgm:t>
    </dgm:pt>
    <dgm:pt modelId="{C5ABECDC-D256-40B4-B5F1-D8B3F7D75EDD}" type="pres">
      <dgm:prSet presAssocID="{5452EE9D-C5FF-437C-8F4E-7DACAA95D8AC}" presName="node" presStyleLbl="node1" presStyleIdx="1" presStyleCnt="3" custScaleY="212504" custLinFactNeighborX="2502" custLinFactNeighborY="-15629">
        <dgm:presLayoutVars>
          <dgm:bulletEnabled val="1"/>
        </dgm:presLayoutVars>
      </dgm:prSet>
      <dgm:spPr/>
      <dgm:t>
        <a:bodyPr/>
        <a:lstStyle/>
        <a:p>
          <a:endParaRPr lang="en-US"/>
        </a:p>
      </dgm:t>
    </dgm:pt>
    <dgm:pt modelId="{626EBA89-8176-42BF-82C8-664E22CF70B5}" type="pres">
      <dgm:prSet presAssocID="{0ED2597D-68D7-4F9E-80D5-C66581B24136}" presName="sibTrans" presStyleCnt="0"/>
      <dgm:spPr/>
      <dgm:t>
        <a:bodyPr/>
        <a:lstStyle/>
        <a:p>
          <a:endParaRPr lang="en-US"/>
        </a:p>
      </dgm:t>
    </dgm:pt>
    <dgm:pt modelId="{DF286848-9B31-4F25-A7CF-F6DB97A36B88}" type="pres">
      <dgm:prSet presAssocID="{782681DF-4641-4AF7-A9AC-EEB57E5E6B2E}" presName="node" presStyleLbl="node1" presStyleIdx="2" presStyleCnt="3" custScaleX="83653" custScaleY="225545" custLinFactNeighborX="-1318" custLinFactNeighborY="-18296">
        <dgm:presLayoutVars>
          <dgm:bulletEnabled val="1"/>
        </dgm:presLayoutVars>
      </dgm:prSet>
      <dgm:spPr/>
      <dgm:t>
        <a:bodyPr/>
        <a:lstStyle/>
        <a:p>
          <a:endParaRPr lang="en-US"/>
        </a:p>
      </dgm:t>
    </dgm:pt>
  </dgm:ptLst>
  <dgm:cxnLst>
    <dgm:cxn modelId="{F301F8D6-FC10-41A5-809A-A2FEEC4722BB}" srcId="{7687AF85-00CB-4556-A3AB-B22FE1ABD907}" destId="{F35F0D99-5663-4D9D-A053-52A26A2B95C9}" srcOrd="0" destOrd="0" parTransId="{151D8E17-8D40-467A-A362-78474AEA417B}" sibTransId="{AD04845F-6957-43DA-8F88-CBC46200B7FB}"/>
    <dgm:cxn modelId="{3D8CF8F1-D25B-4396-9AAA-C4D80BF9499F}" srcId="{7687AF85-00CB-4556-A3AB-B22FE1ABD907}" destId="{782681DF-4641-4AF7-A9AC-EEB57E5E6B2E}" srcOrd="2" destOrd="0" parTransId="{2E61D3A8-C27C-405F-82FC-D7F1ABCBD865}" sibTransId="{AF5AA86E-FBE3-48D2-9DDB-74DAC42DF2C9}"/>
    <dgm:cxn modelId="{F99FA3FA-6B75-45F1-B629-5F3B6434EB20}" type="presOf" srcId="{F35F0D99-5663-4D9D-A053-52A26A2B95C9}" destId="{3C964E39-329E-4C98-BD50-7A97E788A00B}" srcOrd="0" destOrd="0" presId="urn:microsoft.com/office/officeart/2005/8/layout/default#2"/>
    <dgm:cxn modelId="{0D20BDBD-AE11-485F-A08A-9EC96F369E6D}" srcId="{7687AF85-00CB-4556-A3AB-B22FE1ABD907}" destId="{5452EE9D-C5FF-437C-8F4E-7DACAA95D8AC}" srcOrd="1" destOrd="0" parTransId="{F2302013-B3CA-4EF9-A012-2C6209AE414F}" sibTransId="{0ED2597D-68D7-4F9E-80D5-C66581B24136}"/>
    <dgm:cxn modelId="{7B4EB679-82C7-41A1-B1C2-7EA3A686DA95}" type="presOf" srcId="{782681DF-4641-4AF7-A9AC-EEB57E5E6B2E}" destId="{DF286848-9B31-4F25-A7CF-F6DB97A36B88}" srcOrd="0" destOrd="0" presId="urn:microsoft.com/office/officeart/2005/8/layout/default#2"/>
    <dgm:cxn modelId="{CFB3BB59-3ABC-4492-ADF5-ED9F3D045FC1}" type="presOf" srcId="{7687AF85-00CB-4556-A3AB-B22FE1ABD907}" destId="{B5D20F7D-E918-44F0-95D7-B415E09234B1}" srcOrd="0" destOrd="0" presId="urn:microsoft.com/office/officeart/2005/8/layout/default#2"/>
    <dgm:cxn modelId="{BE3DAA4C-40E3-494A-9652-F89B2B0F65E8}" type="presOf" srcId="{5452EE9D-C5FF-437C-8F4E-7DACAA95D8AC}" destId="{C5ABECDC-D256-40B4-B5F1-D8B3F7D75EDD}" srcOrd="0" destOrd="0" presId="urn:microsoft.com/office/officeart/2005/8/layout/default#2"/>
    <dgm:cxn modelId="{1E2F445E-E226-4139-857C-12701D9DE396}" type="presParOf" srcId="{B5D20F7D-E918-44F0-95D7-B415E09234B1}" destId="{3C964E39-329E-4C98-BD50-7A97E788A00B}" srcOrd="0" destOrd="0" presId="urn:microsoft.com/office/officeart/2005/8/layout/default#2"/>
    <dgm:cxn modelId="{D222D3D5-ECEB-46AB-A716-BAD78BC039F7}" type="presParOf" srcId="{B5D20F7D-E918-44F0-95D7-B415E09234B1}" destId="{0563CCE2-8BAF-4429-847C-73E11E629E7B}" srcOrd="1" destOrd="0" presId="urn:microsoft.com/office/officeart/2005/8/layout/default#2"/>
    <dgm:cxn modelId="{A7436DFB-2EE2-44C9-AF2D-2E3D6C307C9E}" type="presParOf" srcId="{B5D20F7D-E918-44F0-95D7-B415E09234B1}" destId="{C5ABECDC-D256-40B4-B5F1-D8B3F7D75EDD}" srcOrd="2" destOrd="0" presId="urn:microsoft.com/office/officeart/2005/8/layout/default#2"/>
    <dgm:cxn modelId="{989B0C0D-2082-4756-96FD-CB9AB339CB08}" type="presParOf" srcId="{B5D20F7D-E918-44F0-95D7-B415E09234B1}" destId="{626EBA89-8176-42BF-82C8-664E22CF70B5}" srcOrd="3" destOrd="0" presId="urn:microsoft.com/office/officeart/2005/8/layout/default#2"/>
    <dgm:cxn modelId="{5443767C-4934-409D-A702-5275F00EE902}" type="presParOf" srcId="{B5D20F7D-E918-44F0-95D7-B415E09234B1}" destId="{DF286848-9B31-4F25-A7CF-F6DB97A36B88}" srcOrd="4" destOrd="0" presId="urn:microsoft.com/office/officeart/2005/8/layout/defaul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D35875-19C3-4491-923E-5746B35ABC4D}"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n-US"/>
        </a:p>
      </dgm:t>
    </dgm:pt>
    <dgm:pt modelId="{C0F87A5E-BC4F-4600-AE8C-17FF58CBE5E3}">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1300" b="1" dirty="0" smtClean="0"/>
            <a:t>Technical</a:t>
          </a:r>
          <a:endParaRPr lang="en-US" sz="1300" b="1" dirty="0"/>
        </a:p>
      </dgm:t>
    </dgm:pt>
    <dgm:pt modelId="{A3687D9C-835B-4E13-8AAF-1D5B6BD82BDB}" type="parTrans" cxnId="{F5C22C2C-ED04-4B31-BFB4-D66E0CF4B8AE}">
      <dgm:prSet/>
      <dgm:spPr/>
      <dgm:t>
        <a:bodyPr/>
        <a:lstStyle/>
        <a:p>
          <a:endParaRPr lang="en-US" sz="1600"/>
        </a:p>
      </dgm:t>
    </dgm:pt>
    <dgm:pt modelId="{877EBC40-75B6-43D8-98BE-F8346D180CC9}" type="sibTrans" cxnId="{F5C22C2C-ED04-4B31-BFB4-D66E0CF4B8AE}">
      <dgm:prSet/>
      <dgm:spPr/>
      <dgm:t>
        <a:bodyPr/>
        <a:lstStyle/>
        <a:p>
          <a:endParaRPr lang="en-US" sz="1600"/>
        </a:p>
      </dgm:t>
    </dgm:pt>
    <dgm:pt modelId="{EEF391DF-9934-4A0A-AB5D-18FFF5421988}">
      <dgm:prSet phldrT="[Text]" custT="1"/>
      <dgm:spPr/>
      <dgm:t>
        <a:bodyPr/>
        <a:lstStyle/>
        <a:p>
          <a:r>
            <a:rPr lang="en-US" sz="2400" b="1" dirty="0" smtClean="0">
              <a:ea typeface="ＭＳ Ｐゴシック" pitchFamily="34" charset="-128"/>
            </a:rPr>
            <a:t>Determine technical area of interest</a:t>
          </a:r>
          <a:endParaRPr lang="en-US" sz="2400" b="1" dirty="0"/>
        </a:p>
      </dgm:t>
    </dgm:pt>
    <dgm:pt modelId="{359C801B-5F45-444B-9917-E3E4B9F127BE}" type="parTrans" cxnId="{E123A712-C873-45FA-BE2A-012BB70CD7C2}">
      <dgm:prSet/>
      <dgm:spPr/>
      <dgm:t>
        <a:bodyPr/>
        <a:lstStyle/>
        <a:p>
          <a:endParaRPr lang="en-US" sz="1600"/>
        </a:p>
      </dgm:t>
    </dgm:pt>
    <dgm:pt modelId="{DF3A93C0-6D04-4EC9-8C09-3F9BD4EBB1F8}" type="sibTrans" cxnId="{E123A712-C873-45FA-BE2A-012BB70CD7C2}">
      <dgm:prSet/>
      <dgm:spPr/>
      <dgm:t>
        <a:bodyPr/>
        <a:lstStyle/>
        <a:p>
          <a:endParaRPr lang="en-US" sz="1600"/>
        </a:p>
      </dgm:t>
    </dgm:pt>
    <dgm:pt modelId="{64D9E347-AACB-4781-904A-8EB9046C7CEB}">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300" b="1" dirty="0" smtClean="0"/>
            <a:t>Existing?</a:t>
          </a:r>
          <a:endParaRPr lang="en-US" sz="1300" b="1" dirty="0"/>
        </a:p>
      </dgm:t>
    </dgm:pt>
    <dgm:pt modelId="{DFBE42C5-D6BD-43A6-8CA5-2EF00DBB80B6}" type="parTrans" cxnId="{472D51C3-9F8C-4150-8EC2-16F6CED7C8A1}">
      <dgm:prSet/>
      <dgm:spPr/>
      <dgm:t>
        <a:bodyPr/>
        <a:lstStyle/>
        <a:p>
          <a:endParaRPr lang="en-US" sz="1600"/>
        </a:p>
      </dgm:t>
    </dgm:pt>
    <dgm:pt modelId="{AA654D7D-1518-4E07-BC7C-16A3BCB2DB1E}" type="sibTrans" cxnId="{472D51C3-9F8C-4150-8EC2-16F6CED7C8A1}">
      <dgm:prSet/>
      <dgm:spPr/>
      <dgm:t>
        <a:bodyPr/>
        <a:lstStyle/>
        <a:p>
          <a:endParaRPr lang="en-US" sz="1600"/>
        </a:p>
      </dgm:t>
    </dgm:pt>
    <dgm:pt modelId="{D9950B0B-1DA6-4715-AB97-1AAF2516F37E}">
      <dgm:prSet phldrT="[Text]" custT="1"/>
      <dgm:spPr/>
      <dgm:t>
        <a:bodyPr/>
        <a:lstStyle/>
        <a:p>
          <a:r>
            <a:rPr lang="en-US" sz="1600" b="1" dirty="0" smtClean="0">
              <a:ea typeface="ＭＳ Ｐゴシック" pitchFamily="34" charset="-128"/>
            </a:rPr>
            <a:t>Is there an IEEE working on a standards project in this area? = Join existing group</a:t>
          </a:r>
          <a:endParaRPr lang="en-US" sz="1600" b="1" dirty="0"/>
        </a:p>
      </dgm:t>
    </dgm:pt>
    <dgm:pt modelId="{A091B19C-023E-4CCD-AD78-3D4E4A92847D}" type="parTrans" cxnId="{3A37D4F7-E2B5-4C50-9E81-6CC2C8538999}">
      <dgm:prSet/>
      <dgm:spPr/>
      <dgm:t>
        <a:bodyPr/>
        <a:lstStyle/>
        <a:p>
          <a:endParaRPr lang="en-US" sz="1600"/>
        </a:p>
      </dgm:t>
    </dgm:pt>
    <dgm:pt modelId="{AB593F5F-D6D7-4C7F-9227-6910C6AEC2AF}" type="sibTrans" cxnId="{3A37D4F7-E2B5-4C50-9E81-6CC2C8538999}">
      <dgm:prSet/>
      <dgm:spPr/>
      <dgm:t>
        <a:bodyPr/>
        <a:lstStyle/>
        <a:p>
          <a:endParaRPr lang="en-US" sz="1600"/>
        </a:p>
      </dgm:t>
    </dgm:pt>
    <dgm:pt modelId="{ACF9D0E3-5782-47B6-835E-2EE61AD4B0B6}">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1400" b="1" dirty="0" smtClean="0"/>
            <a:t>New!</a:t>
          </a:r>
          <a:endParaRPr lang="en-US" sz="1400" b="1" dirty="0"/>
        </a:p>
      </dgm:t>
    </dgm:pt>
    <dgm:pt modelId="{76FC6269-216A-46A2-B548-F33FE79F63FF}" type="parTrans" cxnId="{407A779C-783F-4C93-8BF4-7068E023D30F}">
      <dgm:prSet/>
      <dgm:spPr/>
      <dgm:t>
        <a:bodyPr/>
        <a:lstStyle/>
        <a:p>
          <a:endParaRPr lang="en-US" sz="1600"/>
        </a:p>
      </dgm:t>
    </dgm:pt>
    <dgm:pt modelId="{54FB19AB-CBCF-4AAD-AC8B-8435F164E5E1}" type="sibTrans" cxnId="{407A779C-783F-4C93-8BF4-7068E023D30F}">
      <dgm:prSet/>
      <dgm:spPr/>
      <dgm:t>
        <a:bodyPr/>
        <a:lstStyle/>
        <a:p>
          <a:endParaRPr lang="en-US" sz="1600"/>
        </a:p>
      </dgm:t>
    </dgm:pt>
    <dgm:pt modelId="{4A32CEFF-171E-480F-8DFC-A56CE1D67B48}">
      <dgm:prSet phldrT="[Text]" custT="1"/>
      <dgm:spPr/>
      <dgm:t>
        <a:bodyPr/>
        <a:lstStyle/>
        <a:p>
          <a:r>
            <a:rPr lang="en-US" sz="2400" b="1" dirty="0" smtClean="0">
              <a:ea typeface="ＭＳ Ｐゴシック" pitchFamily="34" charset="-128"/>
            </a:rPr>
            <a:t>New area of interest = Begin new project</a:t>
          </a:r>
          <a:endParaRPr lang="en-US" sz="2400" b="1" dirty="0"/>
        </a:p>
      </dgm:t>
    </dgm:pt>
    <dgm:pt modelId="{00AB7BDE-BEEA-4E9A-B634-D503B0539BD2}" type="parTrans" cxnId="{E0A3D32A-82E6-4C74-89D5-702840DA8A00}">
      <dgm:prSet/>
      <dgm:spPr/>
      <dgm:t>
        <a:bodyPr/>
        <a:lstStyle/>
        <a:p>
          <a:endParaRPr lang="en-US" sz="1600"/>
        </a:p>
      </dgm:t>
    </dgm:pt>
    <dgm:pt modelId="{3173E5D5-EF19-4073-A2D3-517818017C39}" type="sibTrans" cxnId="{E0A3D32A-82E6-4C74-89D5-702840DA8A00}">
      <dgm:prSet/>
      <dgm:spPr/>
      <dgm:t>
        <a:bodyPr/>
        <a:lstStyle/>
        <a:p>
          <a:endParaRPr lang="en-US" sz="1600"/>
        </a:p>
      </dgm:t>
    </dgm:pt>
    <dgm:pt modelId="{9C861C38-8254-416D-9264-A89F4C7C18E3}">
      <dgm:prSet phldrT="[Text]" custT="1"/>
      <dgm:spPr/>
      <dgm:t>
        <a:bodyPr/>
        <a:lstStyle/>
        <a:p>
          <a:r>
            <a:rPr lang="en-US" sz="1600" b="1" dirty="0" smtClean="0">
              <a:ea typeface="ＭＳ Ｐゴシック" pitchFamily="34" charset="-128"/>
              <a:hlinkClick xmlns:r="http://schemas.openxmlformats.org/officeDocument/2006/relationships" r:id=""/>
            </a:rPr>
            <a:t>http://standards.ieee.org/db/status/index.shtml</a:t>
          </a:r>
          <a:r>
            <a:rPr lang="en-US" sz="1600" b="1" dirty="0" smtClean="0">
              <a:ea typeface="ＭＳ Ｐゴシック" pitchFamily="34" charset="-128"/>
            </a:rPr>
            <a:t>  (Projects)</a:t>
          </a:r>
          <a:endParaRPr lang="en-US" sz="1600" b="1" dirty="0"/>
        </a:p>
      </dgm:t>
    </dgm:pt>
    <dgm:pt modelId="{62224E96-4B34-4666-B843-E983B0AC2229}" type="parTrans" cxnId="{3B7BD3ED-BB09-4DE0-9506-061046B9D3DA}">
      <dgm:prSet/>
      <dgm:spPr/>
      <dgm:t>
        <a:bodyPr/>
        <a:lstStyle/>
        <a:p>
          <a:endParaRPr lang="en-US" sz="1600"/>
        </a:p>
      </dgm:t>
    </dgm:pt>
    <dgm:pt modelId="{ED180228-44F9-4B6D-A09D-4AA9C757FAB7}" type="sibTrans" cxnId="{3B7BD3ED-BB09-4DE0-9506-061046B9D3DA}">
      <dgm:prSet/>
      <dgm:spPr/>
      <dgm:t>
        <a:bodyPr/>
        <a:lstStyle/>
        <a:p>
          <a:endParaRPr lang="en-US" sz="1600"/>
        </a:p>
      </dgm:t>
    </dgm:pt>
    <dgm:pt modelId="{2EB69811-3DE2-4DFD-AC12-786F2EAF4659}">
      <dgm:prSet phldrT="[Text]" custT="1"/>
      <dgm:spPr/>
      <dgm:t>
        <a:bodyPr/>
        <a:lstStyle/>
        <a:p>
          <a:r>
            <a:rPr lang="en-US" sz="1600" b="1" dirty="0" smtClean="0">
              <a:hlinkClick xmlns:r="http://schemas.openxmlformats.org/officeDocument/2006/relationships" r:id=""/>
            </a:rPr>
            <a:t>http://grouper.ieee.org/groups/index.html</a:t>
          </a:r>
          <a:r>
            <a:rPr lang="en-US" sz="1600" b="1" dirty="0" smtClean="0"/>
            <a:t>               (Working groups)</a:t>
          </a:r>
          <a:endParaRPr lang="en-US" sz="1600" b="1" dirty="0"/>
        </a:p>
      </dgm:t>
    </dgm:pt>
    <dgm:pt modelId="{D36A7317-A361-467A-848B-746A79609563}" type="parTrans" cxnId="{6D4E671C-2B04-4D92-A22E-3AFDA6FB1966}">
      <dgm:prSet/>
      <dgm:spPr/>
      <dgm:t>
        <a:bodyPr/>
        <a:lstStyle/>
        <a:p>
          <a:endParaRPr lang="en-US" sz="1600"/>
        </a:p>
      </dgm:t>
    </dgm:pt>
    <dgm:pt modelId="{A0F25426-2244-495F-947B-A900F69A4DFC}" type="sibTrans" cxnId="{6D4E671C-2B04-4D92-A22E-3AFDA6FB1966}">
      <dgm:prSet/>
      <dgm:spPr/>
      <dgm:t>
        <a:bodyPr/>
        <a:lstStyle/>
        <a:p>
          <a:endParaRPr lang="en-US" sz="1600"/>
        </a:p>
      </dgm:t>
    </dgm:pt>
    <dgm:pt modelId="{10ED1AA0-F134-4A02-B75D-165A08BCE689}">
      <dgm:prSet phldrT="[Text]" custT="1"/>
      <dgm:spPr/>
      <dgm:t>
        <a:bodyPr/>
        <a:lstStyle/>
        <a:p>
          <a:r>
            <a:rPr lang="en-US" sz="1600" b="1" dirty="0" smtClean="0">
              <a:hlinkClick xmlns:r="http://schemas.openxmlformats.org/officeDocument/2006/relationships" r:id=""/>
            </a:rPr>
            <a:t>http://standards.ieee.org/db/balloting/ballotform.html</a:t>
          </a:r>
          <a:r>
            <a:rPr lang="en-US" sz="1600" b="1" dirty="0" smtClean="0"/>
            <a:t>  (Ballot)</a:t>
          </a:r>
          <a:endParaRPr lang="en-US" sz="1600" b="1" dirty="0"/>
        </a:p>
      </dgm:t>
    </dgm:pt>
    <dgm:pt modelId="{C0C0641B-6C1F-40B6-B9EA-CE9413BA3E65}" type="parTrans" cxnId="{B5C732C4-CF9B-4F6D-9721-50FB3BD5FB49}">
      <dgm:prSet/>
      <dgm:spPr/>
      <dgm:t>
        <a:bodyPr/>
        <a:lstStyle/>
        <a:p>
          <a:endParaRPr lang="en-US" sz="1600"/>
        </a:p>
      </dgm:t>
    </dgm:pt>
    <dgm:pt modelId="{9B057839-9AD4-43C0-AE1A-1EE92BFE68A8}" type="sibTrans" cxnId="{B5C732C4-CF9B-4F6D-9721-50FB3BD5FB49}">
      <dgm:prSet/>
      <dgm:spPr/>
      <dgm:t>
        <a:bodyPr/>
        <a:lstStyle/>
        <a:p>
          <a:endParaRPr lang="en-US" sz="1600"/>
        </a:p>
      </dgm:t>
    </dgm:pt>
    <dgm:pt modelId="{1EDAE887-AF29-41C6-9CAA-F1ED9A6C2775}" type="pres">
      <dgm:prSet presAssocID="{5DD35875-19C3-4491-923E-5746B35ABC4D}" presName="linearFlow" presStyleCnt="0">
        <dgm:presLayoutVars>
          <dgm:dir/>
          <dgm:animLvl val="lvl"/>
          <dgm:resizeHandles val="exact"/>
        </dgm:presLayoutVars>
      </dgm:prSet>
      <dgm:spPr/>
      <dgm:t>
        <a:bodyPr/>
        <a:lstStyle/>
        <a:p>
          <a:endParaRPr lang="en-US"/>
        </a:p>
      </dgm:t>
    </dgm:pt>
    <dgm:pt modelId="{093305A7-CF3B-4956-848E-8EC261C95956}" type="pres">
      <dgm:prSet presAssocID="{C0F87A5E-BC4F-4600-AE8C-17FF58CBE5E3}" presName="composite" presStyleCnt="0"/>
      <dgm:spPr/>
      <dgm:t>
        <a:bodyPr/>
        <a:lstStyle/>
        <a:p>
          <a:endParaRPr lang="en-US"/>
        </a:p>
      </dgm:t>
    </dgm:pt>
    <dgm:pt modelId="{4BAACA22-0DD0-4B5D-895C-CE4DE6CD9F39}" type="pres">
      <dgm:prSet presAssocID="{C0F87A5E-BC4F-4600-AE8C-17FF58CBE5E3}" presName="parentText" presStyleLbl="alignNode1" presStyleIdx="0" presStyleCnt="3">
        <dgm:presLayoutVars>
          <dgm:chMax val="1"/>
          <dgm:bulletEnabled val="1"/>
        </dgm:presLayoutVars>
      </dgm:prSet>
      <dgm:spPr/>
      <dgm:t>
        <a:bodyPr/>
        <a:lstStyle/>
        <a:p>
          <a:endParaRPr lang="en-US"/>
        </a:p>
      </dgm:t>
    </dgm:pt>
    <dgm:pt modelId="{FCAA58F6-35EA-4ADB-9D68-458FDFD5A0C8}" type="pres">
      <dgm:prSet presAssocID="{C0F87A5E-BC4F-4600-AE8C-17FF58CBE5E3}" presName="descendantText" presStyleLbl="alignAcc1" presStyleIdx="0" presStyleCnt="3" custScaleX="97753" custScaleY="100000">
        <dgm:presLayoutVars>
          <dgm:bulletEnabled val="1"/>
        </dgm:presLayoutVars>
      </dgm:prSet>
      <dgm:spPr/>
      <dgm:t>
        <a:bodyPr/>
        <a:lstStyle/>
        <a:p>
          <a:endParaRPr lang="en-US"/>
        </a:p>
      </dgm:t>
    </dgm:pt>
    <dgm:pt modelId="{9232BF4F-00D3-453A-9AE1-52B689836A62}" type="pres">
      <dgm:prSet presAssocID="{877EBC40-75B6-43D8-98BE-F8346D180CC9}" presName="sp" presStyleCnt="0"/>
      <dgm:spPr/>
      <dgm:t>
        <a:bodyPr/>
        <a:lstStyle/>
        <a:p>
          <a:endParaRPr lang="en-US"/>
        </a:p>
      </dgm:t>
    </dgm:pt>
    <dgm:pt modelId="{F59B0C84-EC97-41DA-A368-767224EF6780}" type="pres">
      <dgm:prSet presAssocID="{64D9E347-AACB-4781-904A-8EB9046C7CEB}" presName="composite" presStyleCnt="0"/>
      <dgm:spPr/>
      <dgm:t>
        <a:bodyPr/>
        <a:lstStyle/>
        <a:p>
          <a:endParaRPr lang="en-US"/>
        </a:p>
      </dgm:t>
    </dgm:pt>
    <dgm:pt modelId="{F4CA842A-578F-488D-B525-761587ACD64E}" type="pres">
      <dgm:prSet presAssocID="{64D9E347-AACB-4781-904A-8EB9046C7CEB}" presName="parentText" presStyleLbl="alignNode1" presStyleIdx="1" presStyleCnt="3">
        <dgm:presLayoutVars>
          <dgm:chMax val="1"/>
          <dgm:bulletEnabled val="1"/>
        </dgm:presLayoutVars>
      </dgm:prSet>
      <dgm:spPr/>
      <dgm:t>
        <a:bodyPr/>
        <a:lstStyle/>
        <a:p>
          <a:endParaRPr lang="en-US"/>
        </a:p>
      </dgm:t>
    </dgm:pt>
    <dgm:pt modelId="{A5E3A7C1-5A7D-48C0-A41C-1DA41F61F19F}" type="pres">
      <dgm:prSet presAssocID="{64D9E347-AACB-4781-904A-8EB9046C7CEB}" presName="descendantText" presStyleLbl="alignAcc1" presStyleIdx="1" presStyleCnt="3" custScaleX="97753" custScaleY="262301">
        <dgm:presLayoutVars>
          <dgm:bulletEnabled val="1"/>
        </dgm:presLayoutVars>
      </dgm:prSet>
      <dgm:spPr/>
      <dgm:t>
        <a:bodyPr/>
        <a:lstStyle/>
        <a:p>
          <a:endParaRPr lang="en-US"/>
        </a:p>
      </dgm:t>
    </dgm:pt>
    <dgm:pt modelId="{520BD1DD-1903-4B98-B03B-15620F14757B}" type="pres">
      <dgm:prSet presAssocID="{AA654D7D-1518-4E07-BC7C-16A3BCB2DB1E}" presName="sp" presStyleCnt="0"/>
      <dgm:spPr/>
      <dgm:t>
        <a:bodyPr/>
        <a:lstStyle/>
        <a:p>
          <a:endParaRPr lang="en-US"/>
        </a:p>
      </dgm:t>
    </dgm:pt>
    <dgm:pt modelId="{FD26C1A8-12DA-47D4-B8CE-C20EB8A1772D}" type="pres">
      <dgm:prSet presAssocID="{ACF9D0E3-5782-47B6-835E-2EE61AD4B0B6}" presName="composite" presStyleCnt="0"/>
      <dgm:spPr/>
      <dgm:t>
        <a:bodyPr/>
        <a:lstStyle/>
        <a:p>
          <a:endParaRPr lang="en-US"/>
        </a:p>
      </dgm:t>
    </dgm:pt>
    <dgm:pt modelId="{2D36C29D-B8CC-4AA8-A642-8B2DCF3D56A9}" type="pres">
      <dgm:prSet presAssocID="{ACF9D0E3-5782-47B6-835E-2EE61AD4B0B6}" presName="parentText" presStyleLbl="alignNode1" presStyleIdx="2" presStyleCnt="3">
        <dgm:presLayoutVars>
          <dgm:chMax val="1"/>
          <dgm:bulletEnabled val="1"/>
        </dgm:presLayoutVars>
      </dgm:prSet>
      <dgm:spPr/>
      <dgm:t>
        <a:bodyPr/>
        <a:lstStyle/>
        <a:p>
          <a:endParaRPr lang="en-US"/>
        </a:p>
      </dgm:t>
    </dgm:pt>
    <dgm:pt modelId="{7F9F0579-7FAF-4D15-B38C-2A29B40547DA}" type="pres">
      <dgm:prSet presAssocID="{ACF9D0E3-5782-47B6-835E-2EE61AD4B0B6}" presName="descendantText" presStyleLbl="alignAcc1" presStyleIdx="2" presStyleCnt="3" custScaleX="97753" custLinFactNeighborX="115" custLinFactNeighborY="36673">
        <dgm:presLayoutVars>
          <dgm:bulletEnabled val="1"/>
        </dgm:presLayoutVars>
      </dgm:prSet>
      <dgm:spPr/>
      <dgm:t>
        <a:bodyPr/>
        <a:lstStyle/>
        <a:p>
          <a:endParaRPr lang="en-US"/>
        </a:p>
      </dgm:t>
    </dgm:pt>
  </dgm:ptLst>
  <dgm:cxnLst>
    <dgm:cxn modelId="{E123A712-C873-45FA-BE2A-012BB70CD7C2}" srcId="{C0F87A5E-BC4F-4600-AE8C-17FF58CBE5E3}" destId="{EEF391DF-9934-4A0A-AB5D-18FFF5421988}" srcOrd="0" destOrd="0" parTransId="{359C801B-5F45-444B-9917-E3E4B9F127BE}" sibTransId="{DF3A93C0-6D04-4EC9-8C09-3F9BD4EBB1F8}"/>
    <dgm:cxn modelId="{B5C732C4-CF9B-4F6D-9721-50FB3BD5FB49}" srcId="{D9950B0B-1DA6-4715-AB97-1AAF2516F37E}" destId="{10ED1AA0-F134-4A02-B75D-165A08BCE689}" srcOrd="2" destOrd="0" parTransId="{C0C0641B-6C1F-40B6-B9EA-CE9413BA3E65}" sibTransId="{9B057839-9AD4-43C0-AE1A-1EE92BFE68A8}"/>
    <dgm:cxn modelId="{E9E62F34-6571-4A3F-8396-7937BE635A55}" type="presOf" srcId="{ACF9D0E3-5782-47B6-835E-2EE61AD4B0B6}" destId="{2D36C29D-B8CC-4AA8-A642-8B2DCF3D56A9}" srcOrd="0" destOrd="0" presId="urn:microsoft.com/office/officeart/2005/8/layout/chevron2"/>
    <dgm:cxn modelId="{3B7BD3ED-BB09-4DE0-9506-061046B9D3DA}" srcId="{D9950B0B-1DA6-4715-AB97-1AAF2516F37E}" destId="{9C861C38-8254-416D-9264-A89F4C7C18E3}" srcOrd="1" destOrd="0" parTransId="{62224E96-4B34-4666-B843-E983B0AC2229}" sibTransId="{ED180228-44F9-4B6D-A09D-4AA9C757FAB7}"/>
    <dgm:cxn modelId="{3C99CC6F-1347-4CBE-9484-EF52F166D644}" type="presOf" srcId="{D9950B0B-1DA6-4715-AB97-1AAF2516F37E}" destId="{A5E3A7C1-5A7D-48C0-A41C-1DA41F61F19F}" srcOrd="0" destOrd="0" presId="urn:microsoft.com/office/officeart/2005/8/layout/chevron2"/>
    <dgm:cxn modelId="{3A37D4F7-E2B5-4C50-9E81-6CC2C8538999}" srcId="{64D9E347-AACB-4781-904A-8EB9046C7CEB}" destId="{D9950B0B-1DA6-4715-AB97-1AAF2516F37E}" srcOrd="0" destOrd="0" parTransId="{A091B19C-023E-4CCD-AD78-3D4E4A92847D}" sibTransId="{AB593F5F-D6D7-4C7F-9227-6910C6AEC2AF}"/>
    <dgm:cxn modelId="{795A6184-37BF-46FF-B6DC-D1170E19D40D}" type="presOf" srcId="{64D9E347-AACB-4781-904A-8EB9046C7CEB}" destId="{F4CA842A-578F-488D-B525-761587ACD64E}" srcOrd="0" destOrd="0" presId="urn:microsoft.com/office/officeart/2005/8/layout/chevron2"/>
    <dgm:cxn modelId="{F5C22C2C-ED04-4B31-BFB4-D66E0CF4B8AE}" srcId="{5DD35875-19C3-4491-923E-5746B35ABC4D}" destId="{C0F87A5E-BC4F-4600-AE8C-17FF58CBE5E3}" srcOrd="0" destOrd="0" parTransId="{A3687D9C-835B-4E13-8AAF-1D5B6BD82BDB}" sibTransId="{877EBC40-75B6-43D8-98BE-F8346D180CC9}"/>
    <dgm:cxn modelId="{407A779C-783F-4C93-8BF4-7068E023D30F}" srcId="{5DD35875-19C3-4491-923E-5746B35ABC4D}" destId="{ACF9D0E3-5782-47B6-835E-2EE61AD4B0B6}" srcOrd="2" destOrd="0" parTransId="{76FC6269-216A-46A2-B548-F33FE79F63FF}" sibTransId="{54FB19AB-CBCF-4AAD-AC8B-8435F164E5E1}"/>
    <dgm:cxn modelId="{72AEE8E6-F4FD-467D-BF16-346879A7C219}" type="presOf" srcId="{10ED1AA0-F134-4A02-B75D-165A08BCE689}" destId="{A5E3A7C1-5A7D-48C0-A41C-1DA41F61F19F}" srcOrd="0" destOrd="3" presId="urn:microsoft.com/office/officeart/2005/8/layout/chevron2"/>
    <dgm:cxn modelId="{E0A3D32A-82E6-4C74-89D5-702840DA8A00}" srcId="{ACF9D0E3-5782-47B6-835E-2EE61AD4B0B6}" destId="{4A32CEFF-171E-480F-8DFC-A56CE1D67B48}" srcOrd="0" destOrd="0" parTransId="{00AB7BDE-BEEA-4E9A-B634-D503B0539BD2}" sibTransId="{3173E5D5-EF19-4073-A2D3-517818017C39}"/>
    <dgm:cxn modelId="{DF1C9C4D-165A-416D-9292-ACDF9FDF3392}" type="presOf" srcId="{C0F87A5E-BC4F-4600-AE8C-17FF58CBE5E3}" destId="{4BAACA22-0DD0-4B5D-895C-CE4DE6CD9F39}" srcOrd="0" destOrd="0" presId="urn:microsoft.com/office/officeart/2005/8/layout/chevron2"/>
    <dgm:cxn modelId="{472D51C3-9F8C-4150-8EC2-16F6CED7C8A1}" srcId="{5DD35875-19C3-4491-923E-5746B35ABC4D}" destId="{64D9E347-AACB-4781-904A-8EB9046C7CEB}" srcOrd="1" destOrd="0" parTransId="{DFBE42C5-D6BD-43A6-8CA5-2EF00DBB80B6}" sibTransId="{AA654D7D-1518-4E07-BC7C-16A3BCB2DB1E}"/>
    <dgm:cxn modelId="{1A24DB3F-F3F2-4BEE-8DFE-39DF92364A37}" type="presOf" srcId="{EEF391DF-9934-4A0A-AB5D-18FFF5421988}" destId="{FCAA58F6-35EA-4ADB-9D68-458FDFD5A0C8}" srcOrd="0" destOrd="0" presId="urn:microsoft.com/office/officeart/2005/8/layout/chevron2"/>
    <dgm:cxn modelId="{C9F9127B-C715-4CFB-8194-79B254CF7402}" type="presOf" srcId="{2EB69811-3DE2-4DFD-AC12-786F2EAF4659}" destId="{A5E3A7C1-5A7D-48C0-A41C-1DA41F61F19F}" srcOrd="0" destOrd="1" presId="urn:microsoft.com/office/officeart/2005/8/layout/chevron2"/>
    <dgm:cxn modelId="{6D4E671C-2B04-4D92-A22E-3AFDA6FB1966}" srcId="{D9950B0B-1DA6-4715-AB97-1AAF2516F37E}" destId="{2EB69811-3DE2-4DFD-AC12-786F2EAF4659}" srcOrd="0" destOrd="0" parTransId="{D36A7317-A361-467A-848B-746A79609563}" sibTransId="{A0F25426-2244-495F-947B-A900F69A4DFC}"/>
    <dgm:cxn modelId="{A34829BC-CDB9-4A1E-9685-3E938ECFBB99}" type="presOf" srcId="{5DD35875-19C3-4491-923E-5746B35ABC4D}" destId="{1EDAE887-AF29-41C6-9CAA-F1ED9A6C2775}" srcOrd="0" destOrd="0" presId="urn:microsoft.com/office/officeart/2005/8/layout/chevron2"/>
    <dgm:cxn modelId="{3041974D-A452-4938-8123-C921B9856250}" type="presOf" srcId="{4A32CEFF-171E-480F-8DFC-A56CE1D67B48}" destId="{7F9F0579-7FAF-4D15-B38C-2A29B40547DA}" srcOrd="0" destOrd="0" presId="urn:microsoft.com/office/officeart/2005/8/layout/chevron2"/>
    <dgm:cxn modelId="{CE984CC7-2F7C-41BD-9B51-474DD98BB713}" type="presOf" srcId="{9C861C38-8254-416D-9264-A89F4C7C18E3}" destId="{A5E3A7C1-5A7D-48C0-A41C-1DA41F61F19F}" srcOrd="0" destOrd="2" presId="urn:microsoft.com/office/officeart/2005/8/layout/chevron2"/>
    <dgm:cxn modelId="{152CB2C2-E5CB-4E08-B230-B72FBF2B5C32}" type="presParOf" srcId="{1EDAE887-AF29-41C6-9CAA-F1ED9A6C2775}" destId="{093305A7-CF3B-4956-848E-8EC261C95956}" srcOrd="0" destOrd="0" presId="urn:microsoft.com/office/officeart/2005/8/layout/chevron2"/>
    <dgm:cxn modelId="{966FC904-C415-44A5-A0A8-C22DD48CFBBA}" type="presParOf" srcId="{093305A7-CF3B-4956-848E-8EC261C95956}" destId="{4BAACA22-0DD0-4B5D-895C-CE4DE6CD9F39}" srcOrd="0" destOrd="0" presId="urn:microsoft.com/office/officeart/2005/8/layout/chevron2"/>
    <dgm:cxn modelId="{6B561FEA-2E8B-41ED-B5E6-89DDC5FD8EDB}" type="presParOf" srcId="{093305A7-CF3B-4956-848E-8EC261C95956}" destId="{FCAA58F6-35EA-4ADB-9D68-458FDFD5A0C8}" srcOrd="1" destOrd="0" presId="urn:microsoft.com/office/officeart/2005/8/layout/chevron2"/>
    <dgm:cxn modelId="{FFC931C0-C385-4840-AE76-FCA2E28CCC2A}" type="presParOf" srcId="{1EDAE887-AF29-41C6-9CAA-F1ED9A6C2775}" destId="{9232BF4F-00D3-453A-9AE1-52B689836A62}" srcOrd="1" destOrd="0" presId="urn:microsoft.com/office/officeart/2005/8/layout/chevron2"/>
    <dgm:cxn modelId="{3C0F4594-3184-4284-B86C-8FDBAD23697C}" type="presParOf" srcId="{1EDAE887-AF29-41C6-9CAA-F1ED9A6C2775}" destId="{F59B0C84-EC97-41DA-A368-767224EF6780}" srcOrd="2" destOrd="0" presId="urn:microsoft.com/office/officeart/2005/8/layout/chevron2"/>
    <dgm:cxn modelId="{95A404C9-1F0A-4613-8E2C-81310EC3E9A6}" type="presParOf" srcId="{F59B0C84-EC97-41DA-A368-767224EF6780}" destId="{F4CA842A-578F-488D-B525-761587ACD64E}" srcOrd="0" destOrd="0" presId="urn:microsoft.com/office/officeart/2005/8/layout/chevron2"/>
    <dgm:cxn modelId="{9CBD37C3-2BFA-4005-87BA-949C04D41810}" type="presParOf" srcId="{F59B0C84-EC97-41DA-A368-767224EF6780}" destId="{A5E3A7C1-5A7D-48C0-A41C-1DA41F61F19F}" srcOrd="1" destOrd="0" presId="urn:microsoft.com/office/officeart/2005/8/layout/chevron2"/>
    <dgm:cxn modelId="{54E415AE-2CE7-473F-A513-DE3A7A83242E}" type="presParOf" srcId="{1EDAE887-AF29-41C6-9CAA-F1ED9A6C2775}" destId="{520BD1DD-1903-4B98-B03B-15620F14757B}" srcOrd="3" destOrd="0" presId="urn:microsoft.com/office/officeart/2005/8/layout/chevron2"/>
    <dgm:cxn modelId="{5CDD49FB-4238-4B03-AC31-E87192A2EDC6}" type="presParOf" srcId="{1EDAE887-AF29-41C6-9CAA-F1ED9A6C2775}" destId="{FD26C1A8-12DA-47D4-B8CE-C20EB8A1772D}" srcOrd="4" destOrd="0" presId="urn:microsoft.com/office/officeart/2005/8/layout/chevron2"/>
    <dgm:cxn modelId="{ED0F7E2A-63AE-4588-8483-6858D1E26B3C}" type="presParOf" srcId="{FD26C1A8-12DA-47D4-B8CE-C20EB8A1772D}" destId="{2D36C29D-B8CC-4AA8-A642-8B2DCF3D56A9}" srcOrd="0" destOrd="0" presId="urn:microsoft.com/office/officeart/2005/8/layout/chevron2"/>
    <dgm:cxn modelId="{39A55D80-D370-4995-94B3-C8EFB8407E71}" type="presParOf" srcId="{FD26C1A8-12DA-47D4-B8CE-C20EB8A1772D}" destId="{7F9F0579-7FAF-4D15-B38C-2A29B40547D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484AD19-B4B3-4C0A-9D1C-73662F43A26D}"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en-US"/>
        </a:p>
      </dgm:t>
    </dgm:pt>
    <dgm:pt modelId="{4053DAA8-9BF1-4F74-B01F-745740AF8CF0}">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1600" b="1" dirty="0" smtClean="0"/>
            <a:t>Find a technical group within IEEE to “sponsor” the project</a:t>
          </a:r>
          <a:endParaRPr lang="en-US" sz="1600" b="1" dirty="0"/>
        </a:p>
      </dgm:t>
    </dgm:pt>
    <dgm:pt modelId="{82A5AB50-2447-450B-A882-DBB44EF1D7A3}" type="parTrans" cxnId="{81696220-92A7-46A0-B2A8-9F22ECCBE8F4}">
      <dgm:prSet/>
      <dgm:spPr/>
      <dgm:t>
        <a:bodyPr/>
        <a:lstStyle/>
        <a:p>
          <a:endParaRPr lang="en-US" sz="2000"/>
        </a:p>
      </dgm:t>
    </dgm:pt>
    <dgm:pt modelId="{F2543B57-F907-46E1-B936-38971E30680D}" type="sibTrans" cxnId="{81696220-92A7-46A0-B2A8-9F22ECCBE8F4}">
      <dgm:prSet/>
      <dgm:spPr/>
      <dgm:t>
        <a:bodyPr/>
        <a:lstStyle/>
        <a:p>
          <a:endParaRPr lang="en-US" sz="2000"/>
        </a:p>
      </dgm:t>
    </dgm:pt>
    <dgm:pt modelId="{0A059C79-D858-443D-8BFD-08D828C19191}">
      <dgm:prSet custT="1"/>
      <dgm:spPr/>
      <dgm:t>
        <a:bodyPr/>
        <a:lstStyle/>
        <a:p>
          <a:pPr rtl="0"/>
          <a:r>
            <a:rPr lang="en-US" sz="1600" b="1" dirty="0" smtClean="0"/>
            <a:t>A Sponsor does not have a financial role</a:t>
          </a:r>
          <a:endParaRPr lang="en-US" sz="1600" b="1" dirty="0"/>
        </a:p>
      </dgm:t>
    </dgm:pt>
    <dgm:pt modelId="{E3D68131-F485-4792-96EC-08F1385C2094}" type="parTrans" cxnId="{78A9C9DB-3DA8-4A69-B5AD-2BF5AE4BA02D}">
      <dgm:prSet/>
      <dgm:spPr/>
      <dgm:t>
        <a:bodyPr/>
        <a:lstStyle/>
        <a:p>
          <a:endParaRPr lang="en-US" sz="2000"/>
        </a:p>
      </dgm:t>
    </dgm:pt>
    <dgm:pt modelId="{48A8C649-25DE-4C71-AC7F-980F09D7745D}" type="sibTrans" cxnId="{78A9C9DB-3DA8-4A69-B5AD-2BF5AE4BA02D}">
      <dgm:prSet/>
      <dgm:spPr/>
      <dgm:t>
        <a:bodyPr/>
        <a:lstStyle/>
        <a:p>
          <a:endParaRPr lang="en-US" sz="2000"/>
        </a:p>
      </dgm:t>
    </dgm:pt>
    <dgm:pt modelId="{B8C04561-15F3-40C8-A09D-DC17265898FD}">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1400" b="1" dirty="0" smtClean="0"/>
            <a:t>Submit a Project Authorization Request (PAR) form  for approval</a:t>
          </a:r>
          <a:endParaRPr lang="en-US" sz="1400" b="1" dirty="0"/>
        </a:p>
      </dgm:t>
    </dgm:pt>
    <dgm:pt modelId="{5F766598-DC12-4696-9B38-BFFAD6070D22}" type="parTrans" cxnId="{D90FA718-33D7-40D5-B92E-882A73D6E4B1}">
      <dgm:prSet/>
      <dgm:spPr/>
      <dgm:t>
        <a:bodyPr/>
        <a:lstStyle/>
        <a:p>
          <a:endParaRPr lang="en-US" sz="2000"/>
        </a:p>
      </dgm:t>
    </dgm:pt>
    <dgm:pt modelId="{76136126-3178-4080-A20A-AB1050B3EFAB}" type="sibTrans" cxnId="{D90FA718-33D7-40D5-B92E-882A73D6E4B1}">
      <dgm:prSet/>
      <dgm:spPr/>
      <dgm:t>
        <a:bodyPr/>
        <a:lstStyle/>
        <a:p>
          <a:endParaRPr lang="en-US" sz="2000"/>
        </a:p>
      </dgm:t>
    </dgm:pt>
    <dgm:pt modelId="{6236FDC9-6059-4411-8AF4-17786FA4618E}">
      <dgm:prSet custT="1"/>
      <dgm:spPr/>
      <dgm:t>
        <a:bodyPr/>
        <a:lstStyle/>
        <a:p>
          <a:pPr rtl="0"/>
          <a:r>
            <a:rPr lang="en-US" sz="1600" b="1" dirty="0" smtClean="0"/>
            <a:t>Develop scope and purpose of the project </a:t>
          </a:r>
          <a:endParaRPr lang="en-US" sz="1600" b="1" dirty="0"/>
        </a:p>
      </dgm:t>
    </dgm:pt>
    <dgm:pt modelId="{07E7CEBA-2A68-4484-A8F8-A967BA6A5899}" type="parTrans" cxnId="{EA685083-389E-46BD-B934-34F6C494E95E}">
      <dgm:prSet/>
      <dgm:spPr/>
      <dgm:t>
        <a:bodyPr/>
        <a:lstStyle/>
        <a:p>
          <a:endParaRPr lang="en-US" sz="2000"/>
        </a:p>
      </dgm:t>
    </dgm:pt>
    <dgm:pt modelId="{E420F3D8-5F17-498D-BA56-2A6C37262CA6}" type="sibTrans" cxnId="{EA685083-389E-46BD-B934-34F6C494E95E}">
      <dgm:prSet/>
      <dgm:spPr/>
      <dgm:t>
        <a:bodyPr/>
        <a:lstStyle/>
        <a:p>
          <a:endParaRPr lang="en-US" sz="2000"/>
        </a:p>
      </dgm:t>
    </dgm:pt>
    <dgm:pt modelId="{2C997F68-1BEC-4D8C-9EE1-A30AA0DC893D}">
      <dgm:prSet custT="1"/>
      <dgm:spPr/>
      <dgm:t>
        <a:bodyPr/>
        <a:lstStyle/>
        <a:p>
          <a:pPr algn="l"/>
          <a:r>
            <a:rPr lang="en-US" sz="1600" b="1" dirty="0" smtClean="0"/>
            <a:t>Any individual or company with a technical idea may start a project</a:t>
          </a:r>
          <a:endParaRPr lang="en-US" sz="1600" b="1" dirty="0"/>
        </a:p>
      </dgm:t>
    </dgm:pt>
    <dgm:pt modelId="{2F09DE99-7599-499B-B1FF-3B40D57ADD85}" type="parTrans" cxnId="{798C0C34-F1CE-464B-93F3-84BAC51DD843}">
      <dgm:prSet/>
      <dgm:spPr/>
      <dgm:t>
        <a:bodyPr/>
        <a:lstStyle/>
        <a:p>
          <a:endParaRPr lang="en-US"/>
        </a:p>
      </dgm:t>
    </dgm:pt>
    <dgm:pt modelId="{B7EAC367-9C1C-4B25-A411-ADEAB87C8451}" type="sibTrans" cxnId="{798C0C34-F1CE-464B-93F3-84BAC51DD843}">
      <dgm:prSet/>
      <dgm:spPr/>
      <dgm:t>
        <a:bodyPr/>
        <a:lstStyle/>
        <a:p>
          <a:endParaRPr lang="en-US"/>
        </a:p>
      </dgm:t>
    </dgm:pt>
    <dgm:pt modelId="{E63CF1E7-DCA4-4FCE-9BE7-51892B23DBFE}">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1600" b="1" dirty="0" smtClean="0"/>
            <a:t>Determine need for project </a:t>
          </a:r>
          <a:endParaRPr lang="en-US" sz="1600" b="1" dirty="0"/>
        </a:p>
      </dgm:t>
    </dgm:pt>
    <dgm:pt modelId="{D74B1E83-445F-4700-894B-87D069922398}" type="sibTrans" cxnId="{DCD2A647-D81C-46C3-BFC4-67326D8093F5}">
      <dgm:prSet/>
      <dgm:spPr/>
      <dgm:t>
        <a:bodyPr/>
        <a:lstStyle/>
        <a:p>
          <a:endParaRPr lang="en-US" sz="2000"/>
        </a:p>
      </dgm:t>
    </dgm:pt>
    <dgm:pt modelId="{88C25FD5-DAEC-4933-B968-7658A66C8BBF}" type="parTrans" cxnId="{DCD2A647-D81C-46C3-BFC4-67326D8093F5}">
      <dgm:prSet/>
      <dgm:spPr/>
      <dgm:t>
        <a:bodyPr/>
        <a:lstStyle/>
        <a:p>
          <a:endParaRPr lang="en-US" sz="2000"/>
        </a:p>
      </dgm:t>
    </dgm:pt>
    <dgm:pt modelId="{F95265CB-C2FD-44AB-A506-483330B3E761}">
      <dgm:prSet custT="1"/>
      <dgm:spPr/>
      <dgm:t>
        <a:bodyPr/>
        <a:lstStyle/>
        <a:p>
          <a:pPr rtl="0"/>
          <a:r>
            <a:rPr lang="en-US" sz="1600" b="1" dirty="0" smtClean="0"/>
            <a:t>A Sponsor provides guidance and support</a:t>
          </a:r>
          <a:endParaRPr lang="en-US" sz="1600" b="1" dirty="0"/>
        </a:p>
      </dgm:t>
    </dgm:pt>
    <dgm:pt modelId="{454D0671-C829-455F-A072-3374CBF783A5}" type="parTrans" cxnId="{80C5F0D8-C650-4027-9131-A943362F297F}">
      <dgm:prSet/>
      <dgm:spPr/>
      <dgm:t>
        <a:bodyPr/>
        <a:lstStyle/>
        <a:p>
          <a:endParaRPr lang="en-US"/>
        </a:p>
      </dgm:t>
    </dgm:pt>
    <dgm:pt modelId="{2DBE6227-35FE-45D9-8392-503F1E2BA972}" type="sibTrans" cxnId="{80C5F0D8-C650-4027-9131-A943362F297F}">
      <dgm:prSet/>
      <dgm:spPr/>
      <dgm:t>
        <a:bodyPr/>
        <a:lstStyle/>
        <a:p>
          <a:endParaRPr lang="en-US"/>
        </a:p>
      </dgm:t>
    </dgm:pt>
    <dgm:pt modelId="{ADC1FD64-6BF0-4542-8531-31D53816B747}" type="pres">
      <dgm:prSet presAssocID="{6484AD19-B4B3-4C0A-9D1C-73662F43A26D}" presName="Name0" presStyleCnt="0">
        <dgm:presLayoutVars>
          <dgm:dir/>
          <dgm:animLvl val="lvl"/>
          <dgm:resizeHandles val="exact"/>
        </dgm:presLayoutVars>
      </dgm:prSet>
      <dgm:spPr/>
      <dgm:t>
        <a:bodyPr/>
        <a:lstStyle/>
        <a:p>
          <a:endParaRPr lang="en-US"/>
        </a:p>
      </dgm:t>
    </dgm:pt>
    <dgm:pt modelId="{046DDDFC-4378-4059-BA1F-4BCFCB83F4BE}" type="pres">
      <dgm:prSet presAssocID="{6484AD19-B4B3-4C0A-9D1C-73662F43A26D}" presName="tSp" presStyleCnt="0"/>
      <dgm:spPr/>
    </dgm:pt>
    <dgm:pt modelId="{2BC1E6B0-57DE-4913-87D3-96FA8656C608}" type="pres">
      <dgm:prSet presAssocID="{6484AD19-B4B3-4C0A-9D1C-73662F43A26D}" presName="bSp" presStyleCnt="0"/>
      <dgm:spPr/>
    </dgm:pt>
    <dgm:pt modelId="{D9AC02A8-AACC-490F-A818-CD2F03C7C8A8}" type="pres">
      <dgm:prSet presAssocID="{6484AD19-B4B3-4C0A-9D1C-73662F43A26D}" presName="process" presStyleCnt="0"/>
      <dgm:spPr/>
    </dgm:pt>
    <dgm:pt modelId="{23A4706F-BB5A-4807-BEC1-C4B683F08D1A}" type="pres">
      <dgm:prSet presAssocID="{E63CF1E7-DCA4-4FCE-9BE7-51892B23DBFE}" presName="composite1" presStyleCnt="0"/>
      <dgm:spPr/>
    </dgm:pt>
    <dgm:pt modelId="{93CDF0C1-52D2-4F5F-951D-13B57FCA9001}" type="pres">
      <dgm:prSet presAssocID="{E63CF1E7-DCA4-4FCE-9BE7-51892B23DBFE}" presName="dummyNode1" presStyleLbl="node1" presStyleIdx="0" presStyleCnt="3"/>
      <dgm:spPr/>
    </dgm:pt>
    <dgm:pt modelId="{17A30FA1-135A-4A93-BE09-A0ED04342C9A}" type="pres">
      <dgm:prSet presAssocID="{E63CF1E7-DCA4-4FCE-9BE7-51892B23DBFE}" presName="childNode1" presStyleLbl="bgAcc1" presStyleIdx="0" presStyleCnt="3" custScaleX="108967" custScaleY="149317" custLinFactNeighborX="-11" custLinFactNeighborY="-45675">
        <dgm:presLayoutVars>
          <dgm:bulletEnabled val="1"/>
        </dgm:presLayoutVars>
      </dgm:prSet>
      <dgm:spPr/>
      <dgm:t>
        <a:bodyPr/>
        <a:lstStyle/>
        <a:p>
          <a:endParaRPr lang="en-US"/>
        </a:p>
      </dgm:t>
    </dgm:pt>
    <dgm:pt modelId="{6B7D08FE-F20F-4291-BD6E-113FB5EEA164}" type="pres">
      <dgm:prSet presAssocID="{E63CF1E7-DCA4-4FCE-9BE7-51892B23DBFE}" presName="childNode1tx" presStyleLbl="bgAcc1" presStyleIdx="0" presStyleCnt="3">
        <dgm:presLayoutVars>
          <dgm:bulletEnabled val="1"/>
        </dgm:presLayoutVars>
      </dgm:prSet>
      <dgm:spPr/>
      <dgm:t>
        <a:bodyPr/>
        <a:lstStyle/>
        <a:p>
          <a:endParaRPr lang="en-US"/>
        </a:p>
      </dgm:t>
    </dgm:pt>
    <dgm:pt modelId="{4A254146-E2F9-4CE9-9955-F7260CF28BC0}" type="pres">
      <dgm:prSet presAssocID="{E63CF1E7-DCA4-4FCE-9BE7-51892B23DBFE}" presName="parentNode1" presStyleLbl="node1" presStyleIdx="0" presStyleCnt="3" custScaleY="185396" custLinFactNeighborX="2262" custLinFactNeighborY="66879">
        <dgm:presLayoutVars>
          <dgm:chMax val="1"/>
          <dgm:bulletEnabled val="1"/>
        </dgm:presLayoutVars>
      </dgm:prSet>
      <dgm:spPr/>
      <dgm:t>
        <a:bodyPr/>
        <a:lstStyle/>
        <a:p>
          <a:endParaRPr lang="en-US"/>
        </a:p>
      </dgm:t>
    </dgm:pt>
    <dgm:pt modelId="{00561D7F-783E-4490-A7EE-3DEA965CDF54}" type="pres">
      <dgm:prSet presAssocID="{E63CF1E7-DCA4-4FCE-9BE7-51892B23DBFE}" presName="connSite1" presStyleCnt="0"/>
      <dgm:spPr/>
    </dgm:pt>
    <dgm:pt modelId="{4B85CA83-DC41-4A45-BABF-27D97661F958}" type="pres">
      <dgm:prSet presAssocID="{D74B1E83-445F-4700-894B-87D069922398}" presName="Name9" presStyleLbl="sibTrans2D1" presStyleIdx="0" presStyleCnt="2" custLinFactNeighborX="-15024" custLinFactNeighborY="95"/>
      <dgm:spPr/>
      <dgm:t>
        <a:bodyPr/>
        <a:lstStyle/>
        <a:p>
          <a:endParaRPr lang="en-US"/>
        </a:p>
      </dgm:t>
    </dgm:pt>
    <dgm:pt modelId="{562960D7-1B48-4489-A0D6-D7B9E57D43ED}" type="pres">
      <dgm:prSet presAssocID="{4053DAA8-9BF1-4F74-B01F-745740AF8CF0}" presName="composite2" presStyleCnt="0"/>
      <dgm:spPr/>
    </dgm:pt>
    <dgm:pt modelId="{77C85B72-9F24-4905-AE95-219CFD138FB3}" type="pres">
      <dgm:prSet presAssocID="{4053DAA8-9BF1-4F74-B01F-745740AF8CF0}" presName="dummyNode2" presStyleLbl="node1" presStyleIdx="0" presStyleCnt="3"/>
      <dgm:spPr/>
    </dgm:pt>
    <dgm:pt modelId="{CD1EB027-A781-4CCE-8A6B-3466FE569733}" type="pres">
      <dgm:prSet presAssocID="{4053DAA8-9BF1-4F74-B01F-745740AF8CF0}" presName="childNode2" presStyleLbl="bgAcc1" presStyleIdx="1" presStyleCnt="3" custScaleX="138001" custScaleY="214017" custLinFactNeighborX="-1513" custLinFactNeighborY="23936">
        <dgm:presLayoutVars>
          <dgm:bulletEnabled val="1"/>
        </dgm:presLayoutVars>
      </dgm:prSet>
      <dgm:spPr/>
      <dgm:t>
        <a:bodyPr/>
        <a:lstStyle/>
        <a:p>
          <a:endParaRPr lang="en-US"/>
        </a:p>
      </dgm:t>
    </dgm:pt>
    <dgm:pt modelId="{2F82FE74-6240-4468-886D-1775CE21A6C9}" type="pres">
      <dgm:prSet presAssocID="{4053DAA8-9BF1-4F74-B01F-745740AF8CF0}" presName="childNode2tx" presStyleLbl="bgAcc1" presStyleIdx="1" presStyleCnt="3">
        <dgm:presLayoutVars>
          <dgm:bulletEnabled val="1"/>
        </dgm:presLayoutVars>
      </dgm:prSet>
      <dgm:spPr/>
      <dgm:t>
        <a:bodyPr/>
        <a:lstStyle/>
        <a:p>
          <a:endParaRPr lang="en-US"/>
        </a:p>
      </dgm:t>
    </dgm:pt>
    <dgm:pt modelId="{57789B4B-AD47-473C-A1CF-8BC928367477}" type="pres">
      <dgm:prSet presAssocID="{4053DAA8-9BF1-4F74-B01F-745740AF8CF0}" presName="parentNode2" presStyleLbl="node1" presStyleIdx="1" presStyleCnt="3" custScaleX="108966" custScaleY="245123" custLinFactY="-877" custLinFactNeighborX="-1822" custLinFactNeighborY="-100000">
        <dgm:presLayoutVars>
          <dgm:chMax val="0"/>
          <dgm:bulletEnabled val="1"/>
        </dgm:presLayoutVars>
      </dgm:prSet>
      <dgm:spPr/>
      <dgm:t>
        <a:bodyPr/>
        <a:lstStyle/>
        <a:p>
          <a:endParaRPr lang="en-US"/>
        </a:p>
      </dgm:t>
    </dgm:pt>
    <dgm:pt modelId="{4F7AF53A-E3F3-4174-9597-14F4B80B2C7B}" type="pres">
      <dgm:prSet presAssocID="{4053DAA8-9BF1-4F74-B01F-745740AF8CF0}" presName="connSite2" presStyleCnt="0"/>
      <dgm:spPr/>
    </dgm:pt>
    <dgm:pt modelId="{75E27004-86A7-4995-9084-93EA0EA33E30}" type="pres">
      <dgm:prSet presAssocID="{F2543B57-F907-46E1-B936-38971E30680D}" presName="Name18" presStyleLbl="sibTrans2D1" presStyleIdx="1" presStyleCnt="2" custLinFactNeighborX="23867" custLinFactNeighborY="20330"/>
      <dgm:spPr/>
      <dgm:t>
        <a:bodyPr/>
        <a:lstStyle/>
        <a:p>
          <a:endParaRPr lang="en-US"/>
        </a:p>
      </dgm:t>
    </dgm:pt>
    <dgm:pt modelId="{04D0BE2D-C52C-476B-9D17-89B089D6124F}" type="pres">
      <dgm:prSet presAssocID="{B8C04561-15F3-40C8-A09D-DC17265898FD}" presName="composite1" presStyleCnt="0"/>
      <dgm:spPr/>
    </dgm:pt>
    <dgm:pt modelId="{BB41E9D0-5951-4C36-86E5-335859FD0627}" type="pres">
      <dgm:prSet presAssocID="{B8C04561-15F3-40C8-A09D-DC17265898FD}" presName="dummyNode1" presStyleLbl="node1" presStyleIdx="1" presStyleCnt="3"/>
      <dgm:spPr/>
    </dgm:pt>
    <dgm:pt modelId="{C965FCC7-E759-4167-9DA3-36BE3D08A846}" type="pres">
      <dgm:prSet presAssocID="{B8C04561-15F3-40C8-A09D-DC17265898FD}" presName="childNode1" presStyleLbl="bgAcc1" presStyleIdx="2" presStyleCnt="3" custScaleX="121827" custScaleY="78859" custLinFactNeighborX="-4036" custLinFactNeighborY="-44030">
        <dgm:presLayoutVars>
          <dgm:bulletEnabled val="1"/>
        </dgm:presLayoutVars>
      </dgm:prSet>
      <dgm:spPr/>
      <dgm:t>
        <a:bodyPr/>
        <a:lstStyle/>
        <a:p>
          <a:endParaRPr lang="en-US"/>
        </a:p>
      </dgm:t>
    </dgm:pt>
    <dgm:pt modelId="{4211BBAB-D8E4-4FC4-9D41-FF5F33CE4610}" type="pres">
      <dgm:prSet presAssocID="{B8C04561-15F3-40C8-A09D-DC17265898FD}" presName="childNode1tx" presStyleLbl="bgAcc1" presStyleIdx="2" presStyleCnt="3">
        <dgm:presLayoutVars>
          <dgm:bulletEnabled val="1"/>
        </dgm:presLayoutVars>
      </dgm:prSet>
      <dgm:spPr/>
      <dgm:t>
        <a:bodyPr/>
        <a:lstStyle/>
        <a:p>
          <a:endParaRPr lang="en-US"/>
        </a:p>
      </dgm:t>
    </dgm:pt>
    <dgm:pt modelId="{44510E64-3640-438F-9561-BDAF57FD571D}" type="pres">
      <dgm:prSet presAssocID="{B8C04561-15F3-40C8-A09D-DC17265898FD}" presName="parentNode1" presStyleLbl="node1" presStyleIdx="2" presStyleCnt="3" custScaleX="127870" custScaleY="312539" custLinFactNeighborX="-15242" custLinFactNeighborY="52114">
        <dgm:presLayoutVars>
          <dgm:chMax val="1"/>
          <dgm:bulletEnabled val="1"/>
        </dgm:presLayoutVars>
      </dgm:prSet>
      <dgm:spPr/>
      <dgm:t>
        <a:bodyPr/>
        <a:lstStyle/>
        <a:p>
          <a:endParaRPr lang="en-US"/>
        </a:p>
      </dgm:t>
    </dgm:pt>
    <dgm:pt modelId="{1B499F33-3FA2-4504-847A-6BE1A0CC0B3B}" type="pres">
      <dgm:prSet presAssocID="{B8C04561-15F3-40C8-A09D-DC17265898FD}" presName="connSite1" presStyleCnt="0"/>
      <dgm:spPr/>
    </dgm:pt>
  </dgm:ptLst>
  <dgm:cxnLst>
    <dgm:cxn modelId="{BFB0AEE0-FC35-46CD-A08D-DDD0216B8479}" type="presOf" srcId="{6236FDC9-6059-4411-8AF4-17786FA4618E}" destId="{C965FCC7-E759-4167-9DA3-36BE3D08A846}" srcOrd="0" destOrd="0" presId="urn:microsoft.com/office/officeart/2005/8/layout/hProcess4"/>
    <dgm:cxn modelId="{37072C9A-A0CD-40F3-A77E-615647A49935}" type="presOf" srcId="{4053DAA8-9BF1-4F74-B01F-745740AF8CF0}" destId="{57789B4B-AD47-473C-A1CF-8BC928367477}" srcOrd="0" destOrd="0" presId="urn:microsoft.com/office/officeart/2005/8/layout/hProcess4"/>
    <dgm:cxn modelId="{DCD2A647-D81C-46C3-BFC4-67326D8093F5}" srcId="{6484AD19-B4B3-4C0A-9D1C-73662F43A26D}" destId="{E63CF1E7-DCA4-4FCE-9BE7-51892B23DBFE}" srcOrd="0" destOrd="0" parTransId="{88C25FD5-DAEC-4933-B968-7658A66C8BBF}" sibTransId="{D74B1E83-445F-4700-894B-87D069922398}"/>
    <dgm:cxn modelId="{C34F1B53-CBDD-459E-96B9-EF7C6B63FDE5}" type="presOf" srcId="{2C997F68-1BEC-4D8C-9EE1-A30AA0DC893D}" destId="{6B7D08FE-F20F-4291-BD6E-113FB5EEA164}" srcOrd="1" destOrd="0" presId="urn:microsoft.com/office/officeart/2005/8/layout/hProcess4"/>
    <dgm:cxn modelId="{744008CA-F5DE-4D79-9D37-87E77B9FCC7F}" type="presOf" srcId="{6236FDC9-6059-4411-8AF4-17786FA4618E}" destId="{4211BBAB-D8E4-4FC4-9D41-FF5F33CE4610}" srcOrd="1" destOrd="0" presId="urn:microsoft.com/office/officeart/2005/8/layout/hProcess4"/>
    <dgm:cxn modelId="{6056FE15-CAF2-45A8-B7BC-4AD0E417DDFF}" type="presOf" srcId="{0A059C79-D858-443D-8BFD-08D828C19191}" destId="{CD1EB027-A781-4CCE-8A6B-3466FE569733}" srcOrd="0" destOrd="0" presId="urn:microsoft.com/office/officeart/2005/8/layout/hProcess4"/>
    <dgm:cxn modelId="{C7E661E1-4E2B-4D03-B41C-F077D2E75B50}" type="presOf" srcId="{F95265CB-C2FD-44AB-A506-483330B3E761}" destId="{CD1EB027-A781-4CCE-8A6B-3466FE569733}" srcOrd="0" destOrd="1" presId="urn:microsoft.com/office/officeart/2005/8/layout/hProcess4"/>
    <dgm:cxn modelId="{25C84418-60BB-42C2-A179-C28F1B73B378}" type="presOf" srcId="{B8C04561-15F3-40C8-A09D-DC17265898FD}" destId="{44510E64-3640-438F-9561-BDAF57FD571D}" srcOrd="0" destOrd="0" presId="urn:microsoft.com/office/officeart/2005/8/layout/hProcess4"/>
    <dgm:cxn modelId="{80C5F0D8-C650-4027-9131-A943362F297F}" srcId="{4053DAA8-9BF1-4F74-B01F-745740AF8CF0}" destId="{F95265CB-C2FD-44AB-A506-483330B3E761}" srcOrd="1" destOrd="0" parTransId="{454D0671-C829-455F-A072-3374CBF783A5}" sibTransId="{2DBE6227-35FE-45D9-8392-503F1E2BA972}"/>
    <dgm:cxn modelId="{D90FA718-33D7-40D5-B92E-882A73D6E4B1}" srcId="{6484AD19-B4B3-4C0A-9D1C-73662F43A26D}" destId="{B8C04561-15F3-40C8-A09D-DC17265898FD}" srcOrd="2" destOrd="0" parTransId="{5F766598-DC12-4696-9B38-BFFAD6070D22}" sibTransId="{76136126-3178-4080-A20A-AB1050B3EFAB}"/>
    <dgm:cxn modelId="{65EC4629-08F6-4C53-8A6C-8E87E102916C}" type="presOf" srcId="{F2543B57-F907-46E1-B936-38971E30680D}" destId="{75E27004-86A7-4995-9084-93EA0EA33E30}" srcOrd="0" destOrd="0" presId="urn:microsoft.com/office/officeart/2005/8/layout/hProcess4"/>
    <dgm:cxn modelId="{7DD3F09C-CCA0-4BCB-8A45-C7B367656FFE}" type="presOf" srcId="{2C997F68-1BEC-4D8C-9EE1-A30AA0DC893D}" destId="{17A30FA1-135A-4A93-BE09-A0ED04342C9A}" srcOrd="0" destOrd="0" presId="urn:microsoft.com/office/officeart/2005/8/layout/hProcess4"/>
    <dgm:cxn modelId="{81696220-92A7-46A0-B2A8-9F22ECCBE8F4}" srcId="{6484AD19-B4B3-4C0A-9D1C-73662F43A26D}" destId="{4053DAA8-9BF1-4F74-B01F-745740AF8CF0}" srcOrd="1" destOrd="0" parTransId="{82A5AB50-2447-450B-A882-DBB44EF1D7A3}" sibTransId="{F2543B57-F907-46E1-B936-38971E30680D}"/>
    <dgm:cxn modelId="{A57B9AF5-6751-485E-BFD8-91514BD50243}" type="presOf" srcId="{0A059C79-D858-443D-8BFD-08D828C19191}" destId="{2F82FE74-6240-4468-886D-1775CE21A6C9}" srcOrd="1" destOrd="0" presId="urn:microsoft.com/office/officeart/2005/8/layout/hProcess4"/>
    <dgm:cxn modelId="{B9127B18-24B0-4E79-852F-CA448BB01BA7}" type="presOf" srcId="{F95265CB-C2FD-44AB-A506-483330B3E761}" destId="{2F82FE74-6240-4468-886D-1775CE21A6C9}" srcOrd="1" destOrd="1" presId="urn:microsoft.com/office/officeart/2005/8/layout/hProcess4"/>
    <dgm:cxn modelId="{E6DED406-C607-44B5-BBE4-613571D8A5DD}" type="presOf" srcId="{D74B1E83-445F-4700-894B-87D069922398}" destId="{4B85CA83-DC41-4A45-BABF-27D97661F958}" srcOrd="0" destOrd="0" presId="urn:microsoft.com/office/officeart/2005/8/layout/hProcess4"/>
    <dgm:cxn modelId="{798C0C34-F1CE-464B-93F3-84BAC51DD843}" srcId="{E63CF1E7-DCA4-4FCE-9BE7-51892B23DBFE}" destId="{2C997F68-1BEC-4D8C-9EE1-A30AA0DC893D}" srcOrd="0" destOrd="0" parTransId="{2F09DE99-7599-499B-B1FF-3B40D57ADD85}" sibTransId="{B7EAC367-9C1C-4B25-A411-ADEAB87C8451}"/>
    <dgm:cxn modelId="{17893F95-749B-477A-9683-20788D969443}" type="presOf" srcId="{E63CF1E7-DCA4-4FCE-9BE7-51892B23DBFE}" destId="{4A254146-E2F9-4CE9-9955-F7260CF28BC0}" srcOrd="0" destOrd="0" presId="urn:microsoft.com/office/officeart/2005/8/layout/hProcess4"/>
    <dgm:cxn modelId="{EA685083-389E-46BD-B934-34F6C494E95E}" srcId="{B8C04561-15F3-40C8-A09D-DC17265898FD}" destId="{6236FDC9-6059-4411-8AF4-17786FA4618E}" srcOrd="0" destOrd="0" parTransId="{07E7CEBA-2A68-4484-A8F8-A967BA6A5899}" sibTransId="{E420F3D8-5F17-498D-BA56-2A6C37262CA6}"/>
    <dgm:cxn modelId="{B4E59E6B-A3FB-48A5-A7B7-F0E788FCA148}" type="presOf" srcId="{6484AD19-B4B3-4C0A-9D1C-73662F43A26D}" destId="{ADC1FD64-6BF0-4542-8531-31D53816B747}" srcOrd="0" destOrd="0" presId="urn:microsoft.com/office/officeart/2005/8/layout/hProcess4"/>
    <dgm:cxn modelId="{78A9C9DB-3DA8-4A69-B5AD-2BF5AE4BA02D}" srcId="{4053DAA8-9BF1-4F74-B01F-745740AF8CF0}" destId="{0A059C79-D858-443D-8BFD-08D828C19191}" srcOrd="0" destOrd="0" parTransId="{E3D68131-F485-4792-96EC-08F1385C2094}" sibTransId="{48A8C649-25DE-4C71-AC7F-980F09D7745D}"/>
    <dgm:cxn modelId="{6A0AE91B-8CB1-4131-92E3-D06EE0062624}" type="presParOf" srcId="{ADC1FD64-6BF0-4542-8531-31D53816B747}" destId="{046DDDFC-4378-4059-BA1F-4BCFCB83F4BE}" srcOrd="0" destOrd="0" presId="urn:microsoft.com/office/officeart/2005/8/layout/hProcess4"/>
    <dgm:cxn modelId="{80511D18-5937-4F01-8332-D34AB119500A}" type="presParOf" srcId="{ADC1FD64-6BF0-4542-8531-31D53816B747}" destId="{2BC1E6B0-57DE-4913-87D3-96FA8656C608}" srcOrd="1" destOrd="0" presId="urn:microsoft.com/office/officeart/2005/8/layout/hProcess4"/>
    <dgm:cxn modelId="{40066409-5DF6-4B88-AC10-C015DAB4D60E}" type="presParOf" srcId="{ADC1FD64-6BF0-4542-8531-31D53816B747}" destId="{D9AC02A8-AACC-490F-A818-CD2F03C7C8A8}" srcOrd="2" destOrd="0" presId="urn:microsoft.com/office/officeart/2005/8/layout/hProcess4"/>
    <dgm:cxn modelId="{26ED1A60-C6FE-4D52-BFD0-2271FF8C1A9D}" type="presParOf" srcId="{D9AC02A8-AACC-490F-A818-CD2F03C7C8A8}" destId="{23A4706F-BB5A-4807-BEC1-C4B683F08D1A}" srcOrd="0" destOrd="0" presId="urn:microsoft.com/office/officeart/2005/8/layout/hProcess4"/>
    <dgm:cxn modelId="{21723D59-07BB-4231-848D-C949F7EFFC25}" type="presParOf" srcId="{23A4706F-BB5A-4807-BEC1-C4B683F08D1A}" destId="{93CDF0C1-52D2-4F5F-951D-13B57FCA9001}" srcOrd="0" destOrd="0" presId="urn:microsoft.com/office/officeart/2005/8/layout/hProcess4"/>
    <dgm:cxn modelId="{1755FBA3-9129-487F-AFD0-96F19C93AE53}" type="presParOf" srcId="{23A4706F-BB5A-4807-BEC1-C4B683F08D1A}" destId="{17A30FA1-135A-4A93-BE09-A0ED04342C9A}" srcOrd="1" destOrd="0" presId="urn:microsoft.com/office/officeart/2005/8/layout/hProcess4"/>
    <dgm:cxn modelId="{C6D6239A-0E7B-44A0-AF21-BD77E0CCF343}" type="presParOf" srcId="{23A4706F-BB5A-4807-BEC1-C4B683F08D1A}" destId="{6B7D08FE-F20F-4291-BD6E-113FB5EEA164}" srcOrd="2" destOrd="0" presId="urn:microsoft.com/office/officeart/2005/8/layout/hProcess4"/>
    <dgm:cxn modelId="{EC07BE73-2F72-4BBA-A4D2-3D2DD67831BD}" type="presParOf" srcId="{23A4706F-BB5A-4807-BEC1-C4B683F08D1A}" destId="{4A254146-E2F9-4CE9-9955-F7260CF28BC0}" srcOrd="3" destOrd="0" presId="urn:microsoft.com/office/officeart/2005/8/layout/hProcess4"/>
    <dgm:cxn modelId="{EBF2889F-0B08-48B8-BA50-193C7F3A4A76}" type="presParOf" srcId="{23A4706F-BB5A-4807-BEC1-C4B683F08D1A}" destId="{00561D7F-783E-4490-A7EE-3DEA965CDF54}" srcOrd="4" destOrd="0" presId="urn:microsoft.com/office/officeart/2005/8/layout/hProcess4"/>
    <dgm:cxn modelId="{7780969B-CBFA-408D-94DF-AA957B239315}" type="presParOf" srcId="{D9AC02A8-AACC-490F-A818-CD2F03C7C8A8}" destId="{4B85CA83-DC41-4A45-BABF-27D97661F958}" srcOrd="1" destOrd="0" presId="urn:microsoft.com/office/officeart/2005/8/layout/hProcess4"/>
    <dgm:cxn modelId="{C9489818-C430-4041-A891-48C889F3A399}" type="presParOf" srcId="{D9AC02A8-AACC-490F-A818-CD2F03C7C8A8}" destId="{562960D7-1B48-4489-A0D6-D7B9E57D43ED}" srcOrd="2" destOrd="0" presId="urn:microsoft.com/office/officeart/2005/8/layout/hProcess4"/>
    <dgm:cxn modelId="{BA17068F-CD68-4B3B-B2F8-8806EBABAC04}" type="presParOf" srcId="{562960D7-1B48-4489-A0D6-D7B9E57D43ED}" destId="{77C85B72-9F24-4905-AE95-219CFD138FB3}" srcOrd="0" destOrd="0" presId="urn:microsoft.com/office/officeart/2005/8/layout/hProcess4"/>
    <dgm:cxn modelId="{48BCA91A-AB5F-4F11-8EC1-37D7C78C9AD9}" type="presParOf" srcId="{562960D7-1B48-4489-A0D6-D7B9E57D43ED}" destId="{CD1EB027-A781-4CCE-8A6B-3466FE569733}" srcOrd="1" destOrd="0" presId="urn:microsoft.com/office/officeart/2005/8/layout/hProcess4"/>
    <dgm:cxn modelId="{F1A1D228-1907-4583-AEF3-1A89A78682C0}" type="presParOf" srcId="{562960D7-1B48-4489-A0D6-D7B9E57D43ED}" destId="{2F82FE74-6240-4468-886D-1775CE21A6C9}" srcOrd="2" destOrd="0" presId="urn:microsoft.com/office/officeart/2005/8/layout/hProcess4"/>
    <dgm:cxn modelId="{A7416FCE-1354-4B4F-8617-052865359189}" type="presParOf" srcId="{562960D7-1B48-4489-A0D6-D7B9E57D43ED}" destId="{57789B4B-AD47-473C-A1CF-8BC928367477}" srcOrd="3" destOrd="0" presId="urn:microsoft.com/office/officeart/2005/8/layout/hProcess4"/>
    <dgm:cxn modelId="{BF2E962F-2FB2-4DCE-B682-E94CEFD8D268}" type="presParOf" srcId="{562960D7-1B48-4489-A0D6-D7B9E57D43ED}" destId="{4F7AF53A-E3F3-4174-9597-14F4B80B2C7B}" srcOrd="4" destOrd="0" presId="urn:microsoft.com/office/officeart/2005/8/layout/hProcess4"/>
    <dgm:cxn modelId="{E6874793-5272-4AFD-BC51-3E785F88D90B}" type="presParOf" srcId="{D9AC02A8-AACC-490F-A818-CD2F03C7C8A8}" destId="{75E27004-86A7-4995-9084-93EA0EA33E30}" srcOrd="3" destOrd="0" presId="urn:microsoft.com/office/officeart/2005/8/layout/hProcess4"/>
    <dgm:cxn modelId="{46B090A2-D0A3-4156-96D2-4BA67707DB98}" type="presParOf" srcId="{D9AC02A8-AACC-490F-A818-CD2F03C7C8A8}" destId="{04D0BE2D-C52C-476B-9D17-89B089D6124F}" srcOrd="4" destOrd="0" presId="urn:microsoft.com/office/officeart/2005/8/layout/hProcess4"/>
    <dgm:cxn modelId="{301E2DD0-63C3-4F75-8A30-013154766D4B}" type="presParOf" srcId="{04D0BE2D-C52C-476B-9D17-89B089D6124F}" destId="{BB41E9D0-5951-4C36-86E5-335859FD0627}" srcOrd="0" destOrd="0" presId="urn:microsoft.com/office/officeart/2005/8/layout/hProcess4"/>
    <dgm:cxn modelId="{8A4D3EBC-40F0-4C4E-9EA9-560796BC681B}" type="presParOf" srcId="{04D0BE2D-C52C-476B-9D17-89B089D6124F}" destId="{C965FCC7-E759-4167-9DA3-36BE3D08A846}" srcOrd="1" destOrd="0" presId="urn:microsoft.com/office/officeart/2005/8/layout/hProcess4"/>
    <dgm:cxn modelId="{3E4A36F8-FAE3-4420-8C67-AA68525E034D}" type="presParOf" srcId="{04D0BE2D-C52C-476B-9D17-89B089D6124F}" destId="{4211BBAB-D8E4-4FC4-9D41-FF5F33CE4610}" srcOrd="2" destOrd="0" presId="urn:microsoft.com/office/officeart/2005/8/layout/hProcess4"/>
    <dgm:cxn modelId="{39630B22-91FD-4E25-B5B7-901934199CB1}" type="presParOf" srcId="{04D0BE2D-C52C-476B-9D17-89B089D6124F}" destId="{44510E64-3640-438F-9561-BDAF57FD571D}" srcOrd="3" destOrd="0" presId="urn:microsoft.com/office/officeart/2005/8/layout/hProcess4"/>
    <dgm:cxn modelId="{8D2844EA-4EC3-4161-9290-7A754E207538}" type="presParOf" srcId="{04D0BE2D-C52C-476B-9D17-89B089D6124F}" destId="{1B499F33-3FA2-4504-847A-6BE1A0CC0B3B}"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91A3D1E-1240-4283-84A8-560133181298}"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en-US"/>
        </a:p>
      </dgm:t>
    </dgm:pt>
    <dgm:pt modelId="{CFD87252-01BA-46A2-83D2-45A03464E941}">
      <dgm:prSet custT="1">
        <dgm:style>
          <a:lnRef idx="1">
            <a:schemeClr val="accent5"/>
          </a:lnRef>
          <a:fillRef idx="2">
            <a:schemeClr val="accent5"/>
          </a:fillRef>
          <a:effectRef idx="1">
            <a:schemeClr val="accent5"/>
          </a:effectRef>
          <a:fontRef idx="minor">
            <a:schemeClr val="dk1"/>
          </a:fontRef>
        </dgm:style>
      </dgm:prSet>
      <dgm:spPr/>
      <dgm: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cap="none" spc="50" dirty="0" smtClean="0">
              <a:ln w="13500">
                <a:prstDash val="solid"/>
              </a:ln>
              <a:effectLst>
                <a:innerShdw blurRad="50900" dist="38500" dir="13500000">
                  <a:srgbClr val="000000">
                    <a:alpha val="60000"/>
                  </a:srgbClr>
                </a:innerShdw>
              </a:effectLst>
            </a:rPr>
            <a:t>Standard is written by working group</a:t>
          </a:r>
          <a:endParaRPr lang="en-US" sz="2800" b="1" cap="none" spc="50" dirty="0" smtClean="0">
            <a:ln w="13500">
              <a:prstDash val="solid"/>
            </a:ln>
            <a:effectLst>
              <a:innerShdw blurRad="50900" dist="38500" dir="13500000">
                <a:srgbClr val="000000">
                  <a:alpha val="60000"/>
                </a:srgbClr>
              </a:innerShdw>
            </a:effectLst>
            <a:ea typeface="ＭＳ Ｐゴシック" pitchFamily="-112" charset="-128"/>
            <a:cs typeface="ＭＳ Ｐゴシック" pitchFamily="-112" charset="-128"/>
          </a:endParaRPr>
        </a:p>
      </dgm:t>
    </dgm:pt>
    <dgm:pt modelId="{DA73FC38-D251-49EC-BAFC-D9BC093C506E}" type="parTrans" cxnId="{0280DFDF-9563-452B-942E-732E8C8A260D}">
      <dgm:prSet/>
      <dgm:spPr/>
      <dgm:t>
        <a:bodyPr/>
        <a:lstStyle/>
        <a:p>
          <a:endParaRPr lang="en-US"/>
        </a:p>
      </dgm:t>
    </dgm:pt>
    <dgm:pt modelId="{6FE63220-778D-43BF-BE8A-B603BCC9CF40}" type="sibTrans" cxnId="{0280DFDF-9563-452B-942E-732E8C8A260D}">
      <dgm:prSet/>
      <dgm:spPr/>
      <dgm:t>
        <a:bodyPr/>
        <a:lstStyle/>
        <a:p>
          <a:endParaRPr lang="en-US"/>
        </a:p>
      </dgm:t>
    </dgm:pt>
    <dgm:pt modelId="{9C6B5F62-C96C-47DC-8557-C89ECB15514F}">
      <dgm:prSet custT="1"/>
      <dgm:spPr/>
      <dgm:t>
        <a:bodyPr/>
        <a:lstStyle/>
        <a:p>
          <a:pPr rtl="0"/>
          <a:r>
            <a:rPr lang="en-US" sz="2000" b="1" dirty="0" smtClean="0"/>
            <a:t>Working group writes initial draft or develops draft from existing documents and specifications</a:t>
          </a:r>
          <a:endParaRPr lang="en-US" sz="2000" b="1" dirty="0"/>
        </a:p>
      </dgm:t>
    </dgm:pt>
    <dgm:pt modelId="{012654C1-9747-484A-8926-4A7D3E7FDF7A}" type="parTrans" cxnId="{1435DFA6-619D-4983-BEF1-4ED822C3678C}">
      <dgm:prSet/>
      <dgm:spPr/>
      <dgm:t>
        <a:bodyPr/>
        <a:lstStyle/>
        <a:p>
          <a:endParaRPr lang="en-US"/>
        </a:p>
      </dgm:t>
    </dgm:pt>
    <dgm:pt modelId="{95831C41-694A-4784-A67B-38E533757D1E}" type="sibTrans" cxnId="{1435DFA6-619D-4983-BEF1-4ED822C3678C}">
      <dgm:prSet/>
      <dgm:spPr/>
      <dgm:t>
        <a:bodyPr/>
        <a:lstStyle/>
        <a:p>
          <a:endParaRPr lang="en-US"/>
        </a:p>
      </dgm:t>
    </dgm:pt>
    <dgm:pt modelId="{9F7FA7A8-6C11-4B9C-8F1B-6116987243C8}">
      <dgm:prSet custT="1">
        <dgm:style>
          <a:lnRef idx="1">
            <a:schemeClr val="accent1"/>
          </a:lnRef>
          <a:fillRef idx="3">
            <a:schemeClr val="accent1"/>
          </a:fillRef>
          <a:effectRef idx="2">
            <a:schemeClr val="accent1"/>
          </a:effectRef>
          <a:fontRef idx="minor">
            <a:schemeClr val="lt1"/>
          </a:fontRef>
        </dgm:style>
      </dgm:prSet>
      <dgm:spPr/>
      <dgm:t>
        <a:bodyPr/>
        <a:lstStyle/>
        <a:p>
          <a:pPr algn="ctr" rtl="0"/>
          <a:r>
            <a:rPr lang="en-US" sz="2800" b="1" cap="none" spc="0" dirty="0" smtClean="0">
              <a:ln w="18415" cmpd="sng">
                <a:prstDash val="solid"/>
              </a:ln>
              <a:solidFill>
                <a:schemeClr val="tx1"/>
              </a:solidFill>
              <a:effectLst/>
            </a:rPr>
            <a:t>Draft document is revised and reviewed </a:t>
          </a:r>
          <a:endParaRPr lang="en-US" sz="2800" b="1" cap="none" spc="0" dirty="0">
            <a:ln w="18415" cmpd="sng">
              <a:prstDash val="solid"/>
            </a:ln>
            <a:solidFill>
              <a:schemeClr val="tx1"/>
            </a:solidFill>
            <a:effectLst/>
          </a:endParaRPr>
        </a:p>
      </dgm:t>
    </dgm:pt>
    <dgm:pt modelId="{2791A155-6589-4636-A6CF-FED9E4564C4A}" type="parTrans" cxnId="{210828D3-69B6-4706-881E-9C0C2BC23E42}">
      <dgm:prSet/>
      <dgm:spPr/>
      <dgm:t>
        <a:bodyPr/>
        <a:lstStyle/>
        <a:p>
          <a:endParaRPr lang="en-US"/>
        </a:p>
      </dgm:t>
    </dgm:pt>
    <dgm:pt modelId="{3A916C83-08DD-4A07-BCA4-C8D6025217D6}" type="sibTrans" cxnId="{210828D3-69B6-4706-881E-9C0C2BC23E42}">
      <dgm:prSet/>
      <dgm:spPr/>
      <dgm:t>
        <a:bodyPr/>
        <a:lstStyle/>
        <a:p>
          <a:endParaRPr lang="en-US"/>
        </a:p>
      </dgm:t>
    </dgm:pt>
    <dgm:pt modelId="{D42A020A-02BC-4AEE-B3B1-C9B0B8C896AC}">
      <dgm:prSet/>
      <dgm:spPr/>
      <dgm:t>
        <a:bodyPr/>
        <a:lstStyle/>
        <a:p>
          <a:pPr rtl="0"/>
          <a:endParaRPr lang="en-US" dirty="0"/>
        </a:p>
      </dgm:t>
    </dgm:pt>
    <dgm:pt modelId="{74305C50-F047-457E-A896-667DFF58B98A}" type="parTrans" cxnId="{DEF717DF-FDCC-4DB7-A34D-49F5877046FA}">
      <dgm:prSet/>
      <dgm:spPr/>
      <dgm:t>
        <a:bodyPr/>
        <a:lstStyle/>
        <a:p>
          <a:endParaRPr lang="en-US"/>
        </a:p>
      </dgm:t>
    </dgm:pt>
    <dgm:pt modelId="{DF0378F2-03B8-4FA6-A93B-96DD239636CD}" type="sibTrans" cxnId="{DEF717DF-FDCC-4DB7-A34D-49F5877046FA}">
      <dgm:prSet/>
      <dgm:spPr/>
      <dgm:t>
        <a:bodyPr/>
        <a:lstStyle/>
        <a:p>
          <a:endParaRPr lang="en-US"/>
        </a:p>
      </dgm:t>
    </dgm:pt>
    <dgm:pt modelId="{A03BFA72-68EB-49E3-83F7-3F986E7469EF}">
      <dgm:prSet custT="1"/>
      <dgm:spPr/>
      <dgm:t>
        <a:bodyPr/>
        <a:lstStyle/>
        <a:p>
          <a:pPr rtl="0"/>
          <a:r>
            <a:rPr lang="en-US" sz="2000" b="1" dirty="0" smtClean="0">
              <a:ea typeface="ＭＳ Ｐゴシック" pitchFamily="-112" charset="-128"/>
              <a:cs typeface="ＭＳ Ｐゴシック" pitchFamily="-112" charset="-128"/>
            </a:rPr>
            <a:t>Working group follows the policies and procedures of the Technical Committee </a:t>
          </a:r>
          <a:endParaRPr lang="en-US" sz="2000" b="1" dirty="0"/>
        </a:p>
      </dgm:t>
    </dgm:pt>
    <dgm:pt modelId="{7253FE50-D496-4DC1-A1E4-3DDCA57161FA}" type="parTrans" cxnId="{229947DC-F4F8-43A2-8347-3940C4FD3E08}">
      <dgm:prSet/>
      <dgm:spPr/>
      <dgm:t>
        <a:bodyPr/>
        <a:lstStyle/>
        <a:p>
          <a:endParaRPr lang="en-US"/>
        </a:p>
      </dgm:t>
    </dgm:pt>
    <dgm:pt modelId="{8F12B18A-4228-4074-88A4-EA7B66F46818}" type="sibTrans" cxnId="{229947DC-F4F8-43A2-8347-3940C4FD3E08}">
      <dgm:prSet/>
      <dgm:spPr/>
      <dgm:t>
        <a:bodyPr/>
        <a:lstStyle/>
        <a:p>
          <a:endParaRPr lang="en-US"/>
        </a:p>
      </dgm:t>
    </dgm:pt>
    <dgm:pt modelId="{EC9F3D97-3758-49D3-8FB4-1B19E03E9AFC}" type="pres">
      <dgm:prSet presAssocID="{391A3D1E-1240-4283-84A8-560133181298}" presName="linear" presStyleCnt="0">
        <dgm:presLayoutVars>
          <dgm:animLvl val="lvl"/>
          <dgm:resizeHandles val="exact"/>
        </dgm:presLayoutVars>
      </dgm:prSet>
      <dgm:spPr/>
      <dgm:t>
        <a:bodyPr/>
        <a:lstStyle/>
        <a:p>
          <a:endParaRPr lang="en-US"/>
        </a:p>
      </dgm:t>
    </dgm:pt>
    <dgm:pt modelId="{7E683062-3820-48EA-A6A8-CE4819F8BEA5}" type="pres">
      <dgm:prSet presAssocID="{CFD87252-01BA-46A2-83D2-45A03464E941}" presName="parentText" presStyleLbl="node1" presStyleIdx="0" presStyleCnt="2" custScaleY="74873" custLinFactNeighborY="10646">
        <dgm:presLayoutVars>
          <dgm:chMax val="0"/>
          <dgm:bulletEnabled val="1"/>
        </dgm:presLayoutVars>
      </dgm:prSet>
      <dgm:spPr/>
      <dgm:t>
        <a:bodyPr/>
        <a:lstStyle/>
        <a:p>
          <a:endParaRPr lang="en-US"/>
        </a:p>
      </dgm:t>
    </dgm:pt>
    <dgm:pt modelId="{56EC9AE9-5E49-47B4-98B6-64BDADBA55BA}" type="pres">
      <dgm:prSet presAssocID="{CFD87252-01BA-46A2-83D2-45A03464E941}" presName="childText" presStyleLbl="revTx" presStyleIdx="0" presStyleCnt="2" custScaleY="79090" custLinFactNeighborY="27279">
        <dgm:presLayoutVars>
          <dgm:bulletEnabled val="1"/>
        </dgm:presLayoutVars>
      </dgm:prSet>
      <dgm:spPr/>
      <dgm:t>
        <a:bodyPr/>
        <a:lstStyle/>
        <a:p>
          <a:endParaRPr lang="en-US"/>
        </a:p>
      </dgm:t>
    </dgm:pt>
    <dgm:pt modelId="{E2A39668-AD24-4852-B73D-C5CCBF16DFC6}" type="pres">
      <dgm:prSet presAssocID="{9F7FA7A8-6C11-4B9C-8F1B-6116987243C8}" presName="parentText" presStyleLbl="node1" presStyleIdx="1" presStyleCnt="2" custScaleY="77411" custLinFactNeighborY="76638">
        <dgm:presLayoutVars>
          <dgm:chMax val="0"/>
          <dgm:bulletEnabled val="1"/>
        </dgm:presLayoutVars>
      </dgm:prSet>
      <dgm:spPr/>
      <dgm:t>
        <a:bodyPr/>
        <a:lstStyle/>
        <a:p>
          <a:endParaRPr lang="en-US"/>
        </a:p>
      </dgm:t>
    </dgm:pt>
    <dgm:pt modelId="{422B8869-340C-4EEA-A4EF-C2CB4A602E58}" type="pres">
      <dgm:prSet presAssocID="{9F7FA7A8-6C11-4B9C-8F1B-6116987243C8}" presName="childText" presStyleLbl="revTx" presStyleIdx="1" presStyleCnt="2">
        <dgm:presLayoutVars>
          <dgm:bulletEnabled val="1"/>
        </dgm:presLayoutVars>
      </dgm:prSet>
      <dgm:spPr/>
      <dgm:t>
        <a:bodyPr/>
        <a:lstStyle/>
        <a:p>
          <a:endParaRPr lang="en-US"/>
        </a:p>
      </dgm:t>
    </dgm:pt>
  </dgm:ptLst>
  <dgm:cxnLst>
    <dgm:cxn modelId="{210828D3-69B6-4706-881E-9C0C2BC23E42}" srcId="{391A3D1E-1240-4283-84A8-560133181298}" destId="{9F7FA7A8-6C11-4B9C-8F1B-6116987243C8}" srcOrd="1" destOrd="0" parTransId="{2791A155-6589-4636-A6CF-FED9E4564C4A}" sibTransId="{3A916C83-08DD-4A07-BCA4-C8D6025217D6}"/>
    <dgm:cxn modelId="{380DA56A-8667-45C3-8C96-0D1B5E521CFA}" type="presOf" srcId="{9C6B5F62-C96C-47DC-8557-C89ECB15514F}" destId="{56EC9AE9-5E49-47B4-98B6-64BDADBA55BA}" srcOrd="0" destOrd="0" presId="urn:microsoft.com/office/officeart/2005/8/layout/vList2"/>
    <dgm:cxn modelId="{034AD416-852E-4EB3-ACB8-DB8EC1033FCF}" type="presOf" srcId="{391A3D1E-1240-4283-84A8-560133181298}" destId="{EC9F3D97-3758-49D3-8FB4-1B19E03E9AFC}" srcOrd="0" destOrd="0" presId="urn:microsoft.com/office/officeart/2005/8/layout/vList2"/>
    <dgm:cxn modelId="{2E4DFE6F-98A7-48A4-830E-D76AD7FA8B03}" type="presOf" srcId="{CFD87252-01BA-46A2-83D2-45A03464E941}" destId="{7E683062-3820-48EA-A6A8-CE4819F8BEA5}" srcOrd="0" destOrd="0" presId="urn:microsoft.com/office/officeart/2005/8/layout/vList2"/>
    <dgm:cxn modelId="{45507E62-7607-460A-ADC4-07908F2809FE}" type="presOf" srcId="{9F7FA7A8-6C11-4B9C-8F1B-6116987243C8}" destId="{E2A39668-AD24-4852-B73D-C5CCBF16DFC6}" srcOrd="0" destOrd="0" presId="urn:microsoft.com/office/officeart/2005/8/layout/vList2"/>
    <dgm:cxn modelId="{579AE96E-5E6B-4028-91CC-F4952088FE61}" type="presOf" srcId="{A03BFA72-68EB-49E3-83F7-3F986E7469EF}" destId="{56EC9AE9-5E49-47B4-98B6-64BDADBA55BA}" srcOrd="0" destOrd="1" presId="urn:microsoft.com/office/officeart/2005/8/layout/vList2"/>
    <dgm:cxn modelId="{229947DC-F4F8-43A2-8347-3940C4FD3E08}" srcId="{CFD87252-01BA-46A2-83D2-45A03464E941}" destId="{A03BFA72-68EB-49E3-83F7-3F986E7469EF}" srcOrd="1" destOrd="0" parTransId="{7253FE50-D496-4DC1-A1E4-3DDCA57161FA}" sibTransId="{8F12B18A-4228-4074-88A4-EA7B66F46818}"/>
    <dgm:cxn modelId="{1435DFA6-619D-4983-BEF1-4ED822C3678C}" srcId="{CFD87252-01BA-46A2-83D2-45A03464E941}" destId="{9C6B5F62-C96C-47DC-8557-C89ECB15514F}" srcOrd="0" destOrd="0" parTransId="{012654C1-9747-484A-8926-4A7D3E7FDF7A}" sibTransId="{95831C41-694A-4784-A67B-38E533757D1E}"/>
    <dgm:cxn modelId="{DEF717DF-FDCC-4DB7-A34D-49F5877046FA}" srcId="{9F7FA7A8-6C11-4B9C-8F1B-6116987243C8}" destId="{D42A020A-02BC-4AEE-B3B1-C9B0B8C896AC}" srcOrd="0" destOrd="0" parTransId="{74305C50-F047-457E-A896-667DFF58B98A}" sibTransId="{DF0378F2-03B8-4FA6-A93B-96DD239636CD}"/>
    <dgm:cxn modelId="{C420C181-7E8F-4C8C-A792-76C1AC886504}" type="presOf" srcId="{D42A020A-02BC-4AEE-B3B1-C9B0B8C896AC}" destId="{422B8869-340C-4EEA-A4EF-C2CB4A602E58}" srcOrd="0" destOrd="0" presId="urn:microsoft.com/office/officeart/2005/8/layout/vList2"/>
    <dgm:cxn modelId="{0280DFDF-9563-452B-942E-732E8C8A260D}" srcId="{391A3D1E-1240-4283-84A8-560133181298}" destId="{CFD87252-01BA-46A2-83D2-45A03464E941}" srcOrd="0" destOrd="0" parTransId="{DA73FC38-D251-49EC-BAFC-D9BC093C506E}" sibTransId="{6FE63220-778D-43BF-BE8A-B603BCC9CF40}"/>
    <dgm:cxn modelId="{EB71D7DD-7321-42E0-B76E-FC6652CA1913}" type="presParOf" srcId="{EC9F3D97-3758-49D3-8FB4-1B19E03E9AFC}" destId="{7E683062-3820-48EA-A6A8-CE4819F8BEA5}" srcOrd="0" destOrd="0" presId="urn:microsoft.com/office/officeart/2005/8/layout/vList2"/>
    <dgm:cxn modelId="{EDFDF126-0188-4854-84F6-89DDD96F236A}" type="presParOf" srcId="{EC9F3D97-3758-49D3-8FB4-1B19E03E9AFC}" destId="{56EC9AE9-5E49-47B4-98B6-64BDADBA55BA}" srcOrd="1" destOrd="0" presId="urn:microsoft.com/office/officeart/2005/8/layout/vList2"/>
    <dgm:cxn modelId="{646E5463-2B21-430A-AED4-E996D2BD2927}" type="presParOf" srcId="{EC9F3D97-3758-49D3-8FB4-1B19E03E9AFC}" destId="{E2A39668-AD24-4852-B73D-C5CCBF16DFC6}" srcOrd="2" destOrd="0" presId="urn:microsoft.com/office/officeart/2005/8/layout/vList2"/>
    <dgm:cxn modelId="{0D76C35A-E4F6-457D-8028-7B7D333D2D52}" type="presParOf" srcId="{EC9F3D97-3758-49D3-8FB4-1B19E03E9AFC}" destId="{422B8869-340C-4EEA-A4EF-C2CB4A602E5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91EA867-0A4F-4140-9317-67BB1AF36612}" type="doc">
      <dgm:prSet loTypeId="urn:microsoft.com/office/officeart/2005/8/layout/chevron1" loCatId="process" qsTypeId="urn:microsoft.com/office/officeart/2005/8/quickstyle/simple1" qsCatId="simple" csTypeId="urn:microsoft.com/office/officeart/2005/8/colors/accent0_2" csCatId="mainScheme" phldr="1"/>
      <dgm:spPr/>
      <dgm:t>
        <a:bodyPr/>
        <a:lstStyle/>
        <a:p>
          <a:endParaRPr lang="en-US"/>
        </a:p>
      </dgm:t>
    </dgm:pt>
    <dgm:pt modelId="{9504866D-CF0D-4F8B-9C19-0A79B844381B}">
      <dgm:prSet>
        <dgm:style>
          <a:lnRef idx="0">
            <a:schemeClr val="accent1"/>
          </a:lnRef>
          <a:fillRef idx="3">
            <a:schemeClr val="accent1"/>
          </a:fillRef>
          <a:effectRef idx="3">
            <a:schemeClr val="accent1"/>
          </a:effectRef>
          <a:fontRef idx="minor">
            <a:schemeClr val="lt1"/>
          </a:fontRef>
        </dgm:style>
      </dgm:prSet>
      <dgm:spPr/>
      <dgm:t>
        <a:bodyPr/>
        <a:lstStyle/>
        <a:p>
          <a:pPr rtl="0"/>
          <a:r>
            <a:rPr lang="en-US" b="1" dirty="0" smtClean="0"/>
            <a:t>IEEE-SA members are invited to ballot on draft standards</a:t>
          </a:r>
          <a:endParaRPr lang="en-US" b="1" dirty="0"/>
        </a:p>
      </dgm:t>
    </dgm:pt>
    <dgm:pt modelId="{2191678C-1219-4CE8-A117-4F9FF658CB69}" type="parTrans" cxnId="{4766D88E-5117-4A5E-9D24-BF942F2E651C}">
      <dgm:prSet/>
      <dgm:spPr/>
      <dgm:t>
        <a:bodyPr/>
        <a:lstStyle/>
        <a:p>
          <a:endParaRPr lang="en-US"/>
        </a:p>
      </dgm:t>
    </dgm:pt>
    <dgm:pt modelId="{35DF21FC-1524-451A-B182-46567FEC4951}" type="sibTrans" cxnId="{4766D88E-5117-4A5E-9D24-BF942F2E651C}">
      <dgm:prSet/>
      <dgm:spPr/>
      <dgm:t>
        <a:bodyPr/>
        <a:lstStyle/>
        <a:p>
          <a:endParaRPr lang="en-US"/>
        </a:p>
      </dgm:t>
    </dgm:pt>
    <dgm:pt modelId="{61C1D9E0-30E2-4505-ACA5-93963F5D5A8F}">
      <dgm:prSet>
        <dgm:style>
          <a:lnRef idx="0">
            <a:schemeClr val="accent2"/>
          </a:lnRef>
          <a:fillRef idx="3">
            <a:schemeClr val="accent2"/>
          </a:fillRef>
          <a:effectRef idx="3">
            <a:schemeClr val="accent2"/>
          </a:effectRef>
          <a:fontRef idx="minor">
            <a:schemeClr val="lt1"/>
          </a:fontRef>
        </dgm:style>
      </dgm:prSet>
      <dgm:spPr/>
      <dgm:t>
        <a:bodyPr/>
        <a:lstStyle/>
        <a:p>
          <a:pPr rtl="0"/>
          <a:r>
            <a:rPr lang="en-US" b="1" dirty="0" smtClean="0"/>
            <a:t>Balloters receive document, review it, and vote on it </a:t>
          </a:r>
          <a:endParaRPr lang="en-US" b="1" dirty="0"/>
        </a:p>
      </dgm:t>
    </dgm:pt>
    <dgm:pt modelId="{9B6B8EEB-59FC-4C25-BE4C-95117F3958D5}" type="parTrans" cxnId="{B1EC1F00-19F4-400B-B897-C3AD97B3E431}">
      <dgm:prSet/>
      <dgm:spPr/>
      <dgm:t>
        <a:bodyPr/>
        <a:lstStyle/>
        <a:p>
          <a:endParaRPr lang="en-US"/>
        </a:p>
      </dgm:t>
    </dgm:pt>
    <dgm:pt modelId="{589879FD-6C2B-4F65-9CB7-D4098328392C}" type="sibTrans" cxnId="{B1EC1F00-19F4-400B-B897-C3AD97B3E431}">
      <dgm:prSet/>
      <dgm:spPr/>
      <dgm:t>
        <a:bodyPr/>
        <a:lstStyle/>
        <a:p>
          <a:endParaRPr lang="en-US"/>
        </a:p>
      </dgm:t>
    </dgm:pt>
    <dgm:pt modelId="{B2610277-AFC9-40B0-AD18-CBEADEF5BAC0}" type="pres">
      <dgm:prSet presAssocID="{A91EA867-0A4F-4140-9317-67BB1AF36612}" presName="Name0" presStyleCnt="0">
        <dgm:presLayoutVars>
          <dgm:dir/>
          <dgm:animLvl val="lvl"/>
          <dgm:resizeHandles val="exact"/>
        </dgm:presLayoutVars>
      </dgm:prSet>
      <dgm:spPr/>
      <dgm:t>
        <a:bodyPr/>
        <a:lstStyle/>
        <a:p>
          <a:endParaRPr lang="en-US"/>
        </a:p>
      </dgm:t>
    </dgm:pt>
    <dgm:pt modelId="{1C959CA4-03F5-49C6-AC83-0F4F48432365}" type="pres">
      <dgm:prSet presAssocID="{9504866D-CF0D-4F8B-9C19-0A79B844381B}" presName="parTxOnly" presStyleLbl="node1" presStyleIdx="0" presStyleCnt="2">
        <dgm:presLayoutVars>
          <dgm:chMax val="0"/>
          <dgm:chPref val="0"/>
          <dgm:bulletEnabled val="1"/>
        </dgm:presLayoutVars>
      </dgm:prSet>
      <dgm:spPr/>
      <dgm:t>
        <a:bodyPr/>
        <a:lstStyle/>
        <a:p>
          <a:endParaRPr lang="en-US"/>
        </a:p>
      </dgm:t>
    </dgm:pt>
    <dgm:pt modelId="{924D6A9B-A33A-4EA8-9BBA-697AD09F4392}" type="pres">
      <dgm:prSet presAssocID="{35DF21FC-1524-451A-B182-46567FEC4951}" presName="parTxOnlySpace" presStyleCnt="0"/>
      <dgm:spPr/>
      <dgm:t>
        <a:bodyPr/>
        <a:lstStyle/>
        <a:p>
          <a:endParaRPr lang="en-US"/>
        </a:p>
      </dgm:t>
    </dgm:pt>
    <dgm:pt modelId="{141E0768-8FD9-4132-A2B4-A9D34E8B3D8F}" type="pres">
      <dgm:prSet presAssocID="{61C1D9E0-30E2-4505-ACA5-93963F5D5A8F}" presName="parTxOnly" presStyleLbl="node1" presStyleIdx="1" presStyleCnt="2">
        <dgm:presLayoutVars>
          <dgm:chMax val="0"/>
          <dgm:chPref val="0"/>
          <dgm:bulletEnabled val="1"/>
        </dgm:presLayoutVars>
      </dgm:prSet>
      <dgm:spPr/>
      <dgm:t>
        <a:bodyPr/>
        <a:lstStyle/>
        <a:p>
          <a:endParaRPr lang="en-US"/>
        </a:p>
      </dgm:t>
    </dgm:pt>
  </dgm:ptLst>
  <dgm:cxnLst>
    <dgm:cxn modelId="{4766D88E-5117-4A5E-9D24-BF942F2E651C}" srcId="{A91EA867-0A4F-4140-9317-67BB1AF36612}" destId="{9504866D-CF0D-4F8B-9C19-0A79B844381B}" srcOrd="0" destOrd="0" parTransId="{2191678C-1219-4CE8-A117-4F9FF658CB69}" sibTransId="{35DF21FC-1524-451A-B182-46567FEC4951}"/>
    <dgm:cxn modelId="{0A7FD20B-1559-437D-8D02-8532B229FDE0}" type="presOf" srcId="{A91EA867-0A4F-4140-9317-67BB1AF36612}" destId="{B2610277-AFC9-40B0-AD18-CBEADEF5BAC0}" srcOrd="0" destOrd="0" presId="urn:microsoft.com/office/officeart/2005/8/layout/chevron1"/>
    <dgm:cxn modelId="{B1EC1F00-19F4-400B-B897-C3AD97B3E431}" srcId="{A91EA867-0A4F-4140-9317-67BB1AF36612}" destId="{61C1D9E0-30E2-4505-ACA5-93963F5D5A8F}" srcOrd="1" destOrd="0" parTransId="{9B6B8EEB-59FC-4C25-BE4C-95117F3958D5}" sibTransId="{589879FD-6C2B-4F65-9CB7-D4098328392C}"/>
    <dgm:cxn modelId="{C242D271-169A-4663-B1C1-94611D323CF5}" type="presOf" srcId="{61C1D9E0-30E2-4505-ACA5-93963F5D5A8F}" destId="{141E0768-8FD9-4132-A2B4-A9D34E8B3D8F}" srcOrd="0" destOrd="0" presId="urn:microsoft.com/office/officeart/2005/8/layout/chevron1"/>
    <dgm:cxn modelId="{668E5126-061F-470A-9035-C100AF5518C1}" type="presOf" srcId="{9504866D-CF0D-4F8B-9C19-0A79B844381B}" destId="{1C959CA4-03F5-49C6-AC83-0F4F48432365}" srcOrd="0" destOrd="0" presId="urn:microsoft.com/office/officeart/2005/8/layout/chevron1"/>
    <dgm:cxn modelId="{32279163-2C3B-4A5F-A4EC-1FA418EF3104}" type="presParOf" srcId="{B2610277-AFC9-40B0-AD18-CBEADEF5BAC0}" destId="{1C959CA4-03F5-49C6-AC83-0F4F48432365}" srcOrd="0" destOrd="0" presId="urn:microsoft.com/office/officeart/2005/8/layout/chevron1"/>
    <dgm:cxn modelId="{A0B2C2CB-EF3F-4939-B555-11C683650E27}" type="presParOf" srcId="{B2610277-AFC9-40B0-AD18-CBEADEF5BAC0}" destId="{924D6A9B-A33A-4EA8-9BBA-697AD09F4392}" srcOrd="1" destOrd="0" presId="urn:microsoft.com/office/officeart/2005/8/layout/chevron1"/>
    <dgm:cxn modelId="{1ED7C09E-4C47-4455-847D-CA73C5E57D6D}" type="presParOf" srcId="{B2610277-AFC9-40B0-AD18-CBEADEF5BAC0}" destId="{141E0768-8FD9-4132-A2B4-A9D34E8B3D8F}"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FACFA-B0A5-4A13-BAB4-262EA9A7C25B}">
      <dsp:nvSpPr>
        <dsp:cNvPr id="0" name=""/>
        <dsp:cNvSpPr/>
      </dsp:nvSpPr>
      <dsp:spPr>
        <a:xfrm>
          <a:off x="1523997" y="0"/>
          <a:ext cx="4525956" cy="1100583"/>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dirty="0" smtClean="0"/>
            <a:t>IEEE participates in integration of technological innovation across many technical communities</a:t>
          </a:r>
          <a:endParaRPr lang="en-US" sz="2000" kern="1200" dirty="0"/>
        </a:p>
      </dsp:txBody>
      <dsp:txXfrm>
        <a:off x="1577723" y="53726"/>
        <a:ext cx="4418504" cy="993131"/>
      </dsp:txXfrm>
    </dsp:sp>
    <dsp:sp modelId="{F80E9759-3B1C-4854-A546-C655ED56CDDA}">
      <dsp:nvSpPr>
        <dsp:cNvPr id="0" name=""/>
        <dsp:cNvSpPr/>
      </dsp:nvSpPr>
      <dsp:spPr>
        <a:xfrm>
          <a:off x="380994" y="1142999"/>
          <a:ext cx="4392147" cy="1100583"/>
        </a:xfrm>
        <a:prstGeom prst="roundRect">
          <a:avLst/>
        </a:prstGeom>
        <a:gradFill rotWithShape="0">
          <a:gsLst>
            <a:gs pos="0">
              <a:schemeClr val="accent5">
                <a:hueOff val="1714279"/>
                <a:satOff val="3916"/>
                <a:lumOff val="-10850"/>
                <a:alphaOff val="0"/>
                <a:tint val="50000"/>
                <a:satMod val="300000"/>
              </a:schemeClr>
            </a:gs>
            <a:gs pos="35000">
              <a:schemeClr val="accent5">
                <a:hueOff val="1714279"/>
                <a:satOff val="3916"/>
                <a:lumOff val="-10850"/>
                <a:alphaOff val="0"/>
                <a:tint val="37000"/>
                <a:satMod val="300000"/>
              </a:schemeClr>
            </a:gs>
            <a:gs pos="100000">
              <a:schemeClr val="accent5">
                <a:hueOff val="1714279"/>
                <a:satOff val="3916"/>
                <a:lumOff val="-1085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t> IEEE facilitates the research and sharing of member and volunteer-driven activities around the world</a:t>
          </a:r>
          <a:endParaRPr lang="en-US" sz="2200" kern="1200" dirty="0"/>
        </a:p>
      </dsp:txBody>
      <dsp:txXfrm>
        <a:off x="434720" y="1196725"/>
        <a:ext cx="4284695" cy="993131"/>
      </dsp:txXfrm>
    </dsp:sp>
    <dsp:sp modelId="{7D21D027-0137-46A8-A527-C4B55E4D2959}">
      <dsp:nvSpPr>
        <dsp:cNvPr id="0" name=""/>
        <dsp:cNvSpPr/>
      </dsp:nvSpPr>
      <dsp:spPr>
        <a:xfrm>
          <a:off x="1771047" y="2286000"/>
          <a:ext cx="4205037" cy="1100583"/>
        </a:xfrm>
        <a:prstGeom prst="roundRect">
          <a:avLst/>
        </a:prstGeom>
        <a:gradFill rotWithShape="0">
          <a:gsLst>
            <a:gs pos="0">
              <a:schemeClr val="accent5">
                <a:hueOff val="3428557"/>
                <a:satOff val="7832"/>
                <a:lumOff val="-21699"/>
                <a:alphaOff val="0"/>
                <a:tint val="50000"/>
                <a:satMod val="300000"/>
              </a:schemeClr>
            </a:gs>
            <a:gs pos="35000">
              <a:schemeClr val="accent5">
                <a:hueOff val="3428557"/>
                <a:satOff val="7832"/>
                <a:lumOff val="-21699"/>
                <a:alphaOff val="0"/>
                <a:tint val="37000"/>
                <a:satMod val="300000"/>
              </a:schemeClr>
            </a:gs>
            <a:gs pos="100000">
              <a:schemeClr val="accent5">
                <a:hueOff val="3428557"/>
                <a:satOff val="7832"/>
                <a:lumOff val="-2169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IEEE engages the technical experts at the ground level</a:t>
          </a:r>
          <a:endParaRPr lang="en-US" sz="2400" kern="1200" dirty="0"/>
        </a:p>
      </dsp:txBody>
      <dsp:txXfrm>
        <a:off x="1824773" y="2339726"/>
        <a:ext cx="4097585" cy="993131"/>
      </dsp:txXfrm>
    </dsp:sp>
    <dsp:sp modelId="{68900592-0FF1-4D62-B507-D0A7787D237D}">
      <dsp:nvSpPr>
        <dsp:cNvPr id="0" name=""/>
        <dsp:cNvSpPr/>
      </dsp:nvSpPr>
      <dsp:spPr>
        <a:xfrm>
          <a:off x="664133" y="3392130"/>
          <a:ext cx="4006191" cy="1100583"/>
        </a:xfrm>
        <a:prstGeom prst="roundRect">
          <a:avLst/>
        </a:prstGeom>
        <a:gradFill rotWithShape="0">
          <a:gsLst>
            <a:gs pos="0">
              <a:schemeClr val="accent5">
                <a:hueOff val="5142836"/>
                <a:satOff val="11748"/>
                <a:lumOff val="-32549"/>
                <a:alphaOff val="0"/>
                <a:tint val="50000"/>
                <a:satMod val="300000"/>
              </a:schemeClr>
            </a:gs>
            <a:gs pos="35000">
              <a:schemeClr val="accent5">
                <a:hueOff val="5142836"/>
                <a:satOff val="11748"/>
                <a:lumOff val="-32549"/>
                <a:alphaOff val="0"/>
                <a:tint val="37000"/>
                <a:satMod val="300000"/>
              </a:schemeClr>
            </a:gs>
            <a:gs pos="100000">
              <a:schemeClr val="accent5">
                <a:hueOff val="5142836"/>
                <a:satOff val="11748"/>
                <a:lumOff val="-3254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dirty="0" smtClean="0"/>
            <a:t>IEEE serves as a link between government organizations and private sector</a:t>
          </a:r>
          <a:endParaRPr lang="en-US" sz="2000" kern="1200" dirty="0"/>
        </a:p>
      </dsp:txBody>
      <dsp:txXfrm>
        <a:off x="717859" y="3445856"/>
        <a:ext cx="3898739" cy="99313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72571B-C9AC-4D96-A873-CA0655C33A2A}">
      <dsp:nvSpPr>
        <dsp:cNvPr id="0" name=""/>
        <dsp:cNvSpPr/>
      </dsp:nvSpPr>
      <dsp:spPr>
        <a:xfrm>
          <a:off x="1086" y="1095322"/>
          <a:ext cx="2387869" cy="1924154"/>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117268" tIns="20320" rIns="117268" bIns="20320" numCol="1" spcCol="1270" anchor="ctr" anchorCtr="0">
          <a:noAutofit/>
        </a:bodyPr>
        <a:lstStyle/>
        <a:p>
          <a:pPr lvl="0" algn="ctr" defTabSz="711200" rtl="0">
            <a:lnSpc>
              <a:spcPct val="90000"/>
            </a:lnSpc>
            <a:spcBef>
              <a:spcPct val="0"/>
            </a:spcBef>
            <a:spcAft>
              <a:spcPct val="35000"/>
            </a:spcAft>
          </a:pPr>
          <a:r>
            <a:rPr lang="en-US" sz="1600" b="1" kern="1200" dirty="0" smtClean="0">
              <a:solidFill>
                <a:schemeClr val="tx1"/>
              </a:solidFill>
            </a:rPr>
            <a:t>Submit the final draft standard to Review Committee (</a:t>
          </a:r>
          <a:r>
            <a:rPr lang="en-US" sz="1600" b="1" kern="1200" dirty="0" err="1" smtClean="0">
              <a:solidFill>
                <a:schemeClr val="tx1"/>
              </a:solidFill>
            </a:rPr>
            <a:t>RevCom</a:t>
          </a:r>
          <a:r>
            <a:rPr lang="en-US" sz="1600" b="1" kern="1200" dirty="0" smtClean="0">
              <a:solidFill>
                <a:schemeClr val="tx1"/>
              </a:solidFill>
            </a:rPr>
            <a:t>)</a:t>
          </a:r>
          <a:endParaRPr lang="en-US" sz="1600" b="1" kern="1200" dirty="0">
            <a:solidFill>
              <a:schemeClr val="tx1"/>
            </a:solidFill>
          </a:endParaRPr>
        </a:p>
      </dsp:txBody>
      <dsp:txXfrm>
        <a:off x="350781" y="1377108"/>
        <a:ext cx="1688479" cy="1360582"/>
      </dsp:txXfrm>
    </dsp:sp>
    <dsp:sp modelId="{0BE665BA-B7D2-47BF-9CA4-6DB70C243887}">
      <dsp:nvSpPr>
        <dsp:cNvPr id="0" name=""/>
        <dsp:cNvSpPr/>
      </dsp:nvSpPr>
      <dsp:spPr>
        <a:xfrm>
          <a:off x="1962786" y="1026602"/>
          <a:ext cx="2717255" cy="2061594"/>
        </a:xfrm>
        <a:prstGeom prst="ellipse">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17268" tIns="20320" rIns="117268" bIns="20320" numCol="1" spcCol="1270" anchor="ctr" anchorCtr="0">
          <a:noAutofit/>
        </a:bodyPr>
        <a:lstStyle/>
        <a:p>
          <a:pPr lvl="0" algn="ctr" defTabSz="711200" rtl="0">
            <a:lnSpc>
              <a:spcPct val="90000"/>
            </a:lnSpc>
            <a:spcBef>
              <a:spcPct val="0"/>
            </a:spcBef>
            <a:spcAft>
              <a:spcPct val="35000"/>
            </a:spcAft>
          </a:pPr>
          <a:r>
            <a:rPr lang="en-US" sz="1600" b="1" kern="1200" dirty="0" err="1" smtClean="0"/>
            <a:t>RevCom</a:t>
          </a:r>
          <a:r>
            <a:rPr lang="en-US" sz="1600" b="1" kern="1200" dirty="0" smtClean="0"/>
            <a:t> recommends approval to IEEE-SA Standards Board</a:t>
          </a:r>
          <a:endParaRPr lang="en-US" sz="1600" b="1" kern="1200" dirty="0"/>
        </a:p>
      </dsp:txBody>
      <dsp:txXfrm>
        <a:off x="2360719" y="1328515"/>
        <a:ext cx="1921389" cy="1457768"/>
      </dsp:txXfrm>
    </dsp:sp>
    <dsp:sp modelId="{004D983C-1E23-4A28-B6D9-BAD3F31AF15E}">
      <dsp:nvSpPr>
        <dsp:cNvPr id="0" name=""/>
        <dsp:cNvSpPr/>
      </dsp:nvSpPr>
      <dsp:spPr>
        <a:xfrm>
          <a:off x="4253872" y="860556"/>
          <a:ext cx="2382627" cy="2393686"/>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7268" tIns="22860" rIns="117268" bIns="2286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IEEE-SA Standards Board approves the draft standard</a:t>
          </a:r>
          <a:endParaRPr lang="en-US" sz="1800" b="1" kern="1200" dirty="0">
            <a:solidFill>
              <a:schemeClr val="tx1"/>
            </a:solidFill>
          </a:endParaRPr>
        </a:p>
      </dsp:txBody>
      <dsp:txXfrm>
        <a:off x="4602800" y="1211103"/>
        <a:ext cx="1684771" cy="1692592"/>
      </dsp:txXfrm>
    </dsp:sp>
    <dsp:sp modelId="{DBD91350-B816-48A8-A459-067E0B0C4D53}">
      <dsp:nvSpPr>
        <dsp:cNvPr id="0" name=""/>
        <dsp:cNvSpPr/>
      </dsp:nvSpPr>
      <dsp:spPr>
        <a:xfrm>
          <a:off x="6210331" y="751723"/>
          <a:ext cx="2551582" cy="2611352"/>
        </a:xfrm>
        <a:prstGeom prst="ellipse">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17268" tIns="30480" rIns="117268" bIns="30480" numCol="1" spcCol="1270" anchor="ctr" anchorCtr="0">
          <a:noAutofit/>
        </a:bodyPr>
        <a:lstStyle/>
        <a:p>
          <a:pPr lvl="0" algn="ctr" defTabSz="1066800" rtl="0">
            <a:lnSpc>
              <a:spcPct val="90000"/>
            </a:lnSpc>
            <a:spcBef>
              <a:spcPct val="0"/>
            </a:spcBef>
            <a:spcAft>
              <a:spcPct val="35000"/>
            </a:spcAft>
          </a:pPr>
          <a:r>
            <a:rPr lang="en-US" sz="2400" b="1" kern="1200" cap="none" spc="0" dirty="0" smtClean="0">
              <a:ln w="12700">
                <a:prstDash val="solid"/>
              </a:ln>
              <a:effectLst>
                <a:outerShdw blurRad="41275" dist="20320" dir="1800000" algn="tl" rotWithShape="0">
                  <a:srgbClr val="000000">
                    <a:alpha val="40000"/>
                  </a:srgbClr>
                </a:outerShdw>
              </a:effectLst>
            </a:rPr>
            <a:t>Publish standard</a:t>
          </a:r>
          <a:endParaRPr lang="en-US" sz="2400" b="1" kern="1200" cap="none" spc="0" dirty="0">
            <a:ln w="12700">
              <a:prstDash val="solid"/>
            </a:ln>
            <a:effectLst>
              <a:outerShdw blurRad="41275" dist="20320" dir="1800000" algn="tl" rotWithShape="0">
                <a:srgbClr val="000000">
                  <a:alpha val="40000"/>
                </a:srgbClr>
              </a:outerShdw>
            </a:effectLst>
          </a:endParaRPr>
        </a:p>
      </dsp:txBody>
      <dsp:txXfrm>
        <a:off x="6584002" y="1134147"/>
        <a:ext cx="1804240" cy="18465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8D7BE-DE21-428E-941B-EE145263566E}">
      <dsp:nvSpPr>
        <dsp:cNvPr id="0" name=""/>
        <dsp:cNvSpPr/>
      </dsp:nvSpPr>
      <dsp:spPr>
        <a:xfrm>
          <a:off x="417066" y="0"/>
          <a:ext cx="6736080" cy="2667000"/>
        </a:xfrm>
        <a:prstGeom prst="rightArrow">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85ED30E4-5B5C-48AC-BFD8-4DD681A9619D}">
      <dsp:nvSpPr>
        <dsp:cNvPr id="0" name=""/>
        <dsp:cNvSpPr/>
      </dsp:nvSpPr>
      <dsp:spPr>
        <a:xfrm>
          <a:off x="3045" y="800099"/>
          <a:ext cx="1547912" cy="106680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1200" dirty="0" smtClean="0">
              <a:solidFill>
                <a:schemeClr val="bg1"/>
              </a:solidFill>
            </a:rPr>
            <a:t>Consensus</a:t>
          </a:r>
        </a:p>
        <a:p>
          <a:pPr lvl="0" algn="ctr" defTabSz="1377950">
            <a:lnSpc>
              <a:spcPct val="90000"/>
            </a:lnSpc>
            <a:spcBef>
              <a:spcPct val="0"/>
            </a:spcBef>
            <a:spcAft>
              <a:spcPct val="35000"/>
            </a:spcAft>
          </a:pPr>
          <a:endParaRPr lang="en-US" sz="2000" kern="1200" dirty="0">
            <a:solidFill>
              <a:schemeClr val="bg1"/>
            </a:solidFill>
          </a:endParaRPr>
        </a:p>
      </dsp:txBody>
      <dsp:txXfrm>
        <a:off x="55122" y="852176"/>
        <a:ext cx="1443758" cy="962646"/>
      </dsp:txXfrm>
    </dsp:sp>
    <dsp:sp modelId="{0BCD37C0-195A-453A-AD4B-95F73FB9906D}">
      <dsp:nvSpPr>
        <dsp:cNvPr id="0" name=""/>
        <dsp:cNvSpPr/>
      </dsp:nvSpPr>
      <dsp:spPr>
        <a:xfrm>
          <a:off x="1778486" y="800099"/>
          <a:ext cx="1365170" cy="1066800"/>
        </a:xfrm>
        <a:prstGeom prst="roundRect">
          <a:avLst/>
        </a:prstGeom>
        <a:gradFill rotWithShape="0">
          <a:gsLst>
            <a:gs pos="0">
              <a:schemeClr val="accent5">
                <a:hueOff val="1285709"/>
                <a:satOff val="2937"/>
                <a:lumOff val="-8137"/>
                <a:alphaOff val="0"/>
                <a:shade val="51000"/>
                <a:satMod val="130000"/>
              </a:schemeClr>
            </a:gs>
            <a:gs pos="80000">
              <a:schemeClr val="accent5">
                <a:hueOff val="1285709"/>
                <a:satOff val="2937"/>
                <a:lumOff val="-8137"/>
                <a:alphaOff val="0"/>
                <a:shade val="93000"/>
                <a:satMod val="130000"/>
              </a:schemeClr>
            </a:gs>
            <a:gs pos="100000">
              <a:schemeClr val="accent5">
                <a:hueOff val="1285709"/>
                <a:satOff val="2937"/>
                <a:lumOff val="-81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1200" dirty="0" smtClean="0">
              <a:solidFill>
                <a:schemeClr val="bg1"/>
              </a:solidFill>
            </a:rPr>
            <a:t>Due process</a:t>
          </a:r>
        </a:p>
        <a:p>
          <a:pPr lvl="0" algn="ctr" defTabSz="444500">
            <a:lnSpc>
              <a:spcPct val="90000"/>
            </a:lnSpc>
            <a:spcBef>
              <a:spcPct val="0"/>
            </a:spcBef>
            <a:spcAft>
              <a:spcPct val="35000"/>
            </a:spcAft>
          </a:pPr>
          <a:endParaRPr lang="en-US" sz="2000" kern="1200" dirty="0">
            <a:solidFill>
              <a:schemeClr val="bg1"/>
            </a:solidFill>
          </a:endParaRPr>
        </a:p>
      </dsp:txBody>
      <dsp:txXfrm>
        <a:off x="1830563" y="852176"/>
        <a:ext cx="1261016" cy="962646"/>
      </dsp:txXfrm>
    </dsp:sp>
    <dsp:sp modelId="{345FB034-FDA6-44CA-B057-7E4B7CB788D1}">
      <dsp:nvSpPr>
        <dsp:cNvPr id="0" name=""/>
        <dsp:cNvSpPr/>
      </dsp:nvSpPr>
      <dsp:spPr>
        <a:xfrm>
          <a:off x="3371185" y="800099"/>
          <a:ext cx="1365170" cy="1066800"/>
        </a:xfrm>
        <a:prstGeom prst="roundRect">
          <a:avLst/>
        </a:prstGeom>
        <a:gradFill rotWithShape="0">
          <a:gsLst>
            <a:gs pos="0">
              <a:schemeClr val="accent5">
                <a:hueOff val="2571418"/>
                <a:satOff val="5874"/>
                <a:lumOff val="-16274"/>
                <a:alphaOff val="0"/>
                <a:shade val="51000"/>
                <a:satMod val="130000"/>
              </a:schemeClr>
            </a:gs>
            <a:gs pos="80000">
              <a:schemeClr val="accent5">
                <a:hueOff val="2571418"/>
                <a:satOff val="5874"/>
                <a:lumOff val="-16274"/>
                <a:alphaOff val="0"/>
                <a:shade val="93000"/>
                <a:satMod val="130000"/>
              </a:schemeClr>
            </a:gs>
            <a:gs pos="100000">
              <a:schemeClr val="accent5">
                <a:hueOff val="2571418"/>
                <a:satOff val="5874"/>
                <a:lumOff val="-1627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1200" dirty="0" smtClean="0">
              <a:solidFill>
                <a:schemeClr val="bg1"/>
              </a:solidFill>
            </a:rPr>
            <a:t>Openness</a:t>
          </a:r>
        </a:p>
        <a:p>
          <a:pPr lvl="0" algn="ctr" defTabSz="444500">
            <a:lnSpc>
              <a:spcPct val="90000"/>
            </a:lnSpc>
            <a:spcBef>
              <a:spcPct val="0"/>
            </a:spcBef>
            <a:spcAft>
              <a:spcPct val="35000"/>
            </a:spcAft>
          </a:pPr>
          <a:endParaRPr lang="en-US" sz="2000" kern="1200" dirty="0">
            <a:solidFill>
              <a:schemeClr val="bg1"/>
            </a:solidFill>
          </a:endParaRPr>
        </a:p>
      </dsp:txBody>
      <dsp:txXfrm>
        <a:off x="3423262" y="852176"/>
        <a:ext cx="1261016" cy="962646"/>
      </dsp:txXfrm>
    </dsp:sp>
    <dsp:sp modelId="{C265E7EC-3C51-4F80-A8D4-1473EE468FA9}">
      <dsp:nvSpPr>
        <dsp:cNvPr id="0" name=""/>
        <dsp:cNvSpPr/>
      </dsp:nvSpPr>
      <dsp:spPr>
        <a:xfrm>
          <a:off x="4963884" y="800099"/>
          <a:ext cx="1365170" cy="1066800"/>
        </a:xfrm>
        <a:prstGeom prst="roundRect">
          <a:avLst/>
        </a:prstGeom>
        <a:gradFill rotWithShape="0">
          <a:gsLst>
            <a:gs pos="0">
              <a:schemeClr val="accent5">
                <a:hueOff val="3857127"/>
                <a:satOff val="8811"/>
                <a:lumOff val="-24412"/>
                <a:alphaOff val="0"/>
                <a:shade val="51000"/>
                <a:satMod val="130000"/>
              </a:schemeClr>
            </a:gs>
            <a:gs pos="80000">
              <a:schemeClr val="accent5">
                <a:hueOff val="3857127"/>
                <a:satOff val="8811"/>
                <a:lumOff val="-24412"/>
                <a:alphaOff val="0"/>
                <a:shade val="93000"/>
                <a:satMod val="130000"/>
              </a:schemeClr>
            </a:gs>
            <a:gs pos="100000">
              <a:schemeClr val="accent5">
                <a:hueOff val="3857127"/>
                <a:satOff val="8811"/>
                <a:lumOff val="-244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1200" dirty="0" smtClean="0">
              <a:solidFill>
                <a:schemeClr val="bg1"/>
              </a:solidFill>
            </a:rPr>
            <a:t>Right of appeal</a:t>
          </a:r>
        </a:p>
        <a:p>
          <a:pPr lvl="0" algn="ctr" defTabSz="1422400">
            <a:lnSpc>
              <a:spcPct val="90000"/>
            </a:lnSpc>
            <a:spcBef>
              <a:spcPct val="0"/>
            </a:spcBef>
            <a:spcAft>
              <a:spcPct val="35000"/>
            </a:spcAft>
          </a:pPr>
          <a:endParaRPr lang="en-US" sz="2000" kern="1200" dirty="0">
            <a:solidFill>
              <a:schemeClr val="bg1"/>
            </a:solidFill>
          </a:endParaRPr>
        </a:p>
      </dsp:txBody>
      <dsp:txXfrm>
        <a:off x="5015961" y="852176"/>
        <a:ext cx="1261016" cy="962646"/>
      </dsp:txXfrm>
    </dsp:sp>
    <dsp:sp modelId="{EA4CBFB9-853F-442E-BF9E-791FE99235C2}">
      <dsp:nvSpPr>
        <dsp:cNvPr id="0" name=""/>
        <dsp:cNvSpPr/>
      </dsp:nvSpPr>
      <dsp:spPr>
        <a:xfrm>
          <a:off x="6556583" y="800099"/>
          <a:ext cx="1365170" cy="1066800"/>
        </a:xfrm>
        <a:prstGeom prst="roundRect">
          <a:avLst/>
        </a:prstGeom>
        <a:gradFill rotWithShape="0">
          <a:gsLst>
            <a:gs pos="0">
              <a:schemeClr val="accent5">
                <a:hueOff val="5142836"/>
                <a:satOff val="11748"/>
                <a:lumOff val="-32549"/>
                <a:alphaOff val="0"/>
                <a:shade val="51000"/>
                <a:satMod val="130000"/>
              </a:schemeClr>
            </a:gs>
            <a:gs pos="80000">
              <a:schemeClr val="accent5">
                <a:hueOff val="5142836"/>
                <a:satOff val="11748"/>
                <a:lumOff val="-32549"/>
                <a:alphaOff val="0"/>
                <a:shade val="93000"/>
                <a:satMod val="130000"/>
              </a:schemeClr>
            </a:gs>
            <a:gs pos="100000">
              <a:schemeClr val="accent5">
                <a:hueOff val="5142836"/>
                <a:satOff val="11748"/>
                <a:lumOff val="-32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400" b="1" kern="1200" dirty="0" smtClean="0">
              <a:solidFill>
                <a:schemeClr val="bg1"/>
              </a:solidFill>
            </a:rPr>
            <a:t>Balance</a:t>
          </a:r>
        </a:p>
        <a:p>
          <a:pPr lvl="0" algn="ctr" defTabSz="444500">
            <a:lnSpc>
              <a:spcPct val="90000"/>
            </a:lnSpc>
            <a:spcBef>
              <a:spcPct val="0"/>
            </a:spcBef>
            <a:spcAft>
              <a:spcPct val="35000"/>
            </a:spcAft>
          </a:pPr>
          <a:endParaRPr lang="en-US" sz="2800" kern="1200" dirty="0">
            <a:solidFill>
              <a:schemeClr val="bg1"/>
            </a:solidFill>
          </a:endParaRPr>
        </a:p>
      </dsp:txBody>
      <dsp:txXfrm>
        <a:off x="6608660" y="852176"/>
        <a:ext cx="1261016" cy="9626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D91A79-4F2B-401D-8648-331EDFD58115}">
      <dsp:nvSpPr>
        <dsp:cNvPr id="0" name=""/>
        <dsp:cNvSpPr/>
      </dsp:nvSpPr>
      <dsp:spPr>
        <a:xfrm>
          <a:off x="2173033" y="277010"/>
          <a:ext cx="5026532" cy="4840469"/>
        </a:xfrm>
        <a:prstGeom prst="pie">
          <a:avLst>
            <a:gd name="adj1" fmla="val 16200000"/>
            <a:gd name="adj2" fmla="val 1980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b="1" kern="1200" dirty="0" smtClean="0"/>
            <a:t>Standards development </a:t>
          </a:r>
          <a:endParaRPr lang="en-US" sz="1400" b="1" kern="1200" dirty="0"/>
        </a:p>
      </dsp:txBody>
      <dsp:txXfrm>
        <a:off x="4740155" y="795632"/>
        <a:ext cx="1466071" cy="1037243"/>
      </dsp:txXfrm>
    </dsp:sp>
    <dsp:sp modelId="{2FA6F128-1B38-4425-B565-A837F4F4D855}">
      <dsp:nvSpPr>
        <dsp:cNvPr id="0" name=""/>
        <dsp:cNvSpPr/>
      </dsp:nvSpPr>
      <dsp:spPr>
        <a:xfrm>
          <a:off x="2205662" y="590623"/>
          <a:ext cx="4683144" cy="4694965"/>
        </a:xfrm>
        <a:prstGeom prst="pie">
          <a:avLst>
            <a:gd name="adj1" fmla="val 19800000"/>
            <a:gd name="adj2" fmla="val 1800000"/>
          </a:avLst>
        </a:prstGeom>
        <a:gradFill rotWithShape="0">
          <a:gsLst>
            <a:gs pos="0">
              <a:schemeClr val="accent5">
                <a:hueOff val="1028567"/>
                <a:satOff val="2350"/>
                <a:lumOff val="-6510"/>
                <a:alphaOff val="0"/>
                <a:shade val="51000"/>
                <a:satMod val="130000"/>
              </a:schemeClr>
            </a:gs>
            <a:gs pos="80000">
              <a:schemeClr val="accent5">
                <a:hueOff val="1028567"/>
                <a:satOff val="2350"/>
                <a:lumOff val="-6510"/>
                <a:alphaOff val="0"/>
                <a:shade val="93000"/>
                <a:satMod val="130000"/>
              </a:schemeClr>
            </a:gs>
            <a:gs pos="100000">
              <a:schemeClr val="accent5">
                <a:hueOff val="1028567"/>
                <a:satOff val="2350"/>
                <a:lumOff val="-651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b="1" kern="1200" dirty="0" smtClean="0"/>
            <a:t>International Recognition &amp; Participation </a:t>
          </a:r>
          <a:endParaRPr lang="en-US" sz="1400" b="1" kern="1200" dirty="0"/>
        </a:p>
      </dsp:txBody>
      <dsp:txXfrm>
        <a:off x="5411386" y="2463020"/>
        <a:ext cx="1416093" cy="950171"/>
      </dsp:txXfrm>
    </dsp:sp>
    <dsp:sp modelId="{E862B4BD-AB81-4143-B7D0-76854675A261}">
      <dsp:nvSpPr>
        <dsp:cNvPr id="0" name=""/>
        <dsp:cNvSpPr/>
      </dsp:nvSpPr>
      <dsp:spPr>
        <a:xfrm>
          <a:off x="2210943" y="601814"/>
          <a:ext cx="4672584" cy="4672584"/>
        </a:xfrm>
        <a:prstGeom prst="pie">
          <a:avLst>
            <a:gd name="adj1" fmla="val 1800000"/>
            <a:gd name="adj2" fmla="val 5400000"/>
          </a:avLst>
        </a:prstGeom>
        <a:gradFill rotWithShape="0">
          <a:gsLst>
            <a:gs pos="0">
              <a:schemeClr val="accent5">
                <a:hueOff val="2057134"/>
                <a:satOff val="4699"/>
                <a:lumOff val="-13020"/>
                <a:alphaOff val="0"/>
                <a:shade val="51000"/>
                <a:satMod val="130000"/>
              </a:schemeClr>
            </a:gs>
            <a:gs pos="80000">
              <a:schemeClr val="accent5">
                <a:hueOff val="2057134"/>
                <a:satOff val="4699"/>
                <a:lumOff val="-13020"/>
                <a:alphaOff val="0"/>
                <a:shade val="93000"/>
                <a:satMod val="130000"/>
              </a:schemeClr>
            </a:gs>
            <a:gs pos="100000">
              <a:schemeClr val="accent5">
                <a:hueOff val="2057134"/>
                <a:satOff val="4699"/>
                <a:lumOff val="-1302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rtl="0">
            <a:lnSpc>
              <a:spcPct val="90000"/>
            </a:lnSpc>
            <a:spcBef>
              <a:spcPct val="0"/>
            </a:spcBef>
            <a:spcAft>
              <a:spcPct val="35000"/>
            </a:spcAft>
          </a:pPr>
          <a:r>
            <a:rPr lang="en-US" sz="1900" b="1" kern="1200" dirty="0" smtClean="0"/>
            <a:t>Industry Connections </a:t>
          </a:r>
          <a:endParaRPr lang="en-US" sz="1900" b="1" kern="1200" dirty="0"/>
        </a:p>
      </dsp:txBody>
      <dsp:txXfrm>
        <a:off x="4597298" y="3772496"/>
        <a:ext cx="1362837" cy="1001268"/>
      </dsp:txXfrm>
    </dsp:sp>
    <dsp:sp modelId="{6D79162A-CD41-4BBB-94CB-2DB4774A8239}">
      <dsp:nvSpPr>
        <dsp:cNvPr id="0" name=""/>
        <dsp:cNvSpPr/>
      </dsp:nvSpPr>
      <dsp:spPr>
        <a:xfrm>
          <a:off x="2210943" y="601814"/>
          <a:ext cx="4672584" cy="4672584"/>
        </a:xfrm>
        <a:prstGeom prst="pie">
          <a:avLst>
            <a:gd name="adj1" fmla="val 5400000"/>
            <a:gd name="adj2" fmla="val 9000000"/>
          </a:avLst>
        </a:prstGeom>
        <a:gradFill rotWithShape="0">
          <a:gsLst>
            <a:gs pos="0">
              <a:schemeClr val="accent5">
                <a:hueOff val="3085702"/>
                <a:satOff val="7049"/>
                <a:lumOff val="-19529"/>
                <a:alphaOff val="0"/>
                <a:shade val="51000"/>
                <a:satMod val="130000"/>
              </a:schemeClr>
            </a:gs>
            <a:gs pos="80000">
              <a:schemeClr val="accent5">
                <a:hueOff val="3085702"/>
                <a:satOff val="7049"/>
                <a:lumOff val="-19529"/>
                <a:alphaOff val="0"/>
                <a:shade val="93000"/>
                <a:satMod val="130000"/>
              </a:schemeClr>
            </a:gs>
            <a:gs pos="100000">
              <a:schemeClr val="accent5">
                <a:hueOff val="3085702"/>
                <a:satOff val="7049"/>
                <a:lumOff val="-195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rtl="0">
            <a:lnSpc>
              <a:spcPct val="90000"/>
            </a:lnSpc>
            <a:spcBef>
              <a:spcPct val="0"/>
            </a:spcBef>
            <a:spcAft>
              <a:spcPct val="35000"/>
            </a:spcAft>
          </a:pPr>
          <a:r>
            <a:rPr lang="en-US" sz="1900" b="1" kern="1200" dirty="0" smtClean="0"/>
            <a:t>Conformity Assessment (ISTO)</a:t>
          </a:r>
          <a:endParaRPr lang="en-US" sz="1900" b="1" kern="1200" dirty="0"/>
        </a:p>
      </dsp:txBody>
      <dsp:txXfrm>
        <a:off x="3134334" y="3772496"/>
        <a:ext cx="1362837" cy="1001268"/>
      </dsp:txXfrm>
    </dsp:sp>
    <dsp:sp modelId="{579A3C55-7751-4FC2-8793-71EB2F1DD64D}">
      <dsp:nvSpPr>
        <dsp:cNvPr id="0" name=""/>
        <dsp:cNvSpPr/>
      </dsp:nvSpPr>
      <dsp:spPr>
        <a:xfrm>
          <a:off x="2210943" y="601814"/>
          <a:ext cx="4672584" cy="4672584"/>
        </a:xfrm>
        <a:prstGeom prst="pie">
          <a:avLst>
            <a:gd name="adj1" fmla="val 9000000"/>
            <a:gd name="adj2" fmla="val 12600000"/>
          </a:avLst>
        </a:prstGeom>
        <a:gradFill rotWithShape="0">
          <a:gsLst>
            <a:gs pos="0">
              <a:schemeClr val="accent5">
                <a:hueOff val="4114269"/>
                <a:satOff val="9398"/>
                <a:lumOff val="-26039"/>
                <a:alphaOff val="0"/>
                <a:shade val="51000"/>
                <a:satMod val="130000"/>
              </a:schemeClr>
            </a:gs>
            <a:gs pos="80000">
              <a:schemeClr val="accent5">
                <a:hueOff val="4114269"/>
                <a:satOff val="9398"/>
                <a:lumOff val="-26039"/>
                <a:alphaOff val="0"/>
                <a:shade val="93000"/>
                <a:satMod val="130000"/>
              </a:schemeClr>
            </a:gs>
            <a:gs pos="100000">
              <a:schemeClr val="accent5">
                <a:hueOff val="4114269"/>
                <a:satOff val="9398"/>
                <a:lumOff val="-260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rtl="0">
            <a:lnSpc>
              <a:spcPct val="90000"/>
            </a:lnSpc>
            <a:spcBef>
              <a:spcPct val="0"/>
            </a:spcBef>
            <a:spcAft>
              <a:spcPct val="35000"/>
            </a:spcAft>
          </a:pPr>
          <a:r>
            <a:rPr lang="en-US" sz="1900" b="1" kern="1200" dirty="0" smtClean="0"/>
            <a:t>Education</a:t>
          </a:r>
          <a:endParaRPr lang="en-US" sz="1900" b="1" kern="1200" dirty="0"/>
        </a:p>
      </dsp:txBody>
      <dsp:txXfrm>
        <a:off x="2283256" y="2465285"/>
        <a:ext cx="1412900" cy="945642"/>
      </dsp:txXfrm>
    </dsp:sp>
    <dsp:sp modelId="{902DF181-446A-4057-9EB0-1967ECF05F45}">
      <dsp:nvSpPr>
        <dsp:cNvPr id="0" name=""/>
        <dsp:cNvSpPr/>
      </dsp:nvSpPr>
      <dsp:spPr>
        <a:xfrm>
          <a:off x="2210943" y="601814"/>
          <a:ext cx="4672584" cy="4672584"/>
        </a:xfrm>
        <a:prstGeom prst="pie">
          <a:avLst>
            <a:gd name="adj1" fmla="val 12600000"/>
            <a:gd name="adj2" fmla="val 16200000"/>
          </a:avLst>
        </a:prstGeom>
        <a:gradFill rotWithShape="0">
          <a:gsLst>
            <a:gs pos="0">
              <a:schemeClr val="accent5">
                <a:hueOff val="5142836"/>
                <a:satOff val="11748"/>
                <a:lumOff val="-32549"/>
                <a:alphaOff val="0"/>
                <a:shade val="51000"/>
                <a:satMod val="130000"/>
              </a:schemeClr>
            </a:gs>
            <a:gs pos="80000">
              <a:schemeClr val="accent5">
                <a:hueOff val="5142836"/>
                <a:satOff val="11748"/>
                <a:lumOff val="-32549"/>
                <a:alphaOff val="0"/>
                <a:shade val="93000"/>
                <a:satMod val="130000"/>
              </a:schemeClr>
            </a:gs>
            <a:gs pos="100000">
              <a:schemeClr val="accent5">
                <a:hueOff val="5142836"/>
                <a:satOff val="11748"/>
                <a:lumOff val="-32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rtl="0">
            <a:lnSpc>
              <a:spcPct val="90000"/>
            </a:lnSpc>
            <a:spcBef>
              <a:spcPct val="0"/>
            </a:spcBef>
            <a:spcAft>
              <a:spcPct val="35000"/>
            </a:spcAft>
          </a:pPr>
          <a:r>
            <a:rPr lang="en-US" sz="1900" b="1" kern="1200" dirty="0" smtClean="0"/>
            <a:t>Integration of communities </a:t>
          </a:r>
          <a:endParaRPr lang="en-US" sz="1900" b="1" kern="1200" dirty="0"/>
        </a:p>
      </dsp:txBody>
      <dsp:txXfrm>
        <a:off x="3134334" y="1102448"/>
        <a:ext cx="1362837" cy="10012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64E39-329E-4C98-BD50-7A97E788A00B}">
      <dsp:nvSpPr>
        <dsp:cNvPr id="0" name=""/>
        <dsp:cNvSpPr/>
      </dsp:nvSpPr>
      <dsp:spPr>
        <a:xfrm>
          <a:off x="2184585" y="427948"/>
          <a:ext cx="2068966" cy="2637981"/>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IEEE P1904.1™ </a:t>
          </a:r>
          <a:r>
            <a:rPr lang="en-US" sz="1000" kern="1200" dirty="0" smtClean="0"/>
            <a:t/>
          </a:r>
          <a:br>
            <a:rPr lang="en-US" sz="1000" kern="1200" dirty="0" smtClean="0"/>
          </a:br>
          <a:r>
            <a:rPr lang="en-US" sz="1000" kern="1200" dirty="0" smtClean="0"/>
            <a:t>Draft Standard for Service Interoperability in Ethernet Passive Optical Networks (SIEPON)</a:t>
          </a:r>
        </a:p>
        <a:p>
          <a:pPr lvl="0" algn="ctr" defTabSz="444500">
            <a:lnSpc>
              <a:spcPct val="90000"/>
            </a:lnSpc>
            <a:spcBef>
              <a:spcPct val="0"/>
            </a:spcBef>
            <a:spcAft>
              <a:spcPct val="35000"/>
            </a:spcAft>
          </a:pPr>
          <a:endParaRPr lang="en-US" sz="1000" kern="1200" dirty="0" smtClean="0"/>
        </a:p>
        <a:p>
          <a:pPr lvl="0" algn="ctr" defTabSz="444500">
            <a:lnSpc>
              <a:spcPct val="90000"/>
            </a:lnSpc>
            <a:spcBef>
              <a:spcPct val="0"/>
            </a:spcBef>
            <a:spcAft>
              <a:spcPct val="35000"/>
            </a:spcAft>
          </a:pPr>
          <a:r>
            <a:rPr lang="en-US" sz="1000" b="1" kern="1200" dirty="0" smtClean="0"/>
            <a:t>ZTE</a:t>
          </a:r>
        </a:p>
        <a:p>
          <a:pPr lvl="0" algn="ctr" defTabSz="444500">
            <a:lnSpc>
              <a:spcPct val="90000"/>
            </a:lnSpc>
            <a:spcBef>
              <a:spcPct val="0"/>
            </a:spcBef>
            <a:spcAft>
              <a:spcPct val="35000"/>
            </a:spcAft>
          </a:pPr>
          <a:r>
            <a:rPr lang="en-US" sz="1000" b="1" kern="1200" dirty="0" err="1" smtClean="0"/>
            <a:t>Huawei</a:t>
          </a:r>
          <a:r>
            <a:rPr lang="en-US" sz="1000" b="1" kern="1200" dirty="0" smtClean="0"/>
            <a:t> </a:t>
          </a:r>
        </a:p>
        <a:p>
          <a:pPr lvl="0" algn="ctr" defTabSz="444500">
            <a:lnSpc>
              <a:spcPct val="90000"/>
            </a:lnSpc>
            <a:spcBef>
              <a:spcPct val="0"/>
            </a:spcBef>
            <a:spcAft>
              <a:spcPct val="35000"/>
            </a:spcAft>
          </a:pPr>
          <a:r>
            <a:rPr lang="en-US" sz="1000" b="1" kern="1200" dirty="0" err="1" smtClean="0"/>
            <a:t>Opulan</a:t>
          </a:r>
          <a:endParaRPr lang="en-US" sz="1000" b="1" kern="1200" dirty="0" smtClean="0"/>
        </a:p>
        <a:p>
          <a:pPr lvl="0" algn="ctr" defTabSz="444500">
            <a:lnSpc>
              <a:spcPct val="90000"/>
            </a:lnSpc>
            <a:spcBef>
              <a:spcPct val="0"/>
            </a:spcBef>
            <a:spcAft>
              <a:spcPct val="35000"/>
            </a:spcAft>
          </a:pPr>
          <a:r>
            <a:rPr lang="en-US" sz="1000" b="1" kern="1200" dirty="0" err="1" smtClean="0"/>
            <a:t>FibreHome</a:t>
          </a:r>
          <a:r>
            <a:rPr lang="en-US" sz="1000" b="1" kern="1200" dirty="0" smtClean="0"/>
            <a:t> Technologies</a:t>
          </a:r>
        </a:p>
        <a:p>
          <a:pPr lvl="0" algn="ctr" defTabSz="444500">
            <a:lnSpc>
              <a:spcPct val="90000"/>
            </a:lnSpc>
            <a:spcBef>
              <a:spcPct val="0"/>
            </a:spcBef>
            <a:spcAft>
              <a:spcPct val="35000"/>
            </a:spcAft>
          </a:pPr>
          <a:r>
            <a:rPr lang="en-US" sz="1000" b="1" kern="1200" dirty="0" smtClean="0"/>
            <a:t>China Mobile</a:t>
          </a:r>
        </a:p>
        <a:p>
          <a:pPr lvl="0" algn="ctr" defTabSz="444500">
            <a:lnSpc>
              <a:spcPct val="90000"/>
            </a:lnSpc>
            <a:spcBef>
              <a:spcPct val="0"/>
            </a:spcBef>
            <a:spcAft>
              <a:spcPct val="35000"/>
            </a:spcAft>
          </a:pPr>
          <a:r>
            <a:rPr lang="en-US" sz="1000" b="1" kern="1200" dirty="0" smtClean="0"/>
            <a:t>China Telecommunications</a:t>
          </a:r>
        </a:p>
        <a:p>
          <a:pPr lvl="0" algn="ctr" defTabSz="444500">
            <a:lnSpc>
              <a:spcPct val="90000"/>
            </a:lnSpc>
            <a:spcBef>
              <a:spcPct val="0"/>
            </a:spcBef>
            <a:spcAft>
              <a:spcPct val="35000"/>
            </a:spcAft>
          </a:pPr>
          <a:endParaRPr lang="en-US" sz="800" kern="1200" dirty="0"/>
        </a:p>
      </dsp:txBody>
      <dsp:txXfrm>
        <a:off x="2184585" y="427948"/>
        <a:ext cx="2068966" cy="2637981"/>
      </dsp:txXfrm>
    </dsp:sp>
    <dsp:sp modelId="{C5ABECDC-D256-40B4-B5F1-D8B3F7D75EDD}">
      <dsp:nvSpPr>
        <dsp:cNvPr id="0" name=""/>
        <dsp:cNvSpPr/>
      </dsp:nvSpPr>
      <dsp:spPr>
        <a:xfrm>
          <a:off x="100215" y="2652633"/>
          <a:ext cx="2068966" cy="2637981"/>
        </a:xfrm>
        <a:prstGeom prst="rect">
          <a:avLst/>
        </a:prstGeom>
        <a:gradFill rotWithShape="0">
          <a:gsLst>
            <a:gs pos="0">
              <a:schemeClr val="accent5">
                <a:hueOff val="2571418"/>
                <a:satOff val="5874"/>
                <a:lumOff val="-16274"/>
                <a:alphaOff val="0"/>
                <a:tint val="50000"/>
                <a:satMod val="300000"/>
              </a:schemeClr>
            </a:gs>
            <a:gs pos="35000">
              <a:schemeClr val="accent5">
                <a:hueOff val="2571418"/>
                <a:satOff val="5874"/>
                <a:lumOff val="-16274"/>
                <a:alphaOff val="0"/>
                <a:tint val="37000"/>
                <a:satMod val="300000"/>
              </a:schemeClr>
            </a:gs>
            <a:gs pos="100000">
              <a:schemeClr val="accent5">
                <a:hueOff val="2571418"/>
                <a:satOff val="5874"/>
                <a:lumOff val="-1627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000" b="1" kern="1200" dirty="0" smtClean="0"/>
            <a:t>IEEE P1888™ </a:t>
          </a:r>
          <a:r>
            <a:rPr lang="en-US" sz="1000" kern="1200" dirty="0" smtClean="0"/>
            <a:t/>
          </a:r>
          <a:br>
            <a:rPr lang="en-US" sz="1000" kern="1200" dirty="0" smtClean="0"/>
          </a:br>
          <a:r>
            <a:rPr lang="en-US" sz="1000" kern="1200" dirty="0" smtClean="0"/>
            <a:t>Draft Standard for Ubiquitous Green Community Control Network Protocol</a:t>
          </a:r>
        </a:p>
        <a:p>
          <a:pPr marL="0" marR="0" lvl="0" indent="0" algn="ctr" defTabSz="914400" eaLnBrk="1" fontAlgn="auto" latinLnBrk="0" hangingPunct="1">
            <a:lnSpc>
              <a:spcPct val="100000"/>
            </a:lnSpc>
            <a:spcBef>
              <a:spcPct val="0"/>
            </a:spcBef>
            <a:spcAft>
              <a:spcPts val="0"/>
            </a:spcAft>
            <a:buClrTx/>
            <a:buSzTx/>
            <a:buFontTx/>
            <a:buNone/>
            <a:tabLst/>
            <a:defRPr/>
          </a:pPr>
          <a:endParaRPr lang="en-US" sz="100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en-US" sz="1000" b="1" kern="1200" dirty="0" smtClean="0"/>
            <a:t>BII</a:t>
          </a:r>
        </a:p>
        <a:p>
          <a:pPr marL="0" marR="0" lvl="0" indent="0" algn="ctr" defTabSz="914400" eaLnBrk="1" fontAlgn="auto" latinLnBrk="0" hangingPunct="1">
            <a:lnSpc>
              <a:spcPct val="100000"/>
            </a:lnSpc>
            <a:spcBef>
              <a:spcPct val="0"/>
            </a:spcBef>
            <a:spcAft>
              <a:spcPts val="0"/>
            </a:spcAft>
            <a:buClrTx/>
            <a:buSzTx/>
            <a:buFontTx/>
            <a:buNone/>
            <a:tabLst/>
            <a:defRPr/>
          </a:pPr>
          <a:r>
            <a:rPr lang="en-US" sz="1000" b="1" kern="1200" dirty="0" smtClean="0"/>
            <a:t>Beijing </a:t>
          </a:r>
          <a:r>
            <a:rPr lang="en-US" sz="1000" b="1" kern="1200" dirty="0" err="1" smtClean="0"/>
            <a:t>Jiatong</a:t>
          </a:r>
          <a:endParaRPr lang="en-US" sz="1000" b="1" kern="1200" dirty="0" smtClean="0"/>
        </a:p>
        <a:p>
          <a:pPr lvl="0" algn="ctr">
            <a:spcBef>
              <a:spcPct val="0"/>
            </a:spcBef>
          </a:pPr>
          <a:r>
            <a:rPr lang="en-US" sz="1000" b="1" kern="1200" dirty="0" smtClean="0"/>
            <a:t>Beijing University of Post &amp; Telecommunications  (BUPT)</a:t>
          </a:r>
        </a:p>
        <a:p>
          <a:pPr lvl="0" algn="ctr">
            <a:spcBef>
              <a:spcPct val="0"/>
            </a:spcBef>
          </a:pPr>
          <a:r>
            <a:rPr lang="en-US" sz="1000" b="1" kern="1200" dirty="0" smtClean="0"/>
            <a:t>China Telecommunications</a:t>
          </a:r>
          <a:br>
            <a:rPr lang="en-US" sz="1000" b="1" kern="1200" dirty="0" smtClean="0"/>
          </a:br>
          <a:r>
            <a:rPr lang="en-US" sz="1000" b="1" kern="1200" dirty="0" err="1" smtClean="0"/>
            <a:t>Tsinghua</a:t>
          </a:r>
          <a:r>
            <a:rPr lang="en-US" sz="1000" b="1" kern="1200" dirty="0" smtClean="0"/>
            <a:t> University </a:t>
          </a:r>
        </a:p>
        <a:p>
          <a:pPr lvl="0" algn="ctr" defTabSz="533400">
            <a:lnSpc>
              <a:spcPct val="90000"/>
            </a:lnSpc>
            <a:spcBef>
              <a:spcPct val="0"/>
            </a:spcBef>
            <a:spcAft>
              <a:spcPct val="35000"/>
            </a:spcAft>
          </a:pPr>
          <a:endParaRPr lang="en-US" sz="900" kern="1200" dirty="0"/>
        </a:p>
      </dsp:txBody>
      <dsp:txXfrm>
        <a:off x="100215" y="2652633"/>
        <a:ext cx="2068966" cy="2637981"/>
      </dsp:txXfrm>
    </dsp:sp>
    <dsp:sp modelId="{41B0915B-A269-4663-96F0-C94EF141AE37}">
      <dsp:nvSpPr>
        <dsp:cNvPr id="0" name=""/>
        <dsp:cNvSpPr/>
      </dsp:nvSpPr>
      <dsp:spPr>
        <a:xfrm>
          <a:off x="2324312" y="3317187"/>
          <a:ext cx="1881497" cy="1696904"/>
        </a:xfrm>
        <a:prstGeom prst="rect">
          <a:avLst/>
        </a:prstGeom>
        <a:gradFill rotWithShape="0">
          <a:gsLst>
            <a:gs pos="0">
              <a:schemeClr val="accent5">
                <a:hueOff val="5142836"/>
                <a:satOff val="11748"/>
                <a:lumOff val="-32549"/>
                <a:alphaOff val="0"/>
                <a:tint val="50000"/>
                <a:satMod val="300000"/>
              </a:schemeClr>
            </a:gs>
            <a:gs pos="35000">
              <a:schemeClr val="accent5">
                <a:hueOff val="5142836"/>
                <a:satOff val="11748"/>
                <a:lumOff val="-32549"/>
                <a:alphaOff val="0"/>
                <a:tint val="37000"/>
                <a:satMod val="300000"/>
              </a:schemeClr>
            </a:gs>
            <a:gs pos="100000">
              <a:schemeClr val="accent5">
                <a:hueOff val="5142836"/>
                <a:satOff val="11748"/>
                <a:lumOff val="-3254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IEEE P1903™ </a:t>
          </a:r>
          <a:r>
            <a:rPr lang="en-US" sz="1000" kern="1200" dirty="0" smtClean="0"/>
            <a:t/>
          </a:r>
          <a:br>
            <a:rPr lang="en-US" sz="1000" kern="1200" dirty="0" smtClean="0"/>
          </a:br>
          <a:r>
            <a:rPr lang="en-US" sz="1000" kern="1200" dirty="0" smtClean="0"/>
            <a:t>Draft Standard Next Generation Service Overlay Network (NGSON)</a:t>
          </a:r>
        </a:p>
        <a:p>
          <a:pPr lvl="0" algn="ctr" defTabSz="444500">
            <a:lnSpc>
              <a:spcPct val="90000"/>
            </a:lnSpc>
            <a:spcBef>
              <a:spcPct val="0"/>
            </a:spcBef>
            <a:spcAft>
              <a:spcPct val="35000"/>
            </a:spcAft>
          </a:pPr>
          <a:endParaRPr lang="en-US" sz="600" kern="1200" dirty="0" smtClean="0"/>
        </a:p>
        <a:p>
          <a:pPr lvl="0" algn="ctr" defTabSz="444500">
            <a:lnSpc>
              <a:spcPct val="90000"/>
            </a:lnSpc>
            <a:spcBef>
              <a:spcPct val="0"/>
            </a:spcBef>
            <a:spcAft>
              <a:spcPct val="35000"/>
            </a:spcAft>
          </a:pPr>
          <a:r>
            <a:rPr lang="en-US" sz="1000" b="1" kern="1200" dirty="0" smtClean="0"/>
            <a:t>ZTE</a:t>
          </a:r>
        </a:p>
        <a:p>
          <a:pPr lvl="0" algn="ctr" defTabSz="444500">
            <a:lnSpc>
              <a:spcPct val="90000"/>
            </a:lnSpc>
            <a:spcBef>
              <a:spcPct val="0"/>
            </a:spcBef>
            <a:spcAft>
              <a:spcPct val="35000"/>
            </a:spcAft>
          </a:pPr>
          <a:r>
            <a:rPr lang="en-US" sz="1000" b="1" kern="1200" dirty="0" err="1" smtClean="0"/>
            <a:t>Huawei</a:t>
          </a:r>
          <a:endParaRPr lang="en-US" sz="1000" b="1" kern="1200" dirty="0" smtClean="0"/>
        </a:p>
        <a:p>
          <a:pPr lvl="0" algn="ctr" defTabSz="444500">
            <a:lnSpc>
              <a:spcPct val="90000"/>
            </a:lnSpc>
            <a:spcBef>
              <a:spcPct val="0"/>
            </a:spcBef>
            <a:spcAft>
              <a:spcPct val="35000"/>
            </a:spcAft>
          </a:pPr>
          <a:r>
            <a:rPr lang="en-US" sz="1000" b="1" kern="1200" dirty="0" smtClean="0"/>
            <a:t>China Mobile Communications</a:t>
          </a:r>
        </a:p>
        <a:p>
          <a:pPr lvl="0" algn="ctr" defTabSz="444500">
            <a:lnSpc>
              <a:spcPct val="90000"/>
            </a:lnSpc>
            <a:spcBef>
              <a:spcPct val="0"/>
            </a:spcBef>
            <a:spcAft>
              <a:spcPct val="35000"/>
            </a:spcAft>
          </a:pPr>
          <a:r>
            <a:rPr lang="en-US" sz="1000" b="1" kern="1200" dirty="0" smtClean="0"/>
            <a:t>RITT</a:t>
          </a:r>
          <a:endParaRPr lang="en-US" sz="900" b="1" kern="1200" dirty="0"/>
        </a:p>
      </dsp:txBody>
      <dsp:txXfrm>
        <a:off x="2324312" y="3317187"/>
        <a:ext cx="1881497" cy="16969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64E39-329E-4C98-BD50-7A97E788A00B}">
      <dsp:nvSpPr>
        <dsp:cNvPr id="0" name=""/>
        <dsp:cNvSpPr/>
      </dsp:nvSpPr>
      <dsp:spPr>
        <a:xfrm>
          <a:off x="109153" y="128456"/>
          <a:ext cx="1727353" cy="2105792"/>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IEEE P2030™ </a:t>
          </a:r>
          <a:br>
            <a:rPr lang="en-US" sz="1000" b="1" kern="1200" dirty="0" smtClean="0"/>
          </a:br>
          <a:r>
            <a:rPr lang="en-US" sz="1000" b="0" kern="1200" dirty="0" smtClean="0"/>
            <a:t>Draft Guide for Smart Grid Interoperability of Energy Technology and Information Technology Operation with the Electric Power System (EPS), and End-Use Applications and Loads </a:t>
          </a:r>
        </a:p>
        <a:p>
          <a:pPr lvl="0" algn="ctr" defTabSz="444500">
            <a:lnSpc>
              <a:spcPct val="90000"/>
            </a:lnSpc>
            <a:spcBef>
              <a:spcPct val="0"/>
            </a:spcBef>
            <a:spcAft>
              <a:spcPct val="35000"/>
            </a:spcAft>
          </a:pPr>
          <a:endParaRPr lang="en-US" sz="1000" kern="1200" dirty="0" smtClean="0"/>
        </a:p>
        <a:p>
          <a:pPr lvl="0" algn="ctr" defTabSz="444500">
            <a:lnSpc>
              <a:spcPct val="90000"/>
            </a:lnSpc>
            <a:spcBef>
              <a:spcPct val="0"/>
            </a:spcBef>
            <a:spcAft>
              <a:spcPct val="35000"/>
            </a:spcAft>
          </a:pPr>
          <a:endParaRPr lang="en-US" sz="800" kern="1200" dirty="0"/>
        </a:p>
      </dsp:txBody>
      <dsp:txXfrm>
        <a:off x="109153" y="128456"/>
        <a:ext cx="1727353" cy="2105792"/>
      </dsp:txXfrm>
    </dsp:sp>
    <dsp:sp modelId="{C5ABECDC-D256-40B4-B5F1-D8B3F7D75EDD}">
      <dsp:nvSpPr>
        <dsp:cNvPr id="0" name=""/>
        <dsp:cNvSpPr/>
      </dsp:nvSpPr>
      <dsp:spPr>
        <a:xfrm>
          <a:off x="51965" y="2343388"/>
          <a:ext cx="1964531" cy="2504824"/>
        </a:xfrm>
        <a:prstGeom prst="rect">
          <a:avLst/>
        </a:prstGeom>
        <a:gradFill rotWithShape="0">
          <a:gsLst>
            <a:gs pos="0">
              <a:schemeClr val="accent5">
                <a:hueOff val="2571418"/>
                <a:satOff val="5874"/>
                <a:lumOff val="-16274"/>
                <a:alphaOff val="0"/>
                <a:tint val="50000"/>
                <a:satMod val="300000"/>
              </a:schemeClr>
            </a:gs>
            <a:gs pos="35000">
              <a:schemeClr val="accent5">
                <a:hueOff val="2571418"/>
                <a:satOff val="5874"/>
                <a:lumOff val="-16274"/>
                <a:alphaOff val="0"/>
                <a:tint val="37000"/>
                <a:satMod val="300000"/>
              </a:schemeClr>
            </a:gs>
            <a:gs pos="100000">
              <a:schemeClr val="accent5">
                <a:hueOff val="2571418"/>
                <a:satOff val="5874"/>
                <a:lumOff val="-1627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000" b="1" kern="1200" dirty="0" smtClean="0"/>
            <a:t>IEEE 802;</a:t>
          </a:r>
          <a:br>
            <a:rPr lang="en-US" sz="1000" b="1" kern="1200" dirty="0" smtClean="0"/>
          </a:br>
          <a:r>
            <a:rPr lang="en-US" sz="1000" b="1" kern="1200" dirty="0" smtClean="0"/>
            <a:t>IEEE Std 802.15.4c-2009</a:t>
          </a:r>
          <a:endParaRPr lang="en-US" sz="100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endParaRPr lang="en-US" sz="100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en-US" sz="1000" b="1" kern="1200" dirty="0" smtClean="0"/>
            <a:t> </a:t>
          </a:r>
        </a:p>
        <a:p>
          <a:pPr lvl="0" algn="ctr" defTabSz="533400">
            <a:lnSpc>
              <a:spcPct val="90000"/>
            </a:lnSpc>
            <a:spcBef>
              <a:spcPct val="0"/>
            </a:spcBef>
            <a:spcAft>
              <a:spcPct val="35000"/>
            </a:spcAft>
          </a:pPr>
          <a:endParaRPr lang="en-US" sz="900" kern="1200" dirty="0"/>
        </a:p>
      </dsp:txBody>
      <dsp:txXfrm>
        <a:off x="51965" y="2343388"/>
        <a:ext cx="1964531" cy="2504824"/>
      </dsp:txXfrm>
    </dsp:sp>
    <dsp:sp modelId="{DF286848-9B31-4F25-A7CF-F6DB97A36B88}">
      <dsp:nvSpPr>
        <dsp:cNvPr id="0" name=""/>
        <dsp:cNvSpPr/>
      </dsp:nvSpPr>
      <dsp:spPr>
        <a:xfrm>
          <a:off x="2137905" y="2235093"/>
          <a:ext cx="1643389" cy="2658541"/>
        </a:xfrm>
        <a:prstGeom prst="rect">
          <a:avLst/>
        </a:prstGeom>
        <a:gradFill rotWithShape="0">
          <a:gsLst>
            <a:gs pos="0">
              <a:schemeClr val="accent5">
                <a:hueOff val="5142836"/>
                <a:satOff val="11748"/>
                <a:lumOff val="-32549"/>
                <a:alphaOff val="0"/>
                <a:tint val="50000"/>
                <a:satMod val="300000"/>
              </a:schemeClr>
            </a:gs>
            <a:gs pos="35000">
              <a:schemeClr val="accent5">
                <a:hueOff val="5142836"/>
                <a:satOff val="11748"/>
                <a:lumOff val="-32549"/>
                <a:alphaOff val="0"/>
                <a:tint val="37000"/>
                <a:satMod val="300000"/>
              </a:schemeClr>
            </a:gs>
            <a:gs pos="100000">
              <a:schemeClr val="accent5">
                <a:hueOff val="5142836"/>
                <a:satOff val="11748"/>
                <a:lumOff val="-3254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n-US" sz="1400" b="1" kern="1200" dirty="0" smtClean="0"/>
            <a:t>802.11aj</a:t>
          </a:r>
        </a:p>
        <a:p>
          <a:pPr lvl="0" algn="ctr" defTabSz="622300">
            <a:lnSpc>
              <a:spcPct val="90000"/>
            </a:lnSpc>
            <a:spcBef>
              <a:spcPct val="0"/>
            </a:spcBef>
            <a:spcAft>
              <a:spcPct val="35000"/>
            </a:spcAft>
          </a:pPr>
          <a:r>
            <a:rPr lang="en-US" sz="1100" kern="1200" dirty="0" smtClean="0"/>
            <a:t>Huawei</a:t>
          </a:r>
        </a:p>
        <a:p>
          <a:pPr lvl="0" algn="ctr" defTabSz="622300">
            <a:lnSpc>
              <a:spcPct val="90000"/>
            </a:lnSpc>
            <a:spcBef>
              <a:spcPct val="0"/>
            </a:spcBef>
            <a:spcAft>
              <a:spcPct val="35000"/>
            </a:spcAft>
          </a:pPr>
          <a:r>
            <a:rPr lang="en-US" sz="1100" kern="1200" dirty="0" smtClean="0"/>
            <a:t>Southeast University</a:t>
          </a:r>
        </a:p>
        <a:p>
          <a:pPr lvl="0" algn="ctr" defTabSz="622300">
            <a:lnSpc>
              <a:spcPct val="90000"/>
            </a:lnSpc>
            <a:spcBef>
              <a:spcPct val="0"/>
            </a:spcBef>
            <a:spcAft>
              <a:spcPct val="35000"/>
            </a:spcAft>
          </a:pPr>
          <a:r>
            <a:rPr lang="en-US" sz="1100" kern="1200" dirty="0" smtClean="0"/>
            <a:t>Tsinghua</a:t>
          </a:r>
        </a:p>
        <a:p>
          <a:pPr lvl="0" algn="ctr" defTabSz="622300">
            <a:lnSpc>
              <a:spcPct val="90000"/>
            </a:lnSpc>
            <a:spcBef>
              <a:spcPct val="0"/>
            </a:spcBef>
            <a:spcAft>
              <a:spcPct val="35000"/>
            </a:spcAft>
          </a:pPr>
          <a:r>
            <a:rPr lang="en-US" sz="1100" kern="1200" dirty="0" err="1" smtClean="0"/>
            <a:t>HiSilicon</a:t>
          </a:r>
          <a:endParaRPr lang="en-US" sz="1100" kern="1200" dirty="0" smtClean="0"/>
        </a:p>
        <a:p>
          <a:pPr lvl="0" algn="ctr" defTabSz="622300">
            <a:lnSpc>
              <a:spcPct val="90000"/>
            </a:lnSpc>
            <a:spcBef>
              <a:spcPct val="0"/>
            </a:spcBef>
            <a:spcAft>
              <a:spcPct val="35000"/>
            </a:spcAft>
          </a:pPr>
          <a:r>
            <a:rPr lang="en-US" sz="1100" kern="1200" dirty="0" smtClean="0"/>
            <a:t>SIMIT</a:t>
          </a:r>
        </a:p>
        <a:p>
          <a:pPr lvl="0" algn="ctr" defTabSz="622300">
            <a:lnSpc>
              <a:spcPct val="90000"/>
            </a:lnSpc>
            <a:spcBef>
              <a:spcPct val="0"/>
            </a:spcBef>
            <a:spcAft>
              <a:spcPct val="35000"/>
            </a:spcAft>
          </a:pPr>
          <a:r>
            <a:rPr lang="en-US" sz="1100" kern="1200" dirty="0" smtClean="0"/>
            <a:t>CESI</a:t>
          </a:r>
        </a:p>
        <a:p>
          <a:pPr lvl="0" algn="ctr" defTabSz="622300">
            <a:lnSpc>
              <a:spcPct val="90000"/>
            </a:lnSpc>
            <a:spcBef>
              <a:spcPct val="0"/>
            </a:spcBef>
            <a:spcAft>
              <a:spcPct val="35000"/>
            </a:spcAft>
          </a:pPr>
          <a:r>
            <a:rPr lang="en-US" sz="1100" kern="1200" dirty="0" err="1" smtClean="0"/>
            <a:t>GreatingTech</a:t>
          </a:r>
          <a:endParaRPr lang="en-US" sz="1100" kern="1200" dirty="0" smtClean="0"/>
        </a:p>
        <a:p>
          <a:pPr lvl="0" algn="ctr" defTabSz="622300">
            <a:lnSpc>
              <a:spcPct val="90000"/>
            </a:lnSpc>
            <a:spcBef>
              <a:spcPct val="0"/>
            </a:spcBef>
            <a:spcAft>
              <a:spcPct val="35000"/>
            </a:spcAft>
          </a:pPr>
          <a:r>
            <a:rPr lang="en-US" sz="1100" kern="1200" dirty="0" smtClean="0"/>
            <a:t>ZTE</a:t>
          </a:r>
        </a:p>
        <a:p>
          <a:pPr lvl="0" algn="ctr" defTabSz="622300">
            <a:lnSpc>
              <a:spcPct val="90000"/>
            </a:lnSpc>
            <a:spcBef>
              <a:spcPct val="0"/>
            </a:spcBef>
            <a:spcAft>
              <a:spcPct val="35000"/>
            </a:spcAft>
          </a:pPr>
          <a:r>
            <a:rPr lang="en-US" sz="1100" kern="1200" dirty="0" err="1" smtClean="0"/>
            <a:t>StateGrid</a:t>
          </a:r>
          <a:endParaRPr lang="en-US" sz="1100" kern="1200" dirty="0" smtClean="0"/>
        </a:p>
        <a:p>
          <a:pPr lvl="0" algn="ctr" defTabSz="622300">
            <a:lnSpc>
              <a:spcPct val="90000"/>
            </a:lnSpc>
            <a:spcBef>
              <a:spcPct val="0"/>
            </a:spcBef>
            <a:spcAft>
              <a:spcPct val="35000"/>
            </a:spcAft>
          </a:pPr>
          <a:r>
            <a:rPr lang="en-US" sz="1100" kern="1200" dirty="0" smtClean="0"/>
            <a:t>IMECAS</a:t>
          </a:r>
        </a:p>
        <a:p>
          <a:pPr lvl="0" algn="ctr" defTabSz="622300">
            <a:lnSpc>
              <a:spcPct val="90000"/>
            </a:lnSpc>
            <a:spcBef>
              <a:spcPct val="0"/>
            </a:spcBef>
            <a:spcAft>
              <a:spcPct val="35000"/>
            </a:spcAft>
          </a:pPr>
          <a:r>
            <a:rPr lang="en-US" sz="1100" kern="1200" dirty="0" smtClean="0"/>
            <a:t>Hangzhou </a:t>
          </a:r>
          <a:r>
            <a:rPr lang="en-US" sz="1100" kern="1200" dirty="0" err="1" smtClean="0"/>
            <a:t>Milliwave</a:t>
          </a:r>
          <a:endParaRPr lang="en-US" sz="1100" kern="1200" dirty="0" smtClean="0"/>
        </a:p>
        <a:p>
          <a:pPr lvl="0" algn="ctr" defTabSz="622300">
            <a:lnSpc>
              <a:spcPct val="90000"/>
            </a:lnSpc>
            <a:spcBef>
              <a:spcPct val="0"/>
            </a:spcBef>
            <a:spcAft>
              <a:spcPct val="35000"/>
            </a:spcAft>
          </a:pPr>
          <a:r>
            <a:rPr lang="en-US" sz="1100" kern="1200" dirty="0" smtClean="0"/>
            <a:t>BUPT </a:t>
          </a:r>
          <a:endParaRPr lang="en-US" sz="1100" kern="1200" dirty="0" smtClean="0"/>
        </a:p>
        <a:p>
          <a:pPr lvl="0" algn="ctr" defTabSz="622300">
            <a:lnSpc>
              <a:spcPct val="90000"/>
            </a:lnSpc>
            <a:spcBef>
              <a:spcPct val="0"/>
            </a:spcBef>
            <a:spcAft>
              <a:spcPct val="35000"/>
            </a:spcAft>
          </a:pPr>
          <a:endParaRPr lang="en-US" sz="1100" kern="1200" dirty="0"/>
        </a:p>
      </dsp:txBody>
      <dsp:txXfrm>
        <a:off x="2137905" y="2235093"/>
        <a:ext cx="1643389" cy="26585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ACA22-0DD0-4B5D-895C-CE4DE6CD9F39}">
      <dsp:nvSpPr>
        <dsp:cNvPr id="0" name=""/>
        <dsp:cNvSpPr/>
      </dsp:nvSpPr>
      <dsp:spPr>
        <a:xfrm rot="5400000">
          <a:off x="-151660" y="199214"/>
          <a:ext cx="1293911" cy="905738"/>
        </a:xfrm>
        <a:prstGeom prst="chevron">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dirty="0" smtClean="0"/>
            <a:t>Technical</a:t>
          </a:r>
          <a:endParaRPr lang="en-US" sz="1300" b="1" kern="1200" dirty="0"/>
        </a:p>
      </dsp:txBody>
      <dsp:txXfrm rot="-5400000">
        <a:off x="42427" y="457996"/>
        <a:ext cx="905738" cy="388173"/>
      </dsp:txXfrm>
    </dsp:sp>
    <dsp:sp modelId="{FCAA58F6-35EA-4ADB-9D68-458FDFD5A0C8}">
      <dsp:nvSpPr>
        <dsp:cNvPr id="0" name=""/>
        <dsp:cNvSpPr/>
      </dsp:nvSpPr>
      <dsp:spPr>
        <a:xfrm rot="5400000">
          <a:off x="4303873" y="-3265730"/>
          <a:ext cx="841042" cy="7382757"/>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ea typeface="ＭＳ Ｐゴシック" pitchFamily="34" charset="-128"/>
            </a:rPr>
            <a:t>Determine technical area of interest</a:t>
          </a:r>
          <a:endParaRPr lang="en-US" sz="2400" b="1" kern="1200" dirty="0"/>
        </a:p>
      </dsp:txBody>
      <dsp:txXfrm rot="-5400000">
        <a:off x="1033016" y="46183"/>
        <a:ext cx="7341701" cy="758930"/>
      </dsp:txXfrm>
    </dsp:sp>
    <dsp:sp modelId="{F4CA842A-578F-488D-B525-761587ACD64E}">
      <dsp:nvSpPr>
        <dsp:cNvPr id="0" name=""/>
        <dsp:cNvSpPr/>
      </dsp:nvSpPr>
      <dsp:spPr>
        <a:xfrm rot="5400000">
          <a:off x="-151660" y="2021465"/>
          <a:ext cx="1293911" cy="905738"/>
        </a:xfrm>
        <a:prstGeom prst="chevron">
          <a:avLst/>
        </a:prstGeom>
        <a:solidFill>
          <a:schemeClr val="accent5">
            <a:hueOff val="2571418"/>
            <a:satOff val="5874"/>
            <a:lumOff val="-16274"/>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dirty="0" smtClean="0"/>
            <a:t>Existing?</a:t>
          </a:r>
          <a:endParaRPr lang="en-US" sz="1300" b="1" kern="1200" dirty="0"/>
        </a:p>
      </dsp:txBody>
      <dsp:txXfrm rot="-5400000">
        <a:off x="42427" y="2280247"/>
        <a:ext cx="905738" cy="388173"/>
      </dsp:txXfrm>
    </dsp:sp>
    <dsp:sp modelId="{A5E3A7C1-5A7D-48C0-A41C-1DA41F61F19F}">
      <dsp:nvSpPr>
        <dsp:cNvPr id="0" name=""/>
        <dsp:cNvSpPr/>
      </dsp:nvSpPr>
      <dsp:spPr>
        <a:xfrm rot="5400000">
          <a:off x="3621363" y="-1443478"/>
          <a:ext cx="2206063" cy="7382757"/>
        </a:xfrm>
        <a:prstGeom prst="round2SameRect">
          <a:avLst/>
        </a:prstGeom>
        <a:solidFill>
          <a:schemeClr val="lt1">
            <a:alpha val="90000"/>
            <a:hueOff val="0"/>
            <a:satOff val="0"/>
            <a:lumOff val="0"/>
            <a:alphaOff val="0"/>
          </a:schemeClr>
        </a:solidFill>
        <a:ln w="25400" cap="flat" cmpd="sng" algn="ctr">
          <a:solidFill>
            <a:schemeClr val="accent5">
              <a:hueOff val="2571418"/>
              <a:satOff val="5874"/>
              <a:lumOff val="-162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ea typeface="ＭＳ Ｐゴシック" pitchFamily="34" charset="-128"/>
            </a:rPr>
            <a:t>Is there an IEEE working on a standards project in this area? = Join existing group</a:t>
          </a:r>
          <a:endParaRPr lang="en-US" sz="1600" b="1" kern="1200" dirty="0"/>
        </a:p>
        <a:p>
          <a:pPr marL="342900" lvl="2" indent="-171450" algn="l" defTabSz="711200">
            <a:lnSpc>
              <a:spcPct val="90000"/>
            </a:lnSpc>
            <a:spcBef>
              <a:spcPct val="0"/>
            </a:spcBef>
            <a:spcAft>
              <a:spcPct val="15000"/>
            </a:spcAft>
            <a:buChar char="••"/>
          </a:pPr>
          <a:r>
            <a:rPr lang="en-US" sz="1600" b="1" kern="1200" dirty="0" smtClean="0">
              <a:hlinkClick xmlns:r="http://schemas.openxmlformats.org/officeDocument/2006/relationships" r:id=""/>
            </a:rPr>
            <a:t>http://grouper.ieee.org/groups/index.html</a:t>
          </a:r>
          <a:r>
            <a:rPr lang="en-US" sz="1600" b="1" kern="1200" dirty="0" smtClean="0"/>
            <a:t>               (Working groups)</a:t>
          </a:r>
          <a:endParaRPr lang="en-US" sz="1600" b="1" kern="1200" dirty="0"/>
        </a:p>
        <a:p>
          <a:pPr marL="342900" lvl="2" indent="-171450" algn="l" defTabSz="711200">
            <a:lnSpc>
              <a:spcPct val="90000"/>
            </a:lnSpc>
            <a:spcBef>
              <a:spcPct val="0"/>
            </a:spcBef>
            <a:spcAft>
              <a:spcPct val="15000"/>
            </a:spcAft>
            <a:buChar char="••"/>
          </a:pPr>
          <a:r>
            <a:rPr lang="en-US" sz="1600" b="1" kern="1200" dirty="0" smtClean="0">
              <a:ea typeface="ＭＳ Ｐゴシック" pitchFamily="34" charset="-128"/>
              <a:hlinkClick xmlns:r="http://schemas.openxmlformats.org/officeDocument/2006/relationships" r:id=""/>
            </a:rPr>
            <a:t>http://standards.ieee.org/db/status/index.shtml</a:t>
          </a:r>
          <a:r>
            <a:rPr lang="en-US" sz="1600" b="1" kern="1200" dirty="0" smtClean="0">
              <a:ea typeface="ＭＳ Ｐゴシック" pitchFamily="34" charset="-128"/>
            </a:rPr>
            <a:t>  (Projects)</a:t>
          </a:r>
          <a:endParaRPr lang="en-US" sz="1600" b="1" kern="1200" dirty="0"/>
        </a:p>
        <a:p>
          <a:pPr marL="342900" lvl="2" indent="-171450" algn="l" defTabSz="711200">
            <a:lnSpc>
              <a:spcPct val="90000"/>
            </a:lnSpc>
            <a:spcBef>
              <a:spcPct val="0"/>
            </a:spcBef>
            <a:spcAft>
              <a:spcPct val="15000"/>
            </a:spcAft>
            <a:buChar char="••"/>
          </a:pPr>
          <a:r>
            <a:rPr lang="en-US" sz="1600" b="1" kern="1200" dirty="0" smtClean="0">
              <a:hlinkClick xmlns:r="http://schemas.openxmlformats.org/officeDocument/2006/relationships" r:id=""/>
            </a:rPr>
            <a:t>http://standards.ieee.org/db/balloting/ballotform.html</a:t>
          </a:r>
          <a:r>
            <a:rPr lang="en-US" sz="1600" b="1" kern="1200" dirty="0" smtClean="0"/>
            <a:t>  (Ballot)</a:t>
          </a:r>
          <a:endParaRPr lang="en-US" sz="1600" b="1" kern="1200" dirty="0"/>
        </a:p>
      </dsp:txBody>
      <dsp:txXfrm rot="-5400000">
        <a:off x="1033017" y="1252559"/>
        <a:ext cx="7275066" cy="1990681"/>
      </dsp:txXfrm>
    </dsp:sp>
    <dsp:sp modelId="{2D36C29D-B8CC-4AA8-A642-8B2DCF3D56A9}">
      <dsp:nvSpPr>
        <dsp:cNvPr id="0" name=""/>
        <dsp:cNvSpPr/>
      </dsp:nvSpPr>
      <dsp:spPr>
        <a:xfrm rot="5400000">
          <a:off x="-151660" y="3390847"/>
          <a:ext cx="1293911" cy="905738"/>
        </a:xfrm>
        <a:prstGeom prst="chevron">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New!</a:t>
          </a:r>
          <a:endParaRPr lang="en-US" sz="1400" b="1" kern="1200" dirty="0"/>
        </a:p>
      </dsp:txBody>
      <dsp:txXfrm rot="-5400000">
        <a:off x="42427" y="3649629"/>
        <a:ext cx="905738" cy="388173"/>
      </dsp:txXfrm>
    </dsp:sp>
    <dsp:sp modelId="{7F9F0579-7FAF-4D15-B38C-2A29B40547DA}">
      <dsp:nvSpPr>
        <dsp:cNvPr id="0" name=""/>
        <dsp:cNvSpPr/>
      </dsp:nvSpPr>
      <dsp:spPr>
        <a:xfrm rot="5400000">
          <a:off x="4312559" y="234338"/>
          <a:ext cx="841042" cy="7382757"/>
        </a:xfrm>
        <a:prstGeom prst="round2SameRect">
          <a:avLst/>
        </a:prstGeom>
        <a:solidFill>
          <a:schemeClr val="lt1">
            <a:alpha val="90000"/>
            <a:hueOff val="0"/>
            <a:satOff val="0"/>
            <a:lumOff val="0"/>
            <a:alphaOff val="0"/>
          </a:schemeClr>
        </a:solidFill>
        <a:ln w="25400" cap="flat" cmpd="sng" algn="ctr">
          <a:solidFill>
            <a:schemeClr val="accent5">
              <a:hueOff val="5142836"/>
              <a:satOff val="11748"/>
              <a:lumOff val="-32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ea typeface="ＭＳ Ｐゴシック" pitchFamily="34" charset="-128"/>
            </a:rPr>
            <a:t>New area of interest = Begin new project</a:t>
          </a:r>
          <a:endParaRPr lang="en-US" sz="2400" b="1" kern="1200" dirty="0"/>
        </a:p>
      </dsp:txBody>
      <dsp:txXfrm rot="-5400000">
        <a:off x="1041702" y="3546251"/>
        <a:ext cx="7341701" cy="7589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30FA1-135A-4A93-BE09-A0ED04342C9A}">
      <dsp:nvSpPr>
        <dsp:cNvPr id="0" name=""/>
        <dsp:cNvSpPr/>
      </dsp:nvSpPr>
      <dsp:spPr>
        <a:xfrm>
          <a:off x="1902" y="123520"/>
          <a:ext cx="2037470" cy="230276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smtClean="0"/>
            <a:t>Any individual or company with a technical idea may start a project</a:t>
          </a:r>
          <a:endParaRPr lang="en-US" sz="1600" b="1" kern="1200" dirty="0"/>
        </a:p>
      </dsp:txBody>
      <dsp:txXfrm>
        <a:off x="54895" y="176513"/>
        <a:ext cx="1931484" cy="1703328"/>
      </dsp:txXfrm>
    </dsp:sp>
    <dsp:sp modelId="{4B85CA83-DC41-4A45-BABF-27D97661F958}">
      <dsp:nvSpPr>
        <dsp:cNvPr id="0" name=""/>
        <dsp:cNvSpPr/>
      </dsp:nvSpPr>
      <dsp:spPr>
        <a:xfrm>
          <a:off x="726899" y="1949055"/>
          <a:ext cx="2385815" cy="2385815"/>
        </a:xfrm>
        <a:prstGeom prst="leftCircularArrow">
          <a:avLst>
            <a:gd name="adj1" fmla="val 2594"/>
            <a:gd name="adj2" fmla="val 315063"/>
            <a:gd name="adj3" fmla="val 1692290"/>
            <a:gd name="adj4" fmla="val 8626205"/>
            <a:gd name="adj5" fmla="val 3026"/>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254146-E2F9-4CE9-9955-F7260CF28BC0}">
      <dsp:nvSpPr>
        <dsp:cNvPr id="0" name=""/>
        <dsp:cNvSpPr/>
      </dsp:nvSpPr>
      <dsp:spPr>
        <a:xfrm>
          <a:off x="539048" y="2579751"/>
          <a:ext cx="1662048" cy="1225359"/>
        </a:xfrm>
        <a:prstGeom prst="roundRect">
          <a:avLst>
            <a:gd name="adj" fmla="val 10000"/>
          </a:avLst>
        </a:prstGeom>
        <a:solidFill>
          <a:schemeClr val="accent5">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b="1" kern="1200" dirty="0" smtClean="0"/>
            <a:t>Determine need for project </a:t>
          </a:r>
          <a:endParaRPr lang="en-US" sz="1600" b="1" kern="1200" dirty="0"/>
        </a:p>
      </dsp:txBody>
      <dsp:txXfrm>
        <a:off x="574938" y="2615641"/>
        <a:ext cx="1590268" cy="1153579"/>
      </dsp:txXfrm>
    </dsp:sp>
    <dsp:sp modelId="{CD1EB027-A781-4CCE-8A6B-3466FE569733}">
      <dsp:nvSpPr>
        <dsp:cNvPr id="0" name=""/>
        <dsp:cNvSpPr/>
      </dsp:nvSpPr>
      <dsp:spPr>
        <a:xfrm>
          <a:off x="2429917" y="814357"/>
          <a:ext cx="2580349" cy="330056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2571418"/>
              <a:satOff val="5874"/>
              <a:lumOff val="-162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rtl="0">
            <a:lnSpc>
              <a:spcPct val="90000"/>
            </a:lnSpc>
            <a:spcBef>
              <a:spcPct val="0"/>
            </a:spcBef>
            <a:spcAft>
              <a:spcPct val="15000"/>
            </a:spcAft>
            <a:buChar char="••"/>
          </a:pPr>
          <a:r>
            <a:rPr lang="en-US" sz="1600" b="1" kern="1200" dirty="0" smtClean="0"/>
            <a:t>A Sponsor does not have a financial role</a:t>
          </a:r>
          <a:endParaRPr lang="en-US" sz="1600" b="1" kern="1200" dirty="0"/>
        </a:p>
        <a:p>
          <a:pPr marL="171450" lvl="1" indent="-171450" algn="l" defTabSz="711200" rtl="0">
            <a:lnSpc>
              <a:spcPct val="90000"/>
            </a:lnSpc>
            <a:spcBef>
              <a:spcPct val="0"/>
            </a:spcBef>
            <a:spcAft>
              <a:spcPct val="15000"/>
            </a:spcAft>
            <a:buChar char="••"/>
          </a:pPr>
          <a:r>
            <a:rPr lang="en-US" sz="1600" b="1" kern="1200" dirty="0" smtClean="0"/>
            <a:t>A Sponsor provides guidance and support</a:t>
          </a:r>
          <a:endParaRPr lang="en-US" sz="1600" b="1" kern="1200" dirty="0"/>
        </a:p>
      </dsp:txBody>
      <dsp:txXfrm>
        <a:off x="2505493" y="1597197"/>
        <a:ext cx="2429197" cy="2442149"/>
      </dsp:txXfrm>
    </dsp:sp>
    <dsp:sp modelId="{75E27004-86A7-4995-9084-93EA0EA33E30}">
      <dsp:nvSpPr>
        <dsp:cNvPr id="0" name=""/>
        <dsp:cNvSpPr/>
      </dsp:nvSpPr>
      <dsp:spPr>
        <a:xfrm>
          <a:off x="4437038" y="-181089"/>
          <a:ext cx="2629504" cy="2629504"/>
        </a:xfrm>
        <a:prstGeom prst="circularArrow">
          <a:avLst>
            <a:gd name="adj1" fmla="val 2354"/>
            <a:gd name="adj2" fmla="val 284277"/>
            <a:gd name="adj3" fmla="val 19486407"/>
            <a:gd name="adj4" fmla="val 12521706"/>
            <a:gd name="adj5" fmla="val 2746"/>
          </a:avLst>
        </a:prstGeom>
        <a:solidFill>
          <a:schemeClr val="accent5">
            <a:hueOff val="5142836"/>
            <a:satOff val="11748"/>
            <a:lumOff val="-3254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789B4B-AD47-473C-A1CF-8BC928367477}">
      <dsp:nvSpPr>
        <dsp:cNvPr id="0" name=""/>
        <dsp:cNvSpPr/>
      </dsp:nvSpPr>
      <dsp:spPr>
        <a:xfrm>
          <a:off x="3124200" y="0"/>
          <a:ext cx="1811068" cy="1620120"/>
        </a:xfrm>
        <a:prstGeom prst="roundRect">
          <a:avLst>
            <a:gd name="adj" fmla="val 10000"/>
          </a:avLst>
        </a:prstGeom>
        <a:solidFill>
          <a:schemeClr val="accent5">
            <a:hueOff val="2571418"/>
            <a:satOff val="5874"/>
            <a:lumOff val="-16274"/>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b="1" kern="1200" dirty="0" smtClean="0"/>
            <a:t>Find a technical group within IEEE to “sponsor” the project</a:t>
          </a:r>
          <a:endParaRPr lang="en-US" sz="1600" b="1" kern="1200" dirty="0"/>
        </a:p>
      </dsp:txBody>
      <dsp:txXfrm>
        <a:off x="3171652" y="47452"/>
        <a:ext cx="1716164" cy="1525216"/>
      </dsp:txXfrm>
    </dsp:sp>
    <dsp:sp modelId="{C965FCC7-E759-4167-9DA3-36BE3D08A846}">
      <dsp:nvSpPr>
        <dsp:cNvPr id="0" name=""/>
        <dsp:cNvSpPr/>
      </dsp:nvSpPr>
      <dsp:spPr>
        <a:xfrm>
          <a:off x="5257797" y="457199"/>
          <a:ext cx="2277927" cy="1216161"/>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5142836"/>
              <a:satOff val="11748"/>
              <a:lumOff val="-32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rtl="0">
            <a:lnSpc>
              <a:spcPct val="90000"/>
            </a:lnSpc>
            <a:spcBef>
              <a:spcPct val="0"/>
            </a:spcBef>
            <a:spcAft>
              <a:spcPct val="15000"/>
            </a:spcAft>
            <a:buChar char="••"/>
          </a:pPr>
          <a:r>
            <a:rPr lang="en-US" sz="1600" b="1" kern="1200" dirty="0" smtClean="0"/>
            <a:t>Develop scope and purpose of the project </a:t>
          </a:r>
          <a:endParaRPr lang="en-US" sz="1600" b="1" kern="1200" dirty="0"/>
        </a:p>
      </dsp:txBody>
      <dsp:txXfrm>
        <a:off x="5285784" y="485186"/>
        <a:ext cx="2221953" cy="899581"/>
      </dsp:txXfrm>
    </dsp:sp>
    <dsp:sp modelId="{44510E64-3640-438F-9561-BDAF57FD571D}">
      <dsp:nvSpPr>
        <dsp:cNvPr id="0" name=""/>
        <dsp:cNvSpPr/>
      </dsp:nvSpPr>
      <dsp:spPr>
        <a:xfrm>
          <a:off x="5467900" y="1827001"/>
          <a:ext cx="2125261" cy="2065701"/>
        </a:xfrm>
        <a:prstGeom prst="roundRect">
          <a:avLst>
            <a:gd name="adj" fmla="val 10000"/>
          </a:avLst>
        </a:prstGeom>
        <a:solidFill>
          <a:schemeClr val="accent5">
            <a:hueOff val="5142836"/>
            <a:satOff val="11748"/>
            <a:lumOff val="-32549"/>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US" sz="1400" b="1" kern="1200" dirty="0" smtClean="0"/>
            <a:t>Submit a Project Authorization Request (PAR) form  for approval</a:t>
          </a:r>
          <a:endParaRPr lang="en-US" sz="1400" b="1" kern="1200" dirty="0"/>
        </a:p>
      </dsp:txBody>
      <dsp:txXfrm>
        <a:off x="5528402" y="1887503"/>
        <a:ext cx="2004257" cy="19446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683062-3820-48EA-A6A8-CE4819F8BEA5}">
      <dsp:nvSpPr>
        <dsp:cNvPr id="0" name=""/>
        <dsp:cNvSpPr/>
      </dsp:nvSpPr>
      <dsp:spPr>
        <a:xfrm>
          <a:off x="0" y="635951"/>
          <a:ext cx="8229600" cy="896162"/>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06680" tIns="106680" rIns="106680" bIns="10668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kern="1200" cap="none" spc="50" dirty="0" smtClean="0">
              <a:ln w="13500">
                <a:prstDash val="solid"/>
              </a:ln>
              <a:effectLst>
                <a:innerShdw blurRad="50900" dist="38500" dir="13500000">
                  <a:srgbClr val="000000">
                    <a:alpha val="60000"/>
                  </a:srgbClr>
                </a:innerShdw>
              </a:effectLst>
            </a:rPr>
            <a:t>Standard is written by working group</a:t>
          </a:r>
          <a:endParaRPr lang="en-US" sz="2800" b="1" kern="1200" cap="none" spc="50" dirty="0" smtClean="0">
            <a:ln w="13500">
              <a:prstDash val="solid"/>
            </a:ln>
            <a:effectLst>
              <a:innerShdw blurRad="50900" dist="38500" dir="13500000">
                <a:srgbClr val="000000">
                  <a:alpha val="60000"/>
                </a:srgbClr>
              </a:innerShdw>
            </a:effectLst>
            <a:ea typeface="ＭＳ Ｐゴシック" pitchFamily="-112" charset="-128"/>
            <a:cs typeface="ＭＳ Ｐゴシック" pitchFamily="-112" charset="-128"/>
          </a:endParaRPr>
        </a:p>
      </dsp:txBody>
      <dsp:txXfrm>
        <a:off x="43747" y="679698"/>
        <a:ext cx="8142106" cy="808668"/>
      </dsp:txXfrm>
    </dsp:sp>
    <dsp:sp modelId="{56EC9AE9-5E49-47B4-98B6-64BDADBA55BA}">
      <dsp:nvSpPr>
        <dsp:cNvPr id="0" name=""/>
        <dsp:cNvSpPr/>
      </dsp:nvSpPr>
      <dsp:spPr>
        <a:xfrm>
          <a:off x="0" y="1731808"/>
          <a:ext cx="8229600" cy="942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n-US" sz="2000" b="1" kern="1200" dirty="0" smtClean="0"/>
            <a:t>Working group writes initial draft or develops draft from existing documents and specifications</a:t>
          </a:r>
          <a:endParaRPr lang="en-US" sz="2000" b="1" kern="1200" dirty="0"/>
        </a:p>
        <a:p>
          <a:pPr marL="228600" lvl="1" indent="-228600" algn="l" defTabSz="889000" rtl="0">
            <a:lnSpc>
              <a:spcPct val="90000"/>
            </a:lnSpc>
            <a:spcBef>
              <a:spcPct val="0"/>
            </a:spcBef>
            <a:spcAft>
              <a:spcPct val="20000"/>
            </a:spcAft>
            <a:buChar char="••"/>
          </a:pPr>
          <a:r>
            <a:rPr lang="en-US" sz="2000" b="1" kern="1200" dirty="0" smtClean="0">
              <a:ea typeface="ＭＳ Ｐゴシック" pitchFamily="-112" charset="-128"/>
              <a:cs typeface="ＭＳ Ｐゴシック" pitchFamily="-112" charset="-128"/>
            </a:rPr>
            <a:t>Working group follows the policies and procedures of the Technical Committee </a:t>
          </a:r>
          <a:endParaRPr lang="en-US" sz="2000" b="1" kern="1200" dirty="0"/>
        </a:p>
      </dsp:txBody>
      <dsp:txXfrm>
        <a:off x="0" y="1731808"/>
        <a:ext cx="8229600" cy="942084"/>
      </dsp:txXfrm>
    </dsp:sp>
    <dsp:sp modelId="{E2A39668-AD24-4852-B73D-C5CCBF16DFC6}">
      <dsp:nvSpPr>
        <dsp:cNvPr id="0" name=""/>
        <dsp:cNvSpPr/>
      </dsp:nvSpPr>
      <dsp:spPr>
        <a:xfrm>
          <a:off x="0" y="3158835"/>
          <a:ext cx="8229600" cy="926540"/>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cap="none" spc="0" dirty="0" smtClean="0">
              <a:ln w="18415" cmpd="sng">
                <a:prstDash val="solid"/>
              </a:ln>
              <a:solidFill>
                <a:schemeClr val="tx1"/>
              </a:solidFill>
              <a:effectLst/>
            </a:rPr>
            <a:t>Draft document is revised and reviewed </a:t>
          </a:r>
          <a:endParaRPr lang="en-US" sz="2800" b="1" kern="1200" cap="none" spc="0" dirty="0">
            <a:ln w="18415" cmpd="sng">
              <a:prstDash val="solid"/>
            </a:ln>
            <a:solidFill>
              <a:schemeClr val="tx1"/>
            </a:solidFill>
            <a:effectLst/>
          </a:endParaRPr>
        </a:p>
      </dsp:txBody>
      <dsp:txXfrm>
        <a:off x="45230" y="3204065"/>
        <a:ext cx="8139140" cy="836080"/>
      </dsp:txXfrm>
    </dsp:sp>
    <dsp:sp modelId="{422B8869-340C-4EEA-A4EF-C2CB4A602E58}">
      <dsp:nvSpPr>
        <dsp:cNvPr id="0" name=""/>
        <dsp:cNvSpPr/>
      </dsp:nvSpPr>
      <dsp:spPr>
        <a:xfrm>
          <a:off x="0" y="3273928"/>
          <a:ext cx="8229600" cy="1058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6350" rIns="35560" bIns="6350" numCol="1" spcCol="1270" anchor="t" anchorCtr="0">
          <a:noAutofit/>
        </a:bodyPr>
        <a:lstStyle/>
        <a:p>
          <a:pPr marL="57150" lvl="1" indent="-57150" algn="l" defTabSz="177800" rtl="0">
            <a:lnSpc>
              <a:spcPct val="90000"/>
            </a:lnSpc>
            <a:spcBef>
              <a:spcPct val="0"/>
            </a:spcBef>
            <a:spcAft>
              <a:spcPct val="20000"/>
            </a:spcAft>
            <a:buChar char="••"/>
          </a:pPr>
          <a:endParaRPr lang="en-US" sz="400" kern="1200" dirty="0"/>
        </a:p>
      </dsp:txBody>
      <dsp:txXfrm>
        <a:off x="0" y="3273928"/>
        <a:ext cx="8229600" cy="105880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59CA4-03F5-49C6-AC83-0F4F48432365}">
      <dsp:nvSpPr>
        <dsp:cNvPr id="0" name=""/>
        <dsp:cNvSpPr/>
      </dsp:nvSpPr>
      <dsp:spPr>
        <a:xfrm>
          <a:off x="6898" y="927883"/>
          <a:ext cx="4123580" cy="1649432"/>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96012" tIns="32004" rIns="32004" bIns="32004" numCol="1" spcCol="1270" anchor="ctr" anchorCtr="0">
          <a:noAutofit/>
        </a:bodyPr>
        <a:lstStyle/>
        <a:p>
          <a:pPr lvl="0" algn="ctr" defTabSz="1066800" rtl="0">
            <a:lnSpc>
              <a:spcPct val="90000"/>
            </a:lnSpc>
            <a:spcBef>
              <a:spcPct val="0"/>
            </a:spcBef>
            <a:spcAft>
              <a:spcPct val="35000"/>
            </a:spcAft>
          </a:pPr>
          <a:r>
            <a:rPr lang="en-US" sz="2400" b="1" kern="1200" dirty="0" smtClean="0"/>
            <a:t>IEEE-SA members are invited to ballot on draft standards</a:t>
          </a:r>
          <a:endParaRPr lang="en-US" sz="2400" b="1" kern="1200" dirty="0"/>
        </a:p>
      </dsp:txBody>
      <dsp:txXfrm>
        <a:off x="831614" y="927883"/>
        <a:ext cx="2474148" cy="1649432"/>
      </dsp:txXfrm>
    </dsp:sp>
    <dsp:sp modelId="{141E0768-8FD9-4132-A2B4-A9D34E8B3D8F}">
      <dsp:nvSpPr>
        <dsp:cNvPr id="0" name=""/>
        <dsp:cNvSpPr/>
      </dsp:nvSpPr>
      <dsp:spPr>
        <a:xfrm>
          <a:off x="3718120" y="927883"/>
          <a:ext cx="4123580" cy="1649432"/>
        </a:xfrm>
        <a:prstGeom prst="chevron">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96012" tIns="32004" rIns="32004" bIns="32004" numCol="1" spcCol="1270" anchor="ctr" anchorCtr="0">
          <a:noAutofit/>
        </a:bodyPr>
        <a:lstStyle/>
        <a:p>
          <a:pPr lvl="0" algn="ctr" defTabSz="1066800" rtl="0">
            <a:lnSpc>
              <a:spcPct val="90000"/>
            </a:lnSpc>
            <a:spcBef>
              <a:spcPct val="0"/>
            </a:spcBef>
            <a:spcAft>
              <a:spcPct val="35000"/>
            </a:spcAft>
          </a:pPr>
          <a:r>
            <a:rPr lang="en-US" sz="2400" b="1" kern="1200" dirty="0" smtClean="0"/>
            <a:t>Balloters receive document, review it, and vote on it </a:t>
          </a:r>
          <a:endParaRPr lang="en-US" sz="2400" b="1" kern="1200" dirty="0"/>
        </a:p>
      </dsp:txBody>
      <dsp:txXfrm>
        <a:off x="4542836" y="927883"/>
        <a:ext cx="2474148" cy="164943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616575" y="177800"/>
            <a:ext cx="641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defTabSz="941388">
              <a:defRPr sz="1400"/>
            </a:lvl1pPr>
          </a:lstStyle>
          <a:p>
            <a:r>
              <a:rPr lang="en-US" smtClean="0"/>
              <a:t>doc.: IEEE 802.11-10/0617r3</a:t>
            </a:r>
            <a:endParaRPr lang="en-US"/>
          </a:p>
        </p:txBody>
      </p:sp>
      <p:sp>
        <p:nvSpPr>
          <p:cNvPr id="3075" name="Rectangle 3"/>
          <p:cNvSpPr>
            <a:spLocks noGrp="1" noChangeArrowheads="1"/>
          </p:cNvSpPr>
          <p:nvPr>
            <p:ph type="dt" sz="quarter" idx="1"/>
          </p:nvPr>
        </p:nvSpPr>
        <p:spPr bwMode="auto">
          <a:xfrm>
            <a:off x="696913" y="177800"/>
            <a:ext cx="8270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l" defTabSz="941388">
              <a:defRPr sz="1400"/>
            </a:lvl1pPr>
          </a:lstStyle>
          <a:p>
            <a:r>
              <a:rPr lang="en-US" smtClean="0"/>
              <a:t>September 2012</a:t>
            </a:r>
            <a:endParaRPr lang="en-US"/>
          </a:p>
        </p:txBody>
      </p:sp>
      <p:sp>
        <p:nvSpPr>
          <p:cNvPr id="3076" name="Rectangle 4"/>
          <p:cNvSpPr>
            <a:spLocks noGrp="1" noChangeArrowheads="1"/>
          </p:cNvSpPr>
          <p:nvPr>
            <p:ph type="ftr" sz="quarter" idx="2"/>
          </p:nvPr>
        </p:nvSpPr>
        <p:spPr bwMode="auto">
          <a:xfrm>
            <a:off x="5868988" y="9010650"/>
            <a:ext cx="4667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defTabSz="941388">
              <a:defRPr sz="1200" b="0"/>
            </a:lvl1pPr>
          </a:lstStyle>
          <a:p>
            <a:r>
              <a:rPr lang="en-US"/>
              <a:t>Bruce Kraemer (Marvell)</a:t>
            </a:r>
          </a:p>
        </p:txBody>
      </p:sp>
      <p:sp>
        <p:nvSpPr>
          <p:cNvPr id="3077" name="Rectangle 5"/>
          <p:cNvSpPr>
            <a:spLocks noGrp="1" noChangeArrowheads="1"/>
          </p:cNvSpPr>
          <p:nvPr>
            <p:ph type="sldNum" sz="quarter" idx="3"/>
          </p:nvPr>
        </p:nvSpPr>
        <p:spPr bwMode="auto">
          <a:xfrm>
            <a:off x="3144838" y="9010650"/>
            <a:ext cx="512762"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defTabSz="941388">
              <a:defRPr sz="1200" b="0"/>
            </a:lvl1pPr>
          </a:lstStyle>
          <a:p>
            <a:r>
              <a:rPr lang="en-US"/>
              <a:t>Page </a:t>
            </a:r>
            <a:fld id="{CC594EE9-1BCA-4087-A89E-28242BBDAFA6}" type="slidenum">
              <a:rPr lang="en-US"/>
              <a:pPr/>
              <a:t>‹#›</a:t>
            </a:fld>
            <a:endParaRPr lang="en-US"/>
          </a:p>
        </p:txBody>
      </p:sp>
      <p:sp>
        <p:nvSpPr>
          <p:cNvPr id="3078" name="Line 6"/>
          <p:cNvSpPr>
            <a:spLocks noChangeShapeType="1"/>
          </p:cNvSpPr>
          <p:nvPr/>
        </p:nvSpPr>
        <p:spPr bwMode="auto">
          <a:xfrm>
            <a:off x="695325" y="387350"/>
            <a:ext cx="55641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695325" y="90106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941388"/>
            <a:r>
              <a:rPr lang="en-US" sz="1200" b="0"/>
              <a:t>Submission</a:t>
            </a:r>
          </a:p>
        </p:txBody>
      </p:sp>
      <p:sp>
        <p:nvSpPr>
          <p:cNvPr id="3080" name="Line 8"/>
          <p:cNvSpPr>
            <a:spLocks noChangeShapeType="1"/>
          </p:cNvSpPr>
          <p:nvPr/>
        </p:nvSpPr>
        <p:spPr bwMode="auto">
          <a:xfrm>
            <a:off x="695325" y="8999538"/>
            <a:ext cx="571976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8727504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59438" y="98425"/>
            <a:ext cx="641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defTabSz="941388">
              <a:defRPr sz="1400"/>
            </a:lvl1pPr>
          </a:lstStyle>
          <a:p>
            <a:r>
              <a:rPr lang="en-US" smtClean="0"/>
              <a:t>doc.: IEEE 802.11-10/0617r3</a:t>
            </a:r>
            <a:endParaRPr lang="en-US"/>
          </a:p>
        </p:txBody>
      </p:sp>
      <p:sp>
        <p:nvSpPr>
          <p:cNvPr id="2051" name="Rectangle 3"/>
          <p:cNvSpPr>
            <a:spLocks noGrp="1" noChangeArrowheads="1"/>
          </p:cNvSpPr>
          <p:nvPr>
            <p:ph type="dt" idx="1"/>
          </p:nvPr>
        </p:nvSpPr>
        <p:spPr bwMode="auto">
          <a:xfrm>
            <a:off x="655638" y="98425"/>
            <a:ext cx="8270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l" defTabSz="941388">
              <a:defRPr sz="1400"/>
            </a:lvl1pPr>
          </a:lstStyle>
          <a:p>
            <a:r>
              <a:rPr lang="en-US" smtClean="0"/>
              <a:t>September 2012</a:t>
            </a:r>
            <a:endParaRPr lang="en-US"/>
          </a:p>
        </p:txBody>
      </p:sp>
      <p:sp>
        <p:nvSpPr>
          <p:cNvPr id="2052" name="Rectangle 4"/>
          <p:cNvSpPr>
            <a:spLocks noGrp="1" noRot="1" noChangeAspect="1" noChangeArrowheads="1" noTextEdit="1"/>
          </p:cNvSpPr>
          <p:nvPr>
            <p:ph type="sldImg" idx="2"/>
          </p:nvPr>
        </p:nvSpPr>
        <p:spPr bwMode="auto">
          <a:xfrm>
            <a:off x="1158875" y="703263"/>
            <a:ext cx="4641850" cy="3481387"/>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7100" y="4422775"/>
            <a:ext cx="5100638" cy="418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27" tIns="46414" rIns="94427" bIns="464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5373688" y="9013825"/>
            <a:ext cx="9271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5pPr marL="460375" lvl="4" algn="r" defTabSz="941388">
              <a:defRPr sz="1200" b="0"/>
            </a:lvl5pPr>
          </a:lstStyle>
          <a:p>
            <a:pPr lvl="4"/>
            <a:r>
              <a:rPr lang="en-US"/>
              <a:t>Bruce Kraemer (Marvell)</a:t>
            </a:r>
          </a:p>
        </p:txBody>
      </p:sp>
      <p:sp>
        <p:nvSpPr>
          <p:cNvPr id="2055" name="Rectangle 7"/>
          <p:cNvSpPr>
            <a:spLocks noGrp="1" noChangeArrowheads="1"/>
          </p:cNvSpPr>
          <p:nvPr>
            <p:ph type="sldNum" sz="quarter" idx="5"/>
          </p:nvPr>
        </p:nvSpPr>
        <p:spPr bwMode="auto">
          <a:xfrm>
            <a:off x="3232150" y="9013825"/>
            <a:ext cx="5127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defTabSz="941388">
              <a:defRPr sz="1200" b="0"/>
            </a:lvl1pPr>
          </a:lstStyle>
          <a:p>
            <a:r>
              <a:rPr lang="en-US"/>
              <a:t>Page </a:t>
            </a:r>
            <a:fld id="{309C68BE-1D4C-4AB0-9804-7B1A5092555F}" type="slidenum">
              <a:rPr lang="en-US"/>
              <a:pPr/>
              <a:t>‹#›</a:t>
            </a:fld>
            <a:endParaRPr lang="en-US"/>
          </a:p>
        </p:txBody>
      </p:sp>
      <p:sp>
        <p:nvSpPr>
          <p:cNvPr id="2056" name="Rectangle 8"/>
          <p:cNvSpPr>
            <a:spLocks noChangeArrowheads="1"/>
          </p:cNvSpPr>
          <p:nvPr/>
        </p:nvSpPr>
        <p:spPr bwMode="auto">
          <a:xfrm>
            <a:off x="725488" y="901382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defTabSz="922338"/>
            <a:r>
              <a:rPr lang="en-US" sz="1200" b="0"/>
              <a:t>Submission</a:t>
            </a:r>
          </a:p>
        </p:txBody>
      </p:sp>
      <p:sp>
        <p:nvSpPr>
          <p:cNvPr id="2057" name="Line 9"/>
          <p:cNvSpPr>
            <a:spLocks noChangeShapeType="1"/>
          </p:cNvSpPr>
          <p:nvPr/>
        </p:nvSpPr>
        <p:spPr bwMode="auto">
          <a:xfrm>
            <a:off x="725488" y="9012238"/>
            <a:ext cx="550386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Line 10"/>
          <p:cNvSpPr>
            <a:spLocks noChangeShapeType="1"/>
          </p:cNvSpPr>
          <p:nvPr/>
        </p:nvSpPr>
        <p:spPr bwMode="auto">
          <a:xfrm>
            <a:off x="649288" y="296863"/>
            <a:ext cx="565626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45531994"/>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hdr" sz="quarter"/>
          </p:nvPr>
        </p:nvSpPr>
        <p:spPr>
          <a:ln/>
        </p:spPr>
        <p:txBody>
          <a:bodyPr/>
          <a:lstStyle/>
          <a:p>
            <a:r>
              <a:rPr lang="en-US" smtClean="0"/>
              <a:t>doc.: IEEE 802.11-10/0617r3</a:t>
            </a:r>
            <a:endParaRPr lang="en-US"/>
          </a:p>
        </p:txBody>
      </p:sp>
      <p:sp>
        <p:nvSpPr>
          <p:cNvPr id="13" name="Rectangle 3"/>
          <p:cNvSpPr>
            <a:spLocks noGrp="1" noChangeArrowheads="1"/>
          </p:cNvSpPr>
          <p:nvPr>
            <p:ph type="dt" idx="1"/>
          </p:nvPr>
        </p:nvSpPr>
        <p:spPr>
          <a:ln/>
        </p:spPr>
        <p:txBody>
          <a:bodyPr/>
          <a:lstStyle/>
          <a:p>
            <a:r>
              <a:rPr lang="en-US" smtClean="0"/>
              <a:t>September 2012</a:t>
            </a:r>
            <a:endParaRPr lang="en-US"/>
          </a:p>
        </p:txBody>
      </p:sp>
      <p:sp>
        <p:nvSpPr>
          <p:cNvPr id="14" name="Rectangle 6"/>
          <p:cNvSpPr>
            <a:spLocks noGrp="1" noChangeArrowheads="1"/>
          </p:cNvSpPr>
          <p:nvPr>
            <p:ph type="ftr" sz="quarter" idx="4"/>
          </p:nvPr>
        </p:nvSpPr>
        <p:spPr>
          <a:ln/>
        </p:spPr>
        <p:txBody>
          <a:bodyPr/>
          <a:lstStyle/>
          <a:p>
            <a:pPr lvl="4"/>
            <a:r>
              <a:rPr lang="en-US"/>
              <a:t>Bruce Kraemer (Marvell)</a:t>
            </a:r>
          </a:p>
        </p:txBody>
      </p:sp>
      <p:sp>
        <p:nvSpPr>
          <p:cNvPr id="15" name="Rectangle 7"/>
          <p:cNvSpPr>
            <a:spLocks noGrp="1" noChangeArrowheads="1"/>
          </p:cNvSpPr>
          <p:nvPr>
            <p:ph type="sldNum" sz="quarter" idx="5"/>
          </p:nvPr>
        </p:nvSpPr>
        <p:spPr>
          <a:ln/>
        </p:spPr>
        <p:txBody>
          <a:bodyPr/>
          <a:lstStyle/>
          <a:p>
            <a:r>
              <a:rPr lang="en-US"/>
              <a:t>Page </a:t>
            </a:r>
            <a:fld id="{F3608102-DAE0-4116-A8E3-DA583ED0FDDA}" type="slidenum">
              <a:rPr lang="en-US"/>
              <a:pPr/>
              <a:t>1</a:t>
            </a:fld>
            <a:endParaRPr lang="en-US"/>
          </a:p>
        </p:txBody>
      </p:sp>
      <p:sp>
        <p:nvSpPr>
          <p:cNvPr id="2172930" name="Rectangle 2"/>
          <p:cNvSpPr txBox="1">
            <a:spLocks noGrp="1" noChangeArrowheads="1"/>
          </p:cNvSpPr>
          <p:nvPr/>
        </p:nvSpPr>
        <p:spPr bwMode="auto">
          <a:xfrm>
            <a:off x="3435350" y="98425"/>
            <a:ext cx="28654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lgn="l" defTabSz="944563">
              <a:defRPr sz="2400">
                <a:solidFill>
                  <a:schemeClr val="tx1"/>
                </a:solidFill>
                <a:latin typeface="Times New Roman" pitchFamily="18" charset="0"/>
              </a:defRPr>
            </a:lvl1pPr>
            <a:lvl2pPr marL="747713" indent="-287338" algn="l" defTabSz="944563">
              <a:defRPr sz="2400">
                <a:solidFill>
                  <a:schemeClr val="tx1"/>
                </a:solidFill>
                <a:latin typeface="Times New Roman" pitchFamily="18" charset="0"/>
              </a:defRPr>
            </a:lvl2pPr>
            <a:lvl3pPr marL="1150938" indent="-230188" algn="l" defTabSz="944563">
              <a:defRPr sz="2400">
                <a:solidFill>
                  <a:schemeClr val="tx1"/>
                </a:solidFill>
                <a:latin typeface="Times New Roman" pitchFamily="18" charset="0"/>
              </a:defRPr>
            </a:lvl3pPr>
            <a:lvl4pPr marL="1611313" indent="-230188" algn="l" defTabSz="944563">
              <a:defRPr sz="2400">
                <a:solidFill>
                  <a:schemeClr val="tx1"/>
                </a:solidFill>
                <a:latin typeface="Times New Roman" pitchFamily="18" charset="0"/>
              </a:defRPr>
            </a:lvl4pPr>
            <a:lvl5pPr marL="2071688" indent="-230188" algn="l" defTabSz="944563">
              <a:defRPr sz="2400">
                <a:solidFill>
                  <a:schemeClr val="tx1"/>
                </a:solidFill>
                <a:latin typeface="Times New Roman" pitchFamily="18" charset="0"/>
              </a:defRPr>
            </a:lvl5pPr>
            <a:lvl6pPr marL="2528888" indent="-230188" defTabSz="944563" eaLnBrk="0" fontAlgn="base" hangingPunct="0">
              <a:spcBef>
                <a:spcPct val="0"/>
              </a:spcBef>
              <a:spcAft>
                <a:spcPct val="0"/>
              </a:spcAft>
              <a:defRPr sz="2400">
                <a:solidFill>
                  <a:schemeClr val="tx1"/>
                </a:solidFill>
                <a:latin typeface="Times New Roman" pitchFamily="18" charset="0"/>
              </a:defRPr>
            </a:lvl6pPr>
            <a:lvl7pPr marL="2986088" indent="-230188" defTabSz="944563" eaLnBrk="0" fontAlgn="base" hangingPunct="0">
              <a:spcBef>
                <a:spcPct val="0"/>
              </a:spcBef>
              <a:spcAft>
                <a:spcPct val="0"/>
              </a:spcAft>
              <a:defRPr sz="2400">
                <a:solidFill>
                  <a:schemeClr val="tx1"/>
                </a:solidFill>
                <a:latin typeface="Times New Roman" pitchFamily="18" charset="0"/>
              </a:defRPr>
            </a:lvl7pPr>
            <a:lvl8pPr marL="3443288" indent="-230188" defTabSz="944563" eaLnBrk="0" fontAlgn="base" hangingPunct="0">
              <a:spcBef>
                <a:spcPct val="0"/>
              </a:spcBef>
              <a:spcAft>
                <a:spcPct val="0"/>
              </a:spcAft>
              <a:defRPr sz="2400">
                <a:solidFill>
                  <a:schemeClr val="tx1"/>
                </a:solidFill>
                <a:latin typeface="Times New Roman" pitchFamily="18" charset="0"/>
              </a:defRPr>
            </a:lvl8pPr>
            <a:lvl9pPr marL="3900488" indent="-230188" defTabSz="944563" eaLnBrk="0" fontAlgn="base" hangingPunct="0">
              <a:spcBef>
                <a:spcPct val="0"/>
              </a:spcBef>
              <a:spcAft>
                <a:spcPct val="0"/>
              </a:spcAft>
              <a:defRPr sz="2400">
                <a:solidFill>
                  <a:schemeClr val="tx1"/>
                </a:solidFill>
                <a:latin typeface="Times New Roman" pitchFamily="18" charset="0"/>
              </a:defRPr>
            </a:lvl9pPr>
          </a:lstStyle>
          <a:p>
            <a:pPr algn="r"/>
            <a:r>
              <a:rPr lang="en-US" sz="1400"/>
              <a:t>doc: 802.11-10/0274r0doc.: IEEE 802.11-06/0528r0</a:t>
            </a:r>
          </a:p>
        </p:txBody>
      </p:sp>
      <p:sp>
        <p:nvSpPr>
          <p:cNvPr id="2172931" name="Rectangle 3"/>
          <p:cNvSpPr txBox="1">
            <a:spLocks noGrp="1" noChangeArrowheads="1"/>
          </p:cNvSpPr>
          <p:nvPr/>
        </p:nvSpPr>
        <p:spPr bwMode="auto">
          <a:xfrm>
            <a:off x="655638" y="98425"/>
            <a:ext cx="15954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lgn="l" defTabSz="944563">
              <a:defRPr sz="2400">
                <a:solidFill>
                  <a:schemeClr val="tx1"/>
                </a:solidFill>
                <a:latin typeface="Times New Roman" pitchFamily="18" charset="0"/>
              </a:defRPr>
            </a:lvl1pPr>
            <a:lvl2pPr marL="747713" indent="-287338" algn="l" defTabSz="944563">
              <a:defRPr sz="2400">
                <a:solidFill>
                  <a:schemeClr val="tx1"/>
                </a:solidFill>
                <a:latin typeface="Times New Roman" pitchFamily="18" charset="0"/>
              </a:defRPr>
            </a:lvl2pPr>
            <a:lvl3pPr marL="1150938" indent="-230188" algn="l" defTabSz="944563">
              <a:defRPr sz="2400">
                <a:solidFill>
                  <a:schemeClr val="tx1"/>
                </a:solidFill>
                <a:latin typeface="Times New Roman" pitchFamily="18" charset="0"/>
              </a:defRPr>
            </a:lvl3pPr>
            <a:lvl4pPr marL="1611313" indent="-230188" algn="l" defTabSz="944563">
              <a:defRPr sz="2400">
                <a:solidFill>
                  <a:schemeClr val="tx1"/>
                </a:solidFill>
                <a:latin typeface="Times New Roman" pitchFamily="18" charset="0"/>
              </a:defRPr>
            </a:lvl4pPr>
            <a:lvl5pPr marL="2071688" indent="-230188" algn="l" defTabSz="944563">
              <a:defRPr sz="2400">
                <a:solidFill>
                  <a:schemeClr val="tx1"/>
                </a:solidFill>
                <a:latin typeface="Times New Roman" pitchFamily="18" charset="0"/>
              </a:defRPr>
            </a:lvl5pPr>
            <a:lvl6pPr marL="2528888" indent="-230188" defTabSz="944563" eaLnBrk="0" fontAlgn="base" hangingPunct="0">
              <a:spcBef>
                <a:spcPct val="0"/>
              </a:spcBef>
              <a:spcAft>
                <a:spcPct val="0"/>
              </a:spcAft>
              <a:defRPr sz="2400">
                <a:solidFill>
                  <a:schemeClr val="tx1"/>
                </a:solidFill>
                <a:latin typeface="Times New Roman" pitchFamily="18" charset="0"/>
              </a:defRPr>
            </a:lvl6pPr>
            <a:lvl7pPr marL="2986088" indent="-230188" defTabSz="944563" eaLnBrk="0" fontAlgn="base" hangingPunct="0">
              <a:spcBef>
                <a:spcPct val="0"/>
              </a:spcBef>
              <a:spcAft>
                <a:spcPct val="0"/>
              </a:spcAft>
              <a:defRPr sz="2400">
                <a:solidFill>
                  <a:schemeClr val="tx1"/>
                </a:solidFill>
                <a:latin typeface="Times New Roman" pitchFamily="18" charset="0"/>
              </a:defRPr>
            </a:lvl7pPr>
            <a:lvl8pPr marL="3443288" indent="-230188" defTabSz="944563" eaLnBrk="0" fontAlgn="base" hangingPunct="0">
              <a:spcBef>
                <a:spcPct val="0"/>
              </a:spcBef>
              <a:spcAft>
                <a:spcPct val="0"/>
              </a:spcAft>
              <a:defRPr sz="2400">
                <a:solidFill>
                  <a:schemeClr val="tx1"/>
                </a:solidFill>
                <a:latin typeface="Times New Roman" pitchFamily="18" charset="0"/>
              </a:defRPr>
            </a:lvl8pPr>
            <a:lvl9pPr marL="3900488" indent="-230188" defTabSz="944563" eaLnBrk="0" fontAlgn="base" hangingPunct="0">
              <a:spcBef>
                <a:spcPct val="0"/>
              </a:spcBef>
              <a:spcAft>
                <a:spcPct val="0"/>
              </a:spcAft>
              <a:defRPr sz="2400">
                <a:solidFill>
                  <a:schemeClr val="tx1"/>
                </a:solidFill>
                <a:latin typeface="Times New Roman" pitchFamily="18" charset="0"/>
              </a:defRPr>
            </a:lvl9pPr>
          </a:lstStyle>
          <a:p>
            <a:r>
              <a:rPr lang="en-US" sz="1400"/>
              <a:t>March 2010May 2006</a:t>
            </a:r>
          </a:p>
        </p:txBody>
      </p:sp>
      <p:sp>
        <p:nvSpPr>
          <p:cNvPr id="2172932" name="Rectangle 6"/>
          <p:cNvSpPr txBox="1">
            <a:spLocks noGrp="1" noChangeArrowheads="1"/>
          </p:cNvSpPr>
          <p:nvPr/>
        </p:nvSpPr>
        <p:spPr bwMode="auto">
          <a:xfrm>
            <a:off x="3843338" y="9013825"/>
            <a:ext cx="245745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4488" indent="-344488" algn="l" defTabSz="944563">
              <a:defRPr sz="2400">
                <a:solidFill>
                  <a:schemeClr val="tx1"/>
                </a:solidFill>
                <a:latin typeface="Times New Roman" pitchFamily="18" charset="0"/>
              </a:defRPr>
            </a:lvl1pPr>
            <a:lvl2pPr marL="747713" indent="-287338" algn="l" defTabSz="944563">
              <a:defRPr sz="2400">
                <a:solidFill>
                  <a:schemeClr val="tx1"/>
                </a:solidFill>
                <a:latin typeface="Times New Roman" pitchFamily="18" charset="0"/>
              </a:defRPr>
            </a:lvl2pPr>
            <a:lvl3pPr marL="1150938" indent="-230188" algn="l" defTabSz="944563">
              <a:defRPr sz="2400">
                <a:solidFill>
                  <a:schemeClr val="tx1"/>
                </a:solidFill>
                <a:latin typeface="Times New Roman" pitchFamily="18" charset="0"/>
              </a:defRPr>
            </a:lvl3pPr>
            <a:lvl4pPr marL="1611313" indent="-230188" algn="l" defTabSz="944563">
              <a:defRPr sz="2400">
                <a:solidFill>
                  <a:schemeClr val="tx1"/>
                </a:solidFill>
                <a:latin typeface="Times New Roman" pitchFamily="18" charset="0"/>
              </a:defRPr>
            </a:lvl4pPr>
            <a:lvl5pPr marL="461963" algn="l" defTabSz="944563">
              <a:defRPr sz="2400">
                <a:solidFill>
                  <a:schemeClr val="tx1"/>
                </a:solidFill>
                <a:latin typeface="Times New Roman" pitchFamily="18" charset="0"/>
              </a:defRPr>
            </a:lvl5pPr>
            <a:lvl6pPr marL="919163" defTabSz="944563" eaLnBrk="0" fontAlgn="base" hangingPunct="0">
              <a:spcBef>
                <a:spcPct val="0"/>
              </a:spcBef>
              <a:spcAft>
                <a:spcPct val="0"/>
              </a:spcAft>
              <a:defRPr sz="2400">
                <a:solidFill>
                  <a:schemeClr val="tx1"/>
                </a:solidFill>
                <a:latin typeface="Times New Roman" pitchFamily="18" charset="0"/>
              </a:defRPr>
            </a:lvl6pPr>
            <a:lvl7pPr marL="1376363" defTabSz="944563" eaLnBrk="0" fontAlgn="base" hangingPunct="0">
              <a:spcBef>
                <a:spcPct val="0"/>
              </a:spcBef>
              <a:spcAft>
                <a:spcPct val="0"/>
              </a:spcAft>
              <a:defRPr sz="2400">
                <a:solidFill>
                  <a:schemeClr val="tx1"/>
                </a:solidFill>
                <a:latin typeface="Times New Roman" pitchFamily="18" charset="0"/>
              </a:defRPr>
            </a:lvl7pPr>
            <a:lvl8pPr marL="1833563" defTabSz="944563" eaLnBrk="0" fontAlgn="base" hangingPunct="0">
              <a:spcBef>
                <a:spcPct val="0"/>
              </a:spcBef>
              <a:spcAft>
                <a:spcPct val="0"/>
              </a:spcAft>
              <a:defRPr sz="2400">
                <a:solidFill>
                  <a:schemeClr val="tx1"/>
                </a:solidFill>
                <a:latin typeface="Times New Roman" pitchFamily="18" charset="0"/>
              </a:defRPr>
            </a:lvl8pPr>
            <a:lvl9pPr marL="2290763" defTabSz="944563" eaLnBrk="0" fontAlgn="base" hangingPunct="0">
              <a:spcBef>
                <a:spcPct val="0"/>
              </a:spcBef>
              <a:spcAft>
                <a:spcPct val="0"/>
              </a:spcAft>
              <a:defRPr sz="2400">
                <a:solidFill>
                  <a:schemeClr val="tx1"/>
                </a:solidFill>
                <a:latin typeface="Times New Roman" pitchFamily="18" charset="0"/>
              </a:defRPr>
            </a:lvl9pPr>
          </a:lstStyle>
          <a:p>
            <a:pPr lvl="4" algn="r"/>
            <a:r>
              <a:rPr lang="en-US" sz="1200" b="0"/>
              <a:t>Adrian Stephens, IntelBruce Kraemer, Marvell</a:t>
            </a:r>
          </a:p>
        </p:txBody>
      </p:sp>
      <p:sp>
        <p:nvSpPr>
          <p:cNvPr id="2172933" name="Rectangle 7"/>
          <p:cNvSpPr txBox="1">
            <a:spLocks noGrp="1" noChangeArrowheads="1"/>
          </p:cNvSpPr>
          <p:nvPr/>
        </p:nvSpPr>
        <p:spPr bwMode="auto">
          <a:xfrm>
            <a:off x="3225800" y="9013825"/>
            <a:ext cx="5207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944563">
              <a:defRPr sz="2400">
                <a:solidFill>
                  <a:schemeClr val="tx1"/>
                </a:solidFill>
                <a:latin typeface="Times New Roman" pitchFamily="18" charset="0"/>
              </a:defRPr>
            </a:lvl1pPr>
            <a:lvl2pPr marL="747713" indent="-287338" algn="l" defTabSz="944563">
              <a:defRPr sz="2400">
                <a:solidFill>
                  <a:schemeClr val="tx1"/>
                </a:solidFill>
                <a:latin typeface="Times New Roman" pitchFamily="18" charset="0"/>
              </a:defRPr>
            </a:lvl2pPr>
            <a:lvl3pPr marL="1150938" indent="-230188" algn="l" defTabSz="944563">
              <a:defRPr sz="2400">
                <a:solidFill>
                  <a:schemeClr val="tx1"/>
                </a:solidFill>
                <a:latin typeface="Times New Roman" pitchFamily="18" charset="0"/>
              </a:defRPr>
            </a:lvl3pPr>
            <a:lvl4pPr marL="1611313" indent="-230188" algn="l" defTabSz="944563">
              <a:defRPr sz="2400">
                <a:solidFill>
                  <a:schemeClr val="tx1"/>
                </a:solidFill>
                <a:latin typeface="Times New Roman" pitchFamily="18" charset="0"/>
              </a:defRPr>
            </a:lvl4pPr>
            <a:lvl5pPr marL="2071688" indent="-230188" algn="l" defTabSz="944563">
              <a:defRPr sz="2400">
                <a:solidFill>
                  <a:schemeClr val="tx1"/>
                </a:solidFill>
                <a:latin typeface="Times New Roman" pitchFamily="18" charset="0"/>
              </a:defRPr>
            </a:lvl5pPr>
            <a:lvl6pPr marL="2528888" indent="-230188" defTabSz="944563" eaLnBrk="0" fontAlgn="base" hangingPunct="0">
              <a:spcBef>
                <a:spcPct val="0"/>
              </a:spcBef>
              <a:spcAft>
                <a:spcPct val="0"/>
              </a:spcAft>
              <a:defRPr sz="2400">
                <a:solidFill>
                  <a:schemeClr val="tx1"/>
                </a:solidFill>
                <a:latin typeface="Times New Roman" pitchFamily="18" charset="0"/>
              </a:defRPr>
            </a:lvl6pPr>
            <a:lvl7pPr marL="2986088" indent="-230188" defTabSz="944563" eaLnBrk="0" fontAlgn="base" hangingPunct="0">
              <a:spcBef>
                <a:spcPct val="0"/>
              </a:spcBef>
              <a:spcAft>
                <a:spcPct val="0"/>
              </a:spcAft>
              <a:defRPr sz="2400">
                <a:solidFill>
                  <a:schemeClr val="tx1"/>
                </a:solidFill>
                <a:latin typeface="Times New Roman" pitchFamily="18" charset="0"/>
              </a:defRPr>
            </a:lvl7pPr>
            <a:lvl8pPr marL="3443288" indent="-230188" defTabSz="944563" eaLnBrk="0" fontAlgn="base" hangingPunct="0">
              <a:spcBef>
                <a:spcPct val="0"/>
              </a:spcBef>
              <a:spcAft>
                <a:spcPct val="0"/>
              </a:spcAft>
              <a:defRPr sz="2400">
                <a:solidFill>
                  <a:schemeClr val="tx1"/>
                </a:solidFill>
                <a:latin typeface="Times New Roman" pitchFamily="18" charset="0"/>
              </a:defRPr>
            </a:lvl8pPr>
            <a:lvl9pPr marL="3900488" indent="-230188" defTabSz="944563" eaLnBrk="0" fontAlgn="base" hangingPunct="0">
              <a:spcBef>
                <a:spcPct val="0"/>
              </a:spcBef>
              <a:spcAft>
                <a:spcPct val="0"/>
              </a:spcAft>
              <a:defRPr sz="2400">
                <a:solidFill>
                  <a:schemeClr val="tx1"/>
                </a:solidFill>
                <a:latin typeface="Times New Roman" pitchFamily="18" charset="0"/>
              </a:defRPr>
            </a:lvl9pPr>
          </a:lstStyle>
          <a:p>
            <a:pPr algn="r"/>
            <a:r>
              <a:rPr lang="en-US" sz="1200" b="0"/>
              <a:t>Page </a:t>
            </a:r>
            <a:fld id="{3F43B12D-7C9F-4F28-89DB-CD5B6218B2FB}" type="slidenum">
              <a:rPr lang="en-US" sz="1200" b="0"/>
              <a:pPr algn="r"/>
              <a:t>1</a:t>
            </a:fld>
            <a:endParaRPr lang="en-US" sz="1200" b="0"/>
          </a:p>
        </p:txBody>
      </p:sp>
      <p:sp>
        <p:nvSpPr>
          <p:cNvPr id="2172934" name="Rectangle 2"/>
          <p:cNvSpPr txBox="1">
            <a:spLocks noGrp="1" noChangeArrowheads="1"/>
          </p:cNvSpPr>
          <p:nvPr/>
        </p:nvSpPr>
        <p:spPr bwMode="auto">
          <a:xfrm>
            <a:off x="5651500" y="98425"/>
            <a:ext cx="649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lgn="l" defTabSz="944563">
              <a:defRPr sz="2400">
                <a:solidFill>
                  <a:schemeClr val="tx1"/>
                </a:solidFill>
                <a:latin typeface="Times New Roman" pitchFamily="18" charset="0"/>
              </a:defRPr>
            </a:lvl1pPr>
            <a:lvl2pPr marL="747713" indent="-287338" algn="l" defTabSz="944563">
              <a:defRPr sz="2400">
                <a:solidFill>
                  <a:schemeClr val="tx1"/>
                </a:solidFill>
                <a:latin typeface="Times New Roman" pitchFamily="18" charset="0"/>
              </a:defRPr>
            </a:lvl2pPr>
            <a:lvl3pPr marL="1150938" indent="-230188" algn="l" defTabSz="944563">
              <a:defRPr sz="2400">
                <a:solidFill>
                  <a:schemeClr val="tx1"/>
                </a:solidFill>
                <a:latin typeface="Times New Roman" pitchFamily="18" charset="0"/>
              </a:defRPr>
            </a:lvl3pPr>
            <a:lvl4pPr marL="1611313" indent="-230188" algn="l" defTabSz="944563">
              <a:defRPr sz="2400">
                <a:solidFill>
                  <a:schemeClr val="tx1"/>
                </a:solidFill>
                <a:latin typeface="Times New Roman" pitchFamily="18" charset="0"/>
              </a:defRPr>
            </a:lvl4pPr>
            <a:lvl5pPr marL="2071688" indent="-230188" algn="l" defTabSz="944563">
              <a:defRPr sz="2400">
                <a:solidFill>
                  <a:schemeClr val="tx1"/>
                </a:solidFill>
                <a:latin typeface="Times New Roman" pitchFamily="18" charset="0"/>
              </a:defRPr>
            </a:lvl5pPr>
            <a:lvl6pPr marL="2528888" indent="-230188" defTabSz="944563" eaLnBrk="0" fontAlgn="base" hangingPunct="0">
              <a:spcBef>
                <a:spcPct val="0"/>
              </a:spcBef>
              <a:spcAft>
                <a:spcPct val="0"/>
              </a:spcAft>
              <a:defRPr sz="2400">
                <a:solidFill>
                  <a:schemeClr val="tx1"/>
                </a:solidFill>
                <a:latin typeface="Times New Roman" pitchFamily="18" charset="0"/>
              </a:defRPr>
            </a:lvl6pPr>
            <a:lvl7pPr marL="2986088" indent="-230188" defTabSz="944563" eaLnBrk="0" fontAlgn="base" hangingPunct="0">
              <a:spcBef>
                <a:spcPct val="0"/>
              </a:spcBef>
              <a:spcAft>
                <a:spcPct val="0"/>
              </a:spcAft>
              <a:defRPr sz="2400">
                <a:solidFill>
                  <a:schemeClr val="tx1"/>
                </a:solidFill>
                <a:latin typeface="Times New Roman" pitchFamily="18" charset="0"/>
              </a:defRPr>
            </a:lvl7pPr>
            <a:lvl8pPr marL="3443288" indent="-230188" defTabSz="944563" eaLnBrk="0" fontAlgn="base" hangingPunct="0">
              <a:spcBef>
                <a:spcPct val="0"/>
              </a:spcBef>
              <a:spcAft>
                <a:spcPct val="0"/>
              </a:spcAft>
              <a:defRPr sz="2400">
                <a:solidFill>
                  <a:schemeClr val="tx1"/>
                </a:solidFill>
                <a:latin typeface="Times New Roman" pitchFamily="18" charset="0"/>
              </a:defRPr>
            </a:lvl8pPr>
            <a:lvl9pPr marL="3900488" indent="-230188" defTabSz="944563" eaLnBrk="0" fontAlgn="base" hangingPunct="0">
              <a:spcBef>
                <a:spcPct val="0"/>
              </a:spcBef>
              <a:spcAft>
                <a:spcPct val="0"/>
              </a:spcAft>
              <a:defRPr sz="2400">
                <a:solidFill>
                  <a:schemeClr val="tx1"/>
                </a:solidFill>
                <a:latin typeface="Times New Roman" pitchFamily="18" charset="0"/>
              </a:defRPr>
            </a:lvl9pPr>
          </a:lstStyle>
          <a:p>
            <a:pPr algn="r"/>
            <a:r>
              <a:rPr lang="en-US" sz="1400"/>
              <a:t>doc.: IEEE 802.11-06/0528r0</a:t>
            </a:r>
          </a:p>
        </p:txBody>
      </p:sp>
      <p:sp>
        <p:nvSpPr>
          <p:cNvPr id="2172935" name="Rectangle 3"/>
          <p:cNvSpPr txBox="1">
            <a:spLocks noGrp="1" noChangeArrowheads="1"/>
          </p:cNvSpPr>
          <p:nvPr/>
        </p:nvSpPr>
        <p:spPr bwMode="auto">
          <a:xfrm>
            <a:off x="655638" y="98425"/>
            <a:ext cx="8382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lgn="l" defTabSz="944563">
              <a:defRPr sz="2400">
                <a:solidFill>
                  <a:schemeClr val="tx1"/>
                </a:solidFill>
                <a:latin typeface="Times New Roman" pitchFamily="18" charset="0"/>
              </a:defRPr>
            </a:lvl1pPr>
            <a:lvl2pPr marL="747713" indent="-287338" algn="l" defTabSz="944563">
              <a:defRPr sz="2400">
                <a:solidFill>
                  <a:schemeClr val="tx1"/>
                </a:solidFill>
                <a:latin typeface="Times New Roman" pitchFamily="18" charset="0"/>
              </a:defRPr>
            </a:lvl2pPr>
            <a:lvl3pPr marL="1150938" indent="-230188" algn="l" defTabSz="944563">
              <a:defRPr sz="2400">
                <a:solidFill>
                  <a:schemeClr val="tx1"/>
                </a:solidFill>
                <a:latin typeface="Times New Roman" pitchFamily="18" charset="0"/>
              </a:defRPr>
            </a:lvl3pPr>
            <a:lvl4pPr marL="1611313" indent="-230188" algn="l" defTabSz="944563">
              <a:defRPr sz="2400">
                <a:solidFill>
                  <a:schemeClr val="tx1"/>
                </a:solidFill>
                <a:latin typeface="Times New Roman" pitchFamily="18" charset="0"/>
              </a:defRPr>
            </a:lvl4pPr>
            <a:lvl5pPr marL="2071688" indent="-230188" algn="l" defTabSz="944563">
              <a:defRPr sz="2400">
                <a:solidFill>
                  <a:schemeClr val="tx1"/>
                </a:solidFill>
                <a:latin typeface="Times New Roman" pitchFamily="18" charset="0"/>
              </a:defRPr>
            </a:lvl5pPr>
            <a:lvl6pPr marL="2528888" indent="-230188" defTabSz="944563" eaLnBrk="0" fontAlgn="base" hangingPunct="0">
              <a:spcBef>
                <a:spcPct val="0"/>
              </a:spcBef>
              <a:spcAft>
                <a:spcPct val="0"/>
              </a:spcAft>
              <a:defRPr sz="2400">
                <a:solidFill>
                  <a:schemeClr val="tx1"/>
                </a:solidFill>
                <a:latin typeface="Times New Roman" pitchFamily="18" charset="0"/>
              </a:defRPr>
            </a:lvl6pPr>
            <a:lvl7pPr marL="2986088" indent="-230188" defTabSz="944563" eaLnBrk="0" fontAlgn="base" hangingPunct="0">
              <a:spcBef>
                <a:spcPct val="0"/>
              </a:spcBef>
              <a:spcAft>
                <a:spcPct val="0"/>
              </a:spcAft>
              <a:defRPr sz="2400">
                <a:solidFill>
                  <a:schemeClr val="tx1"/>
                </a:solidFill>
                <a:latin typeface="Times New Roman" pitchFamily="18" charset="0"/>
              </a:defRPr>
            </a:lvl7pPr>
            <a:lvl8pPr marL="3443288" indent="-230188" defTabSz="944563" eaLnBrk="0" fontAlgn="base" hangingPunct="0">
              <a:spcBef>
                <a:spcPct val="0"/>
              </a:spcBef>
              <a:spcAft>
                <a:spcPct val="0"/>
              </a:spcAft>
              <a:defRPr sz="2400">
                <a:solidFill>
                  <a:schemeClr val="tx1"/>
                </a:solidFill>
                <a:latin typeface="Times New Roman" pitchFamily="18" charset="0"/>
              </a:defRPr>
            </a:lvl8pPr>
            <a:lvl9pPr marL="3900488" indent="-230188" defTabSz="944563" eaLnBrk="0" fontAlgn="base" hangingPunct="0">
              <a:spcBef>
                <a:spcPct val="0"/>
              </a:spcBef>
              <a:spcAft>
                <a:spcPct val="0"/>
              </a:spcAft>
              <a:defRPr sz="2400">
                <a:solidFill>
                  <a:schemeClr val="tx1"/>
                </a:solidFill>
                <a:latin typeface="Times New Roman" pitchFamily="18" charset="0"/>
              </a:defRPr>
            </a:lvl9pPr>
          </a:lstStyle>
          <a:p>
            <a:r>
              <a:rPr lang="en-US" sz="1400"/>
              <a:t>May 2006</a:t>
            </a:r>
          </a:p>
        </p:txBody>
      </p:sp>
      <p:sp>
        <p:nvSpPr>
          <p:cNvPr id="2172936" name="Rectangle 6"/>
          <p:cNvSpPr txBox="1">
            <a:spLocks noGrp="1" noChangeArrowheads="1"/>
          </p:cNvSpPr>
          <p:nvPr/>
        </p:nvSpPr>
        <p:spPr bwMode="auto">
          <a:xfrm>
            <a:off x="5362575" y="9013825"/>
            <a:ext cx="93821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4488" indent="-344488" algn="l" defTabSz="944563">
              <a:defRPr sz="2400">
                <a:solidFill>
                  <a:schemeClr val="tx1"/>
                </a:solidFill>
                <a:latin typeface="Times New Roman" pitchFamily="18" charset="0"/>
              </a:defRPr>
            </a:lvl1pPr>
            <a:lvl2pPr marL="747713" indent="-287338" algn="l" defTabSz="944563">
              <a:defRPr sz="2400">
                <a:solidFill>
                  <a:schemeClr val="tx1"/>
                </a:solidFill>
                <a:latin typeface="Times New Roman" pitchFamily="18" charset="0"/>
              </a:defRPr>
            </a:lvl2pPr>
            <a:lvl3pPr marL="1150938" indent="-230188" algn="l" defTabSz="944563">
              <a:defRPr sz="2400">
                <a:solidFill>
                  <a:schemeClr val="tx1"/>
                </a:solidFill>
                <a:latin typeface="Times New Roman" pitchFamily="18" charset="0"/>
              </a:defRPr>
            </a:lvl3pPr>
            <a:lvl4pPr marL="1611313" indent="-230188" algn="l" defTabSz="944563">
              <a:defRPr sz="2400">
                <a:solidFill>
                  <a:schemeClr val="tx1"/>
                </a:solidFill>
                <a:latin typeface="Times New Roman" pitchFamily="18" charset="0"/>
              </a:defRPr>
            </a:lvl4pPr>
            <a:lvl5pPr marL="461963" algn="l" defTabSz="944563">
              <a:defRPr sz="2400">
                <a:solidFill>
                  <a:schemeClr val="tx1"/>
                </a:solidFill>
                <a:latin typeface="Times New Roman" pitchFamily="18" charset="0"/>
              </a:defRPr>
            </a:lvl5pPr>
            <a:lvl6pPr marL="919163" defTabSz="944563" eaLnBrk="0" fontAlgn="base" hangingPunct="0">
              <a:spcBef>
                <a:spcPct val="0"/>
              </a:spcBef>
              <a:spcAft>
                <a:spcPct val="0"/>
              </a:spcAft>
              <a:defRPr sz="2400">
                <a:solidFill>
                  <a:schemeClr val="tx1"/>
                </a:solidFill>
                <a:latin typeface="Times New Roman" pitchFamily="18" charset="0"/>
              </a:defRPr>
            </a:lvl6pPr>
            <a:lvl7pPr marL="1376363" defTabSz="944563" eaLnBrk="0" fontAlgn="base" hangingPunct="0">
              <a:spcBef>
                <a:spcPct val="0"/>
              </a:spcBef>
              <a:spcAft>
                <a:spcPct val="0"/>
              </a:spcAft>
              <a:defRPr sz="2400">
                <a:solidFill>
                  <a:schemeClr val="tx1"/>
                </a:solidFill>
                <a:latin typeface="Times New Roman" pitchFamily="18" charset="0"/>
              </a:defRPr>
            </a:lvl7pPr>
            <a:lvl8pPr marL="1833563" defTabSz="944563" eaLnBrk="0" fontAlgn="base" hangingPunct="0">
              <a:spcBef>
                <a:spcPct val="0"/>
              </a:spcBef>
              <a:spcAft>
                <a:spcPct val="0"/>
              </a:spcAft>
              <a:defRPr sz="2400">
                <a:solidFill>
                  <a:schemeClr val="tx1"/>
                </a:solidFill>
                <a:latin typeface="Times New Roman" pitchFamily="18" charset="0"/>
              </a:defRPr>
            </a:lvl8pPr>
            <a:lvl9pPr marL="2290763" defTabSz="944563" eaLnBrk="0" fontAlgn="base" hangingPunct="0">
              <a:spcBef>
                <a:spcPct val="0"/>
              </a:spcBef>
              <a:spcAft>
                <a:spcPct val="0"/>
              </a:spcAft>
              <a:defRPr sz="2400">
                <a:solidFill>
                  <a:schemeClr val="tx1"/>
                </a:solidFill>
                <a:latin typeface="Times New Roman" pitchFamily="18" charset="0"/>
              </a:defRPr>
            </a:lvl9pPr>
          </a:lstStyle>
          <a:p>
            <a:pPr lvl="4" algn="r"/>
            <a:r>
              <a:rPr lang="en-US" sz="1200" b="0"/>
              <a:t>Bruce Kraemer, Marvell</a:t>
            </a:r>
          </a:p>
        </p:txBody>
      </p:sp>
      <p:sp>
        <p:nvSpPr>
          <p:cNvPr id="2172937" name="Rectangle 7"/>
          <p:cNvSpPr txBox="1">
            <a:spLocks noGrp="1" noChangeArrowheads="1"/>
          </p:cNvSpPr>
          <p:nvPr/>
        </p:nvSpPr>
        <p:spPr bwMode="auto">
          <a:xfrm>
            <a:off x="3225800" y="9013825"/>
            <a:ext cx="5207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944563">
              <a:defRPr sz="2400">
                <a:solidFill>
                  <a:schemeClr val="tx1"/>
                </a:solidFill>
                <a:latin typeface="Times New Roman" pitchFamily="18" charset="0"/>
              </a:defRPr>
            </a:lvl1pPr>
            <a:lvl2pPr marL="747713" indent="-287338" algn="l" defTabSz="944563">
              <a:defRPr sz="2400">
                <a:solidFill>
                  <a:schemeClr val="tx1"/>
                </a:solidFill>
                <a:latin typeface="Times New Roman" pitchFamily="18" charset="0"/>
              </a:defRPr>
            </a:lvl2pPr>
            <a:lvl3pPr marL="1150938" indent="-230188" algn="l" defTabSz="944563">
              <a:defRPr sz="2400">
                <a:solidFill>
                  <a:schemeClr val="tx1"/>
                </a:solidFill>
                <a:latin typeface="Times New Roman" pitchFamily="18" charset="0"/>
              </a:defRPr>
            </a:lvl3pPr>
            <a:lvl4pPr marL="1611313" indent="-230188" algn="l" defTabSz="944563">
              <a:defRPr sz="2400">
                <a:solidFill>
                  <a:schemeClr val="tx1"/>
                </a:solidFill>
                <a:latin typeface="Times New Roman" pitchFamily="18" charset="0"/>
              </a:defRPr>
            </a:lvl4pPr>
            <a:lvl5pPr marL="2071688" indent="-230188" algn="l" defTabSz="944563">
              <a:defRPr sz="2400">
                <a:solidFill>
                  <a:schemeClr val="tx1"/>
                </a:solidFill>
                <a:latin typeface="Times New Roman" pitchFamily="18" charset="0"/>
              </a:defRPr>
            </a:lvl5pPr>
            <a:lvl6pPr marL="2528888" indent="-230188" defTabSz="944563" eaLnBrk="0" fontAlgn="base" hangingPunct="0">
              <a:spcBef>
                <a:spcPct val="0"/>
              </a:spcBef>
              <a:spcAft>
                <a:spcPct val="0"/>
              </a:spcAft>
              <a:defRPr sz="2400">
                <a:solidFill>
                  <a:schemeClr val="tx1"/>
                </a:solidFill>
                <a:latin typeface="Times New Roman" pitchFamily="18" charset="0"/>
              </a:defRPr>
            </a:lvl6pPr>
            <a:lvl7pPr marL="2986088" indent="-230188" defTabSz="944563" eaLnBrk="0" fontAlgn="base" hangingPunct="0">
              <a:spcBef>
                <a:spcPct val="0"/>
              </a:spcBef>
              <a:spcAft>
                <a:spcPct val="0"/>
              </a:spcAft>
              <a:defRPr sz="2400">
                <a:solidFill>
                  <a:schemeClr val="tx1"/>
                </a:solidFill>
                <a:latin typeface="Times New Roman" pitchFamily="18" charset="0"/>
              </a:defRPr>
            </a:lvl7pPr>
            <a:lvl8pPr marL="3443288" indent="-230188" defTabSz="944563" eaLnBrk="0" fontAlgn="base" hangingPunct="0">
              <a:spcBef>
                <a:spcPct val="0"/>
              </a:spcBef>
              <a:spcAft>
                <a:spcPct val="0"/>
              </a:spcAft>
              <a:defRPr sz="2400">
                <a:solidFill>
                  <a:schemeClr val="tx1"/>
                </a:solidFill>
                <a:latin typeface="Times New Roman" pitchFamily="18" charset="0"/>
              </a:defRPr>
            </a:lvl8pPr>
            <a:lvl9pPr marL="3900488" indent="-230188" defTabSz="944563" eaLnBrk="0" fontAlgn="base" hangingPunct="0">
              <a:spcBef>
                <a:spcPct val="0"/>
              </a:spcBef>
              <a:spcAft>
                <a:spcPct val="0"/>
              </a:spcAft>
              <a:defRPr sz="2400">
                <a:solidFill>
                  <a:schemeClr val="tx1"/>
                </a:solidFill>
                <a:latin typeface="Times New Roman" pitchFamily="18" charset="0"/>
              </a:defRPr>
            </a:lvl9pPr>
          </a:lstStyle>
          <a:p>
            <a:pPr algn="r"/>
            <a:r>
              <a:rPr lang="en-US" sz="1200" b="0"/>
              <a:t>Page </a:t>
            </a:r>
            <a:fld id="{DA6B6DDF-0310-4918-B6CA-5D535D097F42}" type="slidenum">
              <a:rPr lang="en-US" sz="1200" b="0"/>
              <a:pPr algn="r"/>
              <a:t>1</a:t>
            </a:fld>
            <a:endParaRPr lang="en-US" sz="1200" b="0"/>
          </a:p>
        </p:txBody>
      </p:sp>
      <p:sp>
        <p:nvSpPr>
          <p:cNvPr id="2172938" name="Rectangle 2"/>
          <p:cNvSpPr>
            <a:spLocks noGrp="1" noRot="1" noChangeAspect="1" noChangeArrowheads="1" noTextEdit="1"/>
          </p:cNvSpPr>
          <p:nvPr>
            <p:ph type="sldImg"/>
          </p:nvPr>
        </p:nvSpPr>
        <p:spPr>
          <a:xfrm>
            <a:off x="1157288" y="703263"/>
            <a:ext cx="4641850" cy="3481387"/>
          </a:xfrm>
          <a:ln/>
        </p:spPr>
      </p:sp>
      <p:sp>
        <p:nvSpPr>
          <p:cNvPr id="2172939" name="Rectangle 3"/>
          <p:cNvSpPr>
            <a:spLocks noGrp="1" noChangeArrowheads="1"/>
          </p:cNvSpPr>
          <p:nvPr>
            <p:ph type="body" idx="1"/>
          </p:nvPr>
        </p:nvSpPr>
        <p:spPr/>
        <p:txBody>
          <a:bodyPr lIns="94743" tIns="46569" rIns="94743" bIns="46569"/>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smtClean="0"/>
              <a:t>doc.: IEEE 802.11-10/0617r3</a:t>
            </a:r>
            <a:endParaRPr lang="en-US"/>
          </a:p>
        </p:txBody>
      </p:sp>
      <p:sp>
        <p:nvSpPr>
          <p:cNvPr id="6" name="Rectangle 3"/>
          <p:cNvSpPr>
            <a:spLocks noGrp="1" noChangeArrowheads="1"/>
          </p:cNvSpPr>
          <p:nvPr>
            <p:ph type="dt" idx="1"/>
          </p:nvPr>
        </p:nvSpPr>
        <p:spPr>
          <a:ln/>
        </p:spPr>
        <p:txBody>
          <a:bodyPr/>
          <a:lstStyle/>
          <a:p>
            <a:r>
              <a:rPr lang="en-US" smtClean="0"/>
              <a:t>September 2012</a:t>
            </a:r>
            <a:endParaRPr lang="en-US"/>
          </a:p>
        </p:txBody>
      </p:sp>
      <p:sp>
        <p:nvSpPr>
          <p:cNvPr id="7" name="Rectangle 6"/>
          <p:cNvSpPr>
            <a:spLocks noGrp="1" noChangeArrowheads="1"/>
          </p:cNvSpPr>
          <p:nvPr>
            <p:ph type="ftr" sz="quarter" idx="4"/>
          </p:nvPr>
        </p:nvSpPr>
        <p:spPr>
          <a:ln/>
        </p:spPr>
        <p:txBody>
          <a:bodyPr/>
          <a:lstStyle/>
          <a:p>
            <a:pPr lvl="4"/>
            <a:r>
              <a:rPr lang="en-US"/>
              <a:t>Bruce Kraemer (Marvell)</a:t>
            </a:r>
          </a:p>
        </p:txBody>
      </p:sp>
      <p:sp>
        <p:nvSpPr>
          <p:cNvPr id="8" name="Rectangle 7"/>
          <p:cNvSpPr>
            <a:spLocks noGrp="1" noChangeArrowheads="1"/>
          </p:cNvSpPr>
          <p:nvPr>
            <p:ph type="sldNum" sz="quarter" idx="5"/>
          </p:nvPr>
        </p:nvSpPr>
        <p:spPr>
          <a:ln/>
        </p:spPr>
        <p:txBody>
          <a:bodyPr/>
          <a:lstStyle/>
          <a:p>
            <a:r>
              <a:rPr lang="en-US"/>
              <a:t>Page </a:t>
            </a:r>
            <a:fld id="{06A5586A-75C6-42F5-B8D0-DDDC901A68F5}" type="slidenum">
              <a:rPr lang="en-US"/>
              <a:pPr/>
              <a:t>13</a:t>
            </a:fld>
            <a:endParaRPr lang="en-US"/>
          </a:p>
        </p:txBody>
      </p:sp>
      <p:sp>
        <p:nvSpPr>
          <p:cNvPr id="2186242" name="Rectangle 7"/>
          <p:cNvSpPr txBox="1">
            <a:spLocks noGrp="1" noChangeArrowheads="1"/>
          </p:cNvSpPr>
          <p:nvPr/>
        </p:nvSpPr>
        <p:spPr bwMode="auto">
          <a:xfrm>
            <a:off x="3941763" y="8843963"/>
            <a:ext cx="30130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3" tIns="46026" rIns="92053" bIns="46026" anchor="b"/>
          <a:lstStyle>
            <a:lvl1pPr algn="l" defTabSz="920750">
              <a:defRPr sz="2400">
                <a:solidFill>
                  <a:schemeClr val="tx1"/>
                </a:solidFill>
                <a:latin typeface="Times New Roman" pitchFamily="18" charset="0"/>
              </a:defRPr>
            </a:lvl1pPr>
            <a:lvl2pPr marL="747713" indent="-287338" algn="l" defTabSz="920750">
              <a:defRPr sz="2400">
                <a:solidFill>
                  <a:schemeClr val="tx1"/>
                </a:solidFill>
                <a:latin typeface="Times New Roman" pitchFamily="18" charset="0"/>
              </a:defRPr>
            </a:lvl2pPr>
            <a:lvl3pPr marL="1150938" indent="-230188" algn="l" defTabSz="920750">
              <a:defRPr sz="2400">
                <a:solidFill>
                  <a:schemeClr val="tx1"/>
                </a:solidFill>
                <a:latin typeface="Times New Roman" pitchFamily="18" charset="0"/>
              </a:defRPr>
            </a:lvl3pPr>
            <a:lvl4pPr marL="1611313" indent="-230188" algn="l" defTabSz="920750">
              <a:defRPr sz="2400">
                <a:solidFill>
                  <a:schemeClr val="tx1"/>
                </a:solidFill>
                <a:latin typeface="Times New Roman" pitchFamily="18" charset="0"/>
              </a:defRPr>
            </a:lvl4pPr>
            <a:lvl5pPr marL="2071688" indent="-230188" algn="l" defTabSz="920750">
              <a:defRPr sz="2400">
                <a:solidFill>
                  <a:schemeClr val="tx1"/>
                </a:solidFill>
                <a:latin typeface="Times New Roman" pitchFamily="18" charset="0"/>
              </a:defRPr>
            </a:lvl5pPr>
            <a:lvl6pPr marL="2528888" indent="-230188" defTabSz="920750" eaLnBrk="0" fontAlgn="base" hangingPunct="0">
              <a:spcBef>
                <a:spcPct val="0"/>
              </a:spcBef>
              <a:spcAft>
                <a:spcPct val="0"/>
              </a:spcAft>
              <a:defRPr sz="2400">
                <a:solidFill>
                  <a:schemeClr val="tx1"/>
                </a:solidFill>
                <a:latin typeface="Times New Roman" pitchFamily="18" charset="0"/>
              </a:defRPr>
            </a:lvl6pPr>
            <a:lvl7pPr marL="2986088" indent="-230188" defTabSz="920750" eaLnBrk="0" fontAlgn="base" hangingPunct="0">
              <a:spcBef>
                <a:spcPct val="0"/>
              </a:spcBef>
              <a:spcAft>
                <a:spcPct val="0"/>
              </a:spcAft>
              <a:defRPr sz="2400">
                <a:solidFill>
                  <a:schemeClr val="tx1"/>
                </a:solidFill>
                <a:latin typeface="Times New Roman" pitchFamily="18" charset="0"/>
              </a:defRPr>
            </a:lvl7pPr>
            <a:lvl8pPr marL="3443288" indent="-230188" defTabSz="920750" eaLnBrk="0" fontAlgn="base" hangingPunct="0">
              <a:spcBef>
                <a:spcPct val="0"/>
              </a:spcBef>
              <a:spcAft>
                <a:spcPct val="0"/>
              </a:spcAft>
              <a:defRPr sz="2400">
                <a:solidFill>
                  <a:schemeClr val="tx1"/>
                </a:solidFill>
                <a:latin typeface="Times New Roman" pitchFamily="18" charset="0"/>
              </a:defRPr>
            </a:lvl8pPr>
            <a:lvl9pPr marL="3900488" indent="-230188" defTabSz="920750" eaLnBrk="0" fontAlgn="base" hangingPunct="0">
              <a:spcBef>
                <a:spcPct val="0"/>
              </a:spcBef>
              <a:spcAft>
                <a:spcPct val="0"/>
              </a:spcAft>
              <a:defRPr sz="2400">
                <a:solidFill>
                  <a:schemeClr val="tx1"/>
                </a:solidFill>
                <a:latin typeface="Times New Roman" pitchFamily="18" charset="0"/>
              </a:defRPr>
            </a:lvl9pPr>
          </a:lstStyle>
          <a:p>
            <a:pPr algn="r"/>
            <a:fld id="{BF62D54E-EF4C-46DA-B252-831548F0145D}" type="slidenum">
              <a:rPr lang="en-US" sz="1200" b="0">
                <a:latin typeface="Arial" pitchFamily="34" charset="0"/>
                <a:ea typeface="ＭＳ Ｐゴシック" pitchFamily="34" charset="-128"/>
              </a:rPr>
              <a:pPr algn="r"/>
              <a:t>13</a:t>
            </a:fld>
            <a:endParaRPr lang="en-US" sz="1200" b="0">
              <a:latin typeface="Arial" pitchFamily="34" charset="0"/>
              <a:ea typeface="ＭＳ Ｐゴシック" pitchFamily="34" charset="-128"/>
            </a:endParaRPr>
          </a:p>
        </p:txBody>
      </p:sp>
      <p:sp>
        <p:nvSpPr>
          <p:cNvPr id="2186243" name="Rectangle 2"/>
          <p:cNvSpPr>
            <a:spLocks noGrp="1" noChangeArrowheads="1"/>
          </p:cNvSpPr>
          <p:nvPr>
            <p:ph type="body" idx="1"/>
          </p:nvPr>
        </p:nvSpPr>
        <p:spPr>
          <a:xfrm>
            <a:off x="927100" y="4422775"/>
            <a:ext cx="5100638" cy="4187825"/>
          </a:xfrm>
        </p:spPr>
        <p:txBody>
          <a:bodyPr lIns="91094" tIns="44748" rIns="91094" bIns="44748"/>
          <a:lstStyle/>
          <a:p>
            <a:pPr defTabSz="914400"/>
            <a:r>
              <a:rPr lang="en-US">
                <a:ea typeface="ＭＳ Ｐゴシック" pitchFamily="34" charset="-128"/>
              </a:rPr>
              <a:t>This chart illustrates the whole standards process in simplified form.  </a:t>
            </a:r>
          </a:p>
          <a:p>
            <a:pPr defTabSz="914400">
              <a:buFontTx/>
              <a:buChar char="•"/>
            </a:pPr>
            <a:r>
              <a:rPr lang="en-US">
                <a:ea typeface="ＭＳ Ｐゴシック" pitchFamily="34" charset="-128"/>
              </a:rPr>
              <a:t> Idea:  The idea for a standard is usually developed by a group of people, and the responsibility for the idea is assumed by the sponsor. The sponsor is usually a society or an existing standards committee.</a:t>
            </a:r>
          </a:p>
          <a:p>
            <a:pPr defTabSz="914400">
              <a:buFontTx/>
              <a:buChar char="•"/>
            </a:pPr>
            <a:r>
              <a:rPr lang="en-US">
                <a:ea typeface="ＭＳ Ｐゴシック" pitchFamily="34" charset="-128"/>
              </a:rPr>
              <a:t> Project Approval Process: This idea is then transferred onto a form called the Project Authorization Request (PAR) and submitted to the New Standards Committee (NesCom) for approval.</a:t>
            </a:r>
          </a:p>
          <a:p>
            <a:pPr defTabSz="914400">
              <a:buFontTx/>
              <a:buChar char="•"/>
            </a:pPr>
            <a:r>
              <a:rPr lang="en-US">
                <a:ea typeface="ＭＳ Ｐゴシック" pitchFamily="34" charset="-128"/>
              </a:rPr>
              <a:t> Develop draft standard: The draft is then developed and revised by the working group.</a:t>
            </a:r>
          </a:p>
          <a:p>
            <a:pPr defTabSz="914400">
              <a:buFontTx/>
              <a:buChar char="•"/>
            </a:pPr>
            <a:r>
              <a:rPr lang="en-US">
                <a:ea typeface="ＭＳ Ｐゴシック" pitchFamily="34" charset="-128"/>
              </a:rPr>
              <a:t> Ballot draft: When the draft work is finalized, the sponsor forms the balloting group and ballots the standard. </a:t>
            </a:r>
          </a:p>
          <a:p>
            <a:pPr defTabSz="914400">
              <a:buFontTx/>
              <a:buChar char="•"/>
            </a:pPr>
            <a:r>
              <a:rPr lang="en-US">
                <a:ea typeface="ＭＳ Ｐゴシック" pitchFamily="34" charset="-128"/>
              </a:rPr>
              <a:t> Standards Board Approval: After your ballot has achieved consensus, the draft then goes to the Review Committee (RevCom) and the Standards Board for approval. The amount of time from PAR to Board approval is 4 years (an extension can be made if absolutely necessary).</a:t>
            </a:r>
          </a:p>
          <a:p>
            <a:pPr defTabSz="914400">
              <a:buFontTx/>
              <a:buChar char="•"/>
            </a:pPr>
            <a:r>
              <a:rPr lang="en-US">
                <a:ea typeface="ＭＳ Ｐゴシック" pitchFamily="34" charset="-128"/>
              </a:rPr>
              <a:t> Publish Standard: The draft is then edited and formatted by an IEEE Project Editor and published.</a:t>
            </a:r>
          </a:p>
          <a:p>
            <a:pPr defTabSz="914400">
              <a:buFontTx/>
              <a:buChar char="•"/>
            </a:pPr>
            <a:r>
              <a:rPr lang="en-US">
                <a:ea typeface="ＭＳ Ｐゴシック" pitchFamily="34" charset="-128"/>
              </a:rPr>
              <a:t> The standard is valid for 5 years before it must be reaffirmed, revised, or withdrawn.</a:t>
            </a:r>
          </a:p>
          <a:p>
            <a:pPr defTabSz="914400"/>
            <a:endParaRPr lang="en-US">
              <a:ea typeface="ＭＳ Ｐゴシック" pitchFamily="34" charset="-128"/>
            </a:endParaRPr>
          </a:p>
        </p:txBody>
      </p:sp>
      <p:sp>
        <p:nvSpPr>
          <p:cNvPr id="2186244" name="Rectangle 3"/>
          <p:cNvSpPr>
            <a:spLocks noGrp="1" noRot="1" noChangeAspect="1" noChangeArrowheads="1" noTextEdit="1"/>
          </p:cNvSpPr>
          <p:nvPr>
            <p:ph type="sldImg"/>
          </p:nvPr>
        </p:nvSpPr>
        <p:spPr>
          <a:xfrm>
            <a:off x="1120775" y="676275"/>
            <a:ext cx="4713288" cy="3535363"/>
          </a:xfrm>
          <a:ln cap="fla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smtClean="0"/>
              <a:t>doc.: IEEE 802.11-10/0617r3</a:t>
            </a:r>
            <a:endParaRPr lang="en-US"/>
          </a:p>
        </p:txBody>
      </p:sp>
      <p:sp>
        <p:nvSpPr>
          <p:cNvPr id="6" name="Rectangle 3"/>
          <p:cNvSpPr>
            <a:spLocks noGrp="1" noChangeArrowheads="1"/>
          </p:cNvSpPr>
          <p:nvPr>
            <p:ph type="dt" idx="1"/>
          </p:nvPr>
        </p:nvSpPr>
        <p:spPr>
          <a:ln/>
        </p:spPr>
        <p:txBody>
          <a:bodyPr/>
          <a:lstStyle/>
          <a:p>
            <a:r>
              <a:rPr lang="en-US" smtClean="0"/>
              <a:t>September 2012</a:t>
            </a:r>
            <a:endParaRPr lang="en-US"/>
          </a:p>
        </p:txBody>
      </p:sp>
      <p:sp>
        <p:nvSpPr>
          <p:cNvPr id="7" name="Rectangle 6"/>
          <p:cNvSpPr>
            <a:spLocks noGrp="1" noChangeArrowheads="1"/>
          </p:cNvSpPr>
          <p:nvPr>
            <p:ph type="ftr" sz="quarter" idx="4"/>
          </p:nvPr>
        </p:nvSpPr>
        <p:spPr>
          <a:ln/>
        </p:spPr>
        <p:txBody>
          <a:bodyPr/>
          <a:lstStyle/>
          <a:p>
            <a:pPr lvl="4"/>
            <a:r>
              <a:rPr lang="en-US"/>
              <a:t>Bruce Kraemer (Marvell)</a:t>
            </a:r>
          </a:p>
        </p:txBody>
      </p:sp>
      <p:sp>
        <p:nvSpPr>
          <p:cNvPr id="8" name="Rectangle 7"/>
          <p:cNvSpPr>
            <a:spLocks noGrp="1" noChangeArrowheads="1"/>
          </p:cNvSpPr>
          <p:nvPr>
            <p:ph type="sldNum" sz="quarter" idx="5"/>
          </p:nvPr>
        </p:nvSpPr>
        <p:spPr>
          <a:ln/>
        </p:spPr>
        <p:txBody>
          <a:bodyPr/>
          <a:lstStyle/>
          <a:p>
            <a:r>
              <a:rPr lang="en-US"/>
              <a:t>Page </a:t>
            </a:r>
            <a:fld id="{105EDA35-E4A9-42E2-A913-FEF06A4884DF}" type="slidenum">
              <a:rPr lang="en-US"/>
              <a:pPr/>
              <a:t>15</a:t>
            </a:fld>
            <a:endParaRPr lang="en-US"/>
          </a:p>
        </p:txBody>
      </p:sp>
      <p:sp>
        <p:nvSpPr>
          <p:cNvPr id="2209794" name="Rectangle 7"/>
          <p:cNvSpPr txBox="1">
            <a:spLocks noGrp="1" noChangeArrowheads="1"/>
          </p:cNvSpPr>
          <p:nvPr/>
        </p:nvSpPr>
        <p:spPr bwMode="auto">
          <a:xfrm>
            <a:off x="3941763" y="8843963"/>
            <a:ext cx="30130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3" tIns="46026" rIns="92053" bIns="46026" anchor="b"/>
          <a:lstStyle>
            <a:lvl1pPr algn="l" defTabSz="920750">
              <a:defRPr sz="2400">
                <a:solidFill>
                  <a:schemeClr val="tx1"/>
                </a:solidFill>
                <a:latin typeface="Times New Roman" pitchFamily="18" charset="0"/>
              </a:defRPr>
            </a:lvl1pPr>
            <a:lvl2pPr marL="747713" indent="-287338" algn="l" defTabSz="920750">
              <a:defRPr sz="2400">
                <a:solidFill>
                  <a:schemeClr val="tx1"/>
                </a:solidFill>
                <a:latin typeface="Times New Roman" pitchFamily="18" charset="0"/>
              </a:defRPr>
            </a:lvl2pPr>
            <a:lvl3pPr marL="1150938" indent="-230188" algn="l" defTabSz="920750">
              <a:defRPr sz="2400">
                <a:solidFill>
                  <a:schemeClr val="tx1"/>
                </a:solidFill>
                <a:latin typeface="Times New Roman" pitchFamily="18" charset="0"/>
              </a:defRPr>
            </a:lvl3pPr>
            <a:lvl4pPr marL="1611313" indent="-230188" algn="l" defTabSz="920750">
              <a:defRPr sz="2400">
                <a:solidFill>
                  <a:schemeClr val="tx1"/>
                </a:solidFill>
                <a:latin typeface="Times New Roman" pitchFamily="18" charset="0"/>
              </a:defRPr>
            </a:lvl4pPr>
            <a:lvl5pPr marL="2071688" indent="-230188" algn="l" defTabSz="920750">
              <a:defRPr sz="2400">
                <a:solidFill>
                  <a:schemeClr val="tx1"/>
                </a:solidFill>
                <a:latin typeface="Times New Roman" pitchFamily="18" charset="0"/>
              </a:defRPr>
            </a:lvl5pPr>
            <a:lvl6pPr marL="2528888" indent="-230188" defTabSz="920750" eaLnBrk="0" fontAlgn="base" hangingPunct="0">
              <a:spcBef>
                <a:spcPct val="0"/>
              </a:spcBef>
              <a:spcAft>
                <a:spcPct val="0"/>
              </a:spcAft>
              <a:defRPr sz="2400">
                <a:solidFill>
                  <a:schemeClr val="tx1"/>
                </a:solidFill>
                <a:latin typeface="Times New Roman" pitchFamily="18" charset="0"/>
              </a:defRPr>
            </a:lvl6pPr>
            <a:lvl7pPr marL="2986088" indent="-230188" defTabSz="920750" eaLnBrk="0" fontAlgn="base" hangingPunct="0">
              <a:spcBef>
                <a:spcPct val="0"/>
              </a:spcBef>
              <a:spcAft>
                <a:spcPct val="0"/>
              </a:spcAft>
              <a:defRPr sz="2400">
                <a:solidFill>
                  <a:schemeClr val="tx1"/>
                </a:solidFill>
                <a:latin typeface="Times New Roman" pitchFamily="18" charset="0"/>
              </a:defRPr>
            </a:lvl7pPr>
            <a:lvl8pPr marL="3443288" indent="-230188" defTabSz="920750" eaLnBrk="0" fontAlgn="base" hangingPunct="0">
              <a:spcBef>
                <a:spcPct val="0"/>
              </a:spcBef>
              <a:spcAft>
                <a:spcPct val="0"/>
              </a:spcAft>
              <a:defRPr sz="2400">
                <a:solidFill>
                  <a:schemeClr val="tx1"/>
                </a:solidFill>
                <a:latin typeface="Times New Roman" pitchFamily="18" charset="0"/>
              </a:defRPr>
            </a:lvl8pPr>
            <a:lvl9pPr marL="3900488" indent="-230188" defTabSz="920750" eaLnBrk="0" fontAlgn="base" hangingPunct="0">
              <a:spcBef>
                <a:spcPct val="0"/>
              </a:spcBef>
              <a:spcAft>
                <a:spcPct val="0"/>
              </a:spcAft>
              <a:defRPr sz="2400">
                <a:solidFill>
                  <a:schemeClr val="tx1"/>
                </a:solidFill>
                <a:latin typeface="Times New Roman" pitchFamily="18" charset="0"/>
              </a:defRPr>
            </a:lvl9pPr>
          </a:lstStyle>
          <a:p>
            <a:pPr algn="r"/>
            <a:fld id="{C8D3F218-0D82-4B41-AD52-9E510B3661EE}" type="slidenum">
              <a:rPr lang="en-US" sz="1200" b="0">
                <a:latin typeface="Arial" pitchFamily="34" charset="0"/>
                <a:ea typeface="ＭＳ Ｐゴシック" pitchFamily="34" charset="-128"/>
              </a:rPr>
              <a:pPr algn="r"/>
              <a:t>15</a:t>
            </a:fld>
            <a:endParaRPr lang="en-US" sz="1200" b="0">
              <a:latin typeface="Arial" pitchFamily="34" charset="0"/>
              <a:ea typeface="ＭＳ Ｐゴシック" pitchFamily="34" charset="-128"/>
            </a:endParaRPr>
          </a:p>
        </p:txBody>
      </p:sp>
      <p:sp>
        <p:nvSpPr>
          <p:cNvPr id="2209795" name="Rectangle 2"/>
          <p:cNvSpPr>
            <a:spLocks noGrp="1" noChangeArrowheads="1"/>
          </p:cNvSpPr>
          <p:nvPr>
            <p:ph type="body" idx="1"/>
          </p:nvPr>
        </p:nvSpPr>
        <p:spPr>
          <a:xfrm>
            <a:off x="927100" y="4422775"/>
            <a:ext cx="5100638" cy="4187825"/>
          </a:xfrm>
        </p:spPr>
        <p:txBody>
          <a:bodyPr lIns="91094" tIns="44748" rIns="91094" bIns="44748"/>
          <a:lstStyle/>
          <a:p>
            <a:pPr defTabSz="914400"/>
            <a:r>
              <a:rPr lang="en-US">
                <a:ea typeface="ＭＳ Ｐゴシック" pitchFamily="34" charset="-128"/>
              </a:rPr>
              <a:t>Approval of a PAR means that the work is authorized by the IEEE-SA Standards Board</a:t>
            </a:r>
          </a:p>
          <a:p>
            <a:pPr defTabSz="914400"/>
            <a:endParaRPr lang="en-US">
              <a:ea typeface="ＭＳ Ｐゴシック" pitchFamily="34" charset="-128"/>
            </a:endParaRPr>
          </a:p>
          <a:p>
            <a:pPr defTabSz="914400"/>
            <a:r>
              <a:rPr lang="en-US">
                <a:ea typeface="ＭＳ Ｐゴシック" pitchFamily="34" charset="-128"/>
              </a:rPr>
              <a:t>The PAR is the means by which IEEE can extend the umbrella of indemnification (or protection) to its standards developers</a:t>
            </a:r>
          </a:p>
        </p:txBody>
      </p:sp>
      <p:sp>
        <p:nvSpPr>
          <p:cNvPr id="2209796" name="Rectangle 3"/>
          <p:cNvSpPr>
            <a:spLocks noGrp="1" noRot="1" noChangeAspect="1" noChangeArrowheads="1" noTextEdit="1"/>
          </p:cNvSpPr>
          <p:nvPr>
            <p:ph type="sldImg"/>
          </p:nvPr>
        </p:nvSpPr>
        <p:spPr>
          <a:xfrm>
            <a:off x="1120775" y="676275"/>
            <a:ext cx="4713288" cy="3535363"/>
          </a:xfrm>
          <a:ln cap="fla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smtClean="0"/>
              <a:t>doc.: IEEE 802.11-10/0617r3</a:t>
            </a:r>
            <a:endParaRPr lang="en-US"/>
          </a:p>
        </p:txBody>
      </p:sp>
      <p:sp>
        <p:nvSpPr>
          <p:cNvPr id="6" name="Rectangle 3"/>
          <p:cNvSpPr>
            <a:spLocks noGrp="1" noChangeArrowheads="1"/>
          </p:cNvSpPr>
          <p:nvPr>
            <p:ph type="dt" idx="1"/>
          </p:nvPr>
        </p:nvSpPr>
        <p:spPr>
          <a:ln/>
        </p:spPr>
        <p:txBody>
          <a:bodyPr/>
          <a:lstStyle/>
          <a:p>
            <a:r>
              <a:rPr lang="en-US" smtClean="0"/>
              <a:t>September 2012</a:t>
            </a:r>
            <a:endParaRPr lang="en-US"/>
          </a:p>
        </p:txBody>
      </p:sp>
      <p:sp>
        <p:nvSpPr>
          <p:cNvPr id="7" name="Rectangle 6"/>
          <p:cNvSpPr>
            <a:spLocks noGrp="1" noChangeArrowheads="1"/>
          </p:cNvSpPr>
          <p:nvPr>
            <p:ph type="ftr" sz="quarter" idx="4"/>
          </p:nvPr>
        </p:nvSpPr>
        <p:spPr>
          <a:ln/>
        </p:spPr>
        <p:txBody>
          <a:bodyPr/>
          <a:lstStyle/>
          <a:p>
            <a:pPr lvl="4"/>
            <a:r>
              <a:rPr lang="en-US"/>
              <a:t>Bruce Kraemer (Marvell)</a:t>
            </a:r>
          </a:p>
        </p:txBody>
      </p:sp>
      <p:sp>
        <p:nvSpPr>
          <p:cNvPr id="8" name="Rectangle 7"/>
          <p:cNvSpPr>
            <a:spLocks noGrp="1" noChangeArrowheads="1"/>
          </p:cNvSpPr>
          <p:nvPr>
            <p:ph type="sldNum" sz="quarter" idx="5"/>
          </p:nvPr>
        </p:nvSpPr>
        <p:spPr>
          <a:ln/>
        </p:spPr>
        <p:txBody>
          <a:bodyPr/>
          <a:lstStyle/>
          <a:p>
            <a:r>
              <a:rPr lang="en-US"/>
              <a:t>Page </a:t>
            </a:r>
            <a:fld id="{2B072CD9-DACE-4CB1-B2D6-DFA88668781B}" type="slidenum">
              <a:rPr lang="en-US"/>
              <a:pPr/>
              <a:t>16</a:t>
            </a:fld>
            <a:endParaRPr lang="en-US"/>
          </a:p>
        </p:txBody>
      </p:sp>
      <p:sp>
        <p:nvSpPr>
          <p:cNvPr id="2211842" name="Rectangle 7"/>
          <p:cNvSpPr txBox="1">
            <a:spLocks noGrp="1" noChangeArrowheads="1"/>
          </p:cNvSpPr>
          <p:nvPr/>
        </p:nvSpPr>
        <p:spPr bwMode="auto">
          <a:xfrm>
            <a:off x="3941763" y="8843963"/>
            <a:ext cx="30130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3" tIns="46026" rIns="92053" bIns="46026" anchor="b"/>
          <a:lstStyle>
            <a:lvl1pPr algn="l" defTabSz="920750">
              <a:defRPr sz="2400">
                <a:solidFill>
                  <a:schemeClr val="tx1"/>
                </a:solidFill>
                <a:latin typeface="Times New Roman" pitchFamily="18" charset="0"/>
              </a:defRPr>
            </a:lvl1pPr>
            <a:lvl2pPr marL="747713" indent="-287338" algn="l" defTabSz="920750">
              <a:defRPr sz="2400">
                <a:solidFill>
                  <a:schemeClr val="tx1"/>
                </a:solidFill>
                <a:latin typeface="Times New Roman" pitchFamily="18" charset="0"/>
              </a:defRPr>
            </a:lvl2pPr>
            <a:lvl3pPr marL="1150938" indent="-230188" algn="l" defTabSz="920750">
              <a:defRPr sz="2400">
                <a:solidFill>
                  <a:schemeClr val="tx1"/>
                </a:solidFill>
                <a:latin typeface="Times New Roman" pitchFamily="18" charset="0"/>
              </a:defRPr>
            </a:lvl3pPr>
            <a:lvl4pPr marL="1611313" indent="-230188" algn="l" defTabSz="920750">
              <a:defRPr sz="2400">
                <a:solidFill>
                  <a:schemeClr val="tx1"/>
                </a:solidFill>
                <a:latin typeface="Times New Roman" pitchFamily="18" charset="0"/>
              </a:defRPr>
            </a:lvl4pPr>
            <a:lvl5pPr marL="2071688" indent="-230188" algn="l" defTabSz="920750">
              <a:defRPr sz="2400">
                <a:solidFill>
                  <a:schemeClr val="tx1"/>
                </a:solidFill>
                <a:latin typeface="Times New Roman" pitchFamily="18" charset="0"/>
              </a:defRPr>
            </a:lvl5pPr>
            <a:lvl6pPr marL="2528888" indent="-230188" defTabSz="920750" eaLnBrk="0" fontAlgn="base" hangingPunct="0">
              <a:spcBef>
                <a:spcPct val="0"/>
              </a:spcBef>
              <a:spcAft>
                <a:spcPct val="0"/>
              </a:spcAft>
              <a:defRPr sz="2400">
                <a:solidFill>
                  <a:schemeClr val="tx1"/>
                </a:solidFill>
                <a:latin typeface="Times New Roman" pitchFamily="18" charset="0"/>
              </a:defRPr>
            </a:lvl6pPr>
            <a:lvl7pPr marL="2986088" indent="-230188" defTabSz="920750" eaLnBrk="0" fontAlgn="base" hangingPunct="0">
              <a:spcBef>
                <a:spcPct val="0"/>
              </a:spcBef>
              <a:spcAft>
                <a:spcPct val="0"/>
              </a:spcAft>
              <a:defRPr sz="2400">
                <a:solidFill>
                  <a:schemeClr val="tx1"/>
                </a:solidFill>
                <a:latin typeface="Times New Roman" pitchFamily="18" charset="0"/>
              </a:defRPr>
            </a:lvl7pPr>
            <a:lvl8pPr marL="3443288" indent="-230188" defTabSz="920750" eaLnBrk="0" fontAlgn="base" hangingPunct="0">
              <a:spcBef>
                <a:spcPct val="0"/>
              </a:spcBef>
              <a:spcAft>
                <a:spcPct val="0"/>
              </a:spcAft>
              <a:defRPr sz="2400">
                <a:solidFill>
                  <a:schemeClr val="tx1"/>
                </a:solidFill>
                <a:latin typeface="Times New Roman" pitchFamily="18" charset="0"/>
              </a:defRPr>
            </a:lvl8pPr>
            <a:lvl9pPr marL="3900488" indent="-230188" defTabSz="920750" eaLnBrk="0" fontAlgn="base" hangingPunct="0">
              <a:spcBef>
                <a:spcPct val="0"/>
              </a:spcBef>
              <a:spcAft>
                <a:spcPct val="0"/>
              </a:spcAft>
              <a:defRPr sz="2400">
                <a:solidFill>
                  <a:schemeClr val="tx1"/>
                </a:solidFill>
                <a:latin typeface="Times New Roman" pitchFamily="18" charset="0"/>
              </a:defRPr>
            </a:lvl9pPr>
          </a:lstStyle>
          <a:p>
            <a:pPr algn="r"/>
            <a:fld id="{A9F1EDF4-63DC-4D11-A331-F054D7D14284}" type="slidenum">
              <a:rPr lang="en-US" sz="1200" b="0">
                <a:latin typeface="Arial" pitchFamily="34" charset="0"/>
                <a:ea typeface="ＭＳ Ｐゴシック" pitchFamily="34" charset="-128"/>
              </a:rPr>
              <a:pPr algn="r"/>
              <a:t>16</a:t>
            </a:fld>
            <a:endParaRPr lang="en-US" sz="1200" b="0">
              <a:latin typeface="Arial" pitchFamily="34" charset="0"/>
              <a:ea typeface="ＭＳ Ｐゴシック" pitchFamily="34" charset="-128"/>
            </a:endParaRPr>
          </a:p>
        </p:txBody>
      </p:sp>
      <p:sp>
        <p:nvSpPr>
          <p:cNvPr id="2211843" name="Rectangle 2"/>
          <p:cNvSpPr>
            <a:spLocks noGrp="1" noChangeArrowheads="1"/>
          </p:cNvSpPr>
          <p:nvPr>
            <p:ph type="body" idx="1"/>
          </p:nvPr>
        </p:nvSpPr>
        <p:spPr>
          <a:xfrm>
            <a:off x="927100" y="4422775"/>
            <a:ext cx="5100638" cy="4187825"/>
          </a:xfrm>
        </p:spPr>
        <p:txBody>
          <a:bodyPr lIns="91089" tIns="44746" rIns="91089" bIns="44746"/>
          <a:lstStyle/>
          <a:p>
            <a:pPr defTabSz="914400"/>
            <a:endParaRPr lang="en-US">
              <a:ea typeface="ＭＳ Ｐゴシック" pitchFamily="34" charset="-128"/>
            </a:endParaRPr>
          </a:p>
        </p:txBody>
      </p:sp>
      <p:sp>
        <p:nvSpPr>
          <p:cNvPr id="2211844" name="Rectangle 3"/>
          <p:cNvSpPr>
            <a:spLocks noGrp="1" noRot="1" noChangeAspect="1" noChangeArrowheads="1" noTextEdit="1"/>
          </p:cNvSpPr>
          <p:nvPr>
            <p:ph type="sldImg"/>
          </p:nvPr>
        </p:nvSpPr>
        <p:spPr>
          <a:xfrm>
            <a:off x="1120775" y="676275"/>
            <a:ext cx="4713288" cy="3535363"/>
          </a:xfrm>
          <a:ln cap="fla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smtClean="0"/>
              <a:t>doc.: IEEE 802.11-10/0617r3</a:t>
            </a:r>
            <a:endParaRPr lang="en-US"/>
          </a:p>
        </p:txBody>
      </p:sp>
      <p:sp>
        <p:nvSpPr>
          <p:cNvPr id="6" name="Rectangle 3"/>
          <p:cNvSpPr>
            <a:spLocks noGrp="1" noChangeArrowheads="1"/>
          </p:cNvSpPr>
          <p:nvPr>
            <p:ph type="dt" idx="1"/>
          </p:nvPr>
        </p:nvSpPr>
        <p:spPr>
          <a:ln/>
        </p:spPr>
        <p:txBody>
          <a:bodyPr/>
          <a:lstStyle/>
          <a:p>
            <a:r>
              <a:rPr lang="en-US" smtClean="0"/>
              <a:t>September 2012</a:t>
            </a:r>
            <a:endParaRPr lang="en-US"/>
          </a:p>
        </p:txBody>
      </p:sp>
      <p:sp>
        <p:nvSpPr>
          <p:cNvPr id="7" name="Rectangle 6"/>
          <p:cNvSpPr>
            <a:spLocks noGrp="1" noChangeArrowheads="1"/>
          </p:cNvSpPr>
          <p:nvPr>
            <p:ph type="ftr" sz="quarter" idx="4"/>
          </p:nvPr>
        </p:nvSpPr>
        <p:spPr>
          <a:ln/>
        </p:spPr>
        <p:txBody>
          <a:bodyPr/>
          <a:lstStyle/>
          <a:p>
            <a:pPr lvl="4"/>
            <a:r>
              <a:rPr lang="en-US"/>
              <a:t>Bruce Kraemer (Marvell)</a:t>
            </a:r>
          </a:p>
        </p:txBody>
      </p:sp>
      <p:sp>
        <p:nvSpPr>
          <p:cNvPr id="8" name="Rectangle 7"/>
          <p:cNvSpPr>
            <a:spLocks noGrp="1" noChangeArrowheads="1"/>
          </p:cNvSpPr>
          <p:nvPr>
            <p:ph type="sldNum" sz="quarter" idx="5"/>
          </p:nvPr>
        </p:nvSpPr>
        <p:spPr>
          <a:ln/>
        </p:spPr>
        <p:txBody>
          <a:bodyPr/>
          <a:lstStyle/>
          <a:p>
            <a:r>
              <a:rPr lang="en-US"/>
              <a:t>Page </a:t>
            </a:r>
            <a:fld id="{D33B64F3-7BDB-4BDD-A8AB-388C99C4A46D}" type="slidenum">
              <a:rPr lang="en-US"/>
              <a:pPr/>
              <a:t>17</a:t>
            </a:fld>
            <a:endParaRPr lang="en-US"/>
          </a:p>
        </p:txBody>
      </p:sp>
      <p:sp>
        <p:nvSpPr>
          <p:cNvPr id="2213890" name="Rectangle 7"/>
          <p:cNvSpPr txBox="1">
            <a:spLocks noGrp="1" noChangeArrowheads="1"/>
          </p:cNvSpPr>
          <p:nvPr/>
        </p:nvSpPr>
        <p:spPr bwMode="auto">
          <a:xfrm>
            <a:off x="3941763" y="8843963"/>
            <a:ext cx="30130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3" tIns="46026" rIns="92053" bIns="46026" anchor="b"/>
          <a:lstStyle>
            <a:lvl1pPr algn="l" defTabSz="920750">
              <a:defRPr sz="2400">
                <a:solidFill>
                  <a:schemeClr val="tx1"/>
                </a:solidFill>
                <a:latin typeface="Times New Roman" pitchFamily="18" charset="0"/>
              </a:defRPr>
            </a:lvl1pPr>
            <a:lvl2pPr marL="747713" indent="-287338" algn="l" defTabSz="920750">
              <a:defRPr sz="2400">
                <a:solidFill>
                  <a:schemeClr val="tx1"/>
                </a:solidFill>
                <a:latin typeface="Times New Roman" pitchFamily="18" charset="0"/>
              </a:defRPr>
            </a:lvl2pPr>
            <a:lvl3pPr marL="1150938" indent="-230188" algn="l" defTabSz="920750">
              <a:defRPr sz="2400">
                <a:solidFill>
                  <a:schemeClr val="tx1"/>
                </a:solidFill>
                <a:latin typeface="Times New Roman" pitchFamily="18" charset="0"/>
              </a:defRPr>
            </a:lvl3pPr>
            <a:lvl4pPr marL="1611313" indent="-230188" algn="l" defTabSz="920750">
              <a:defRPr sz="2400">
                <a:solidFill>
                  <a:schemeClr val="tx1"/>
                </a:solidFill>
                <a:latin typeface="Times New Roman" pitchFamily="18" charset="0"/>
              </a:defRPr>
            </a:lvl4pPr>
            <a:lvl5pPr marL="2071688" indent="-230188" algn="l" defTabSz="920750">
              <a:defRPr sz="2400">
                <a:solidFill>
                  <a:schemeClr val="tx1"/>
                </a:solidFill>
                <a:latin typeface="Times New Roman" pitchFamily="18" charset="0"/>
              </a:defRPr>
            </a:lvl5pPr>
            <a:lvl6pPr marL="2528888" indent="-230188" defTabSz="920750" eaLnBrk="0" fontAlgn="base" hangingPunct="0">
              <a:spcBef>
                <a:spcPct val="0"/>
              </a:spcBef>
              <a:spcAft>
                <a:spcPct val="0"/>
              </a:spcAft>
              <a:defRPr sz="2400">
                <a:solidFill>
                  <a:schemeClr val="tx1"/>
                </a:solidFill>
                <a:latin typeface="Times New Roman" pitchFamily="18" charset="0"/>
              </a:defRPr>
            </a:lvl6pPr>
            <a:lvl7pPr marL="2986088" indent="-230188" defTabSz="920750" eaLnBrk="0" fontAlgn="base" hangingPunct="0">
              <a:spcBef>
                <a:spcPct val="0"/>
              </a:spcBef>
              <a:spcAft>
                <a:spcPct val="0"/>
              </a:spcAft>
              <a:defRPr sz="2400">
                <a:solidFill>
                  <a:schemeClr val="tx1"/>
                </a:solidFill>
                <a:latin typeface="Times New Roman" pitchFamily="18" charset="0"/>
              </a:defRPr>
            </a:lvl7pPr>
            <a:lvl8pPr marL="3443288" indent="-230188" defTabSz="920750" eaLnBrk="0" fontAlgn="base" hangingPunct="0">
              <a:spcBef>
                <a:spcPct val="0"/>
              </a:spcBef>
              <a:spcAft>
                <a:spcPct val="0"/>
              </a:spcAft>
              <a:defRPr sz="2400">
                <a:solidFill>
                  <a:schemeClr val="tx1"/>
                </a:solidFill>
                <a:latin typeface="Times New Roman" pitchFamily="18" charset="0"/>
              </a:defRPr>
            </a:lvl8pPr>
            <a:lvl9pPr marL="3900488" indent="-230188" defTabSz="920750" eaLnBrk="0" fontAlgn="base" hangingPunct="0">
              <a:spcBef>
                <a:spcPct val="0"/>
              </a:spcBef>
              <a:spcAft>
                <a:spcPct val="0"/>
              </a:spcAft>
              <a:defRPr sz="2400">
                <a:solidFill>
                  <a:schemeClr val="tx1"/>
                </a:solidFill>
                <a:latin typeface="Times New Roman" pitchFamily="18" charset="0"/>
              </a:defRPr>
            </a:lvl9pPr>
          </a:lstStyle>
          <a:p>
            <a:pPr algn="r"/>
            <a:fld id="{A1BE07A6-40DB-4D3E-A4FC-9578D69FF5A7}" type="slidenum">
              <a:rPr lang="en-US" sz="1200" b="0">
                <a:latin typeface="Arial" pitchFamily="34" charset="0"/>
                <a:ea typeface="ＭＳ Ｐゴシック" pitchFamily="34" charset="-128"/>
              </a:rPr>
              <a:pPr algn="r"/>
              <a:t>17</a:t>
            </a:fld>
            <a:endParaRPr lang="en-US" sz="1200" b="0">
              <a:latin typeface="Arial" pitchFamily="34" charset="0"/>
              <a:ea typeface="ＭＳ Ｐゴシック" pitchFamily="34" charset="-128"/>
            </a:endParaRPr>
          </a:p>
        </p:txBody>
      </p:sp>
      <p:sp>
        <p:nvSpPr>
          <p:cNvPr id="2213891" name="Rectangle 2"/>
          <p:cNvSpPr>
            <a:spLocks noGrp="1" noChangeArrowheads="1"/>
          </p:cNvSpPr>
          <p:nvPr>
            <p:ph type="body" idx="1"/>
          </p:nvPr>
        </p:nvSpPr>
        <p:spPr>
          <a:xfrm>
            <a:off x="927100" y="4422775"/>
            <a:ext cx="5100638" cy="4187825"/>
          </a:xfrm>
        </p:spPr>
        <p:txBody>
          <a:bodyPr lIns="91089" tIns="44746" rIns="91089" bIns="44746"/>
          <a:lstStyle/>
          <a:p>
            <a:pPr defTabSz="914400"/>
            <a:r>
              <a:rPr lang="en-US"/>
              <a:t>Vote approve, disapprove, or abstain</a:t>
            </a:r>
          </a:p>
          <a:p>
            <a:pPr defTabSz="914400"/>
            <a:r>
              <a:rPr lang="en-US"/>
              <a:t>Comments received must be considered</a:t>
            </a:r>
          </a:p>
          <a:p>
            <a:pPr defTabSz="914400"/>
            <a:r>
              <a:rPr lang="en-US">
                <a:ea typeface="ＭＳ Ｐゴシック" pitchFamily="34" charset="-128"/>
              </a:rPr>
              <a:t>Need 75%  response from the ballot group, and 75% </a:t>
            </a:r>
            <a:r>
              <a:rPr lang="en-US"/>
              <a:t>approval votes </a:t>
            </a:r>
          </a:p>
          <a:p>
            <a:pPr defTabSz="914400"/>
            <a:endParaRPr lang="en-US">
              <a:ea typeface="ＭＳ Ｐゴシック" pitchFamily="34" charset="-128"/>
            </a:endParaRPr>
          </a:p>
        </p:txBody>
      </p:sp>
      <p:sp>
        <p:nvSpPr>
          <p:cNvPr id="2213892" name="Rectangle 3"/>
          <p:cNvSpPr>
            <a:spLocks noGrp="1" noRot="1" noChangeAspect="1" noChangeArrowheads="1" noTextEdit="1"/>
          </p:cNvSpPr>
          <p:nvPr>
            <p:ph type="sldImg"/>
          </p:nvPr>
        </p:nvSpPr>
        <p:spPr>
          <a:xfrm>
            <a:off x="1120775" y="676275"/>
            <a:ext cx="4713288" cy="3535363"/>
          </a:xfrm>
          <a:ln cap="fla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hdr" sz="quarter"/>
          </p:nvPr>
        </p:nvSpPr>
        <p:spPr>
          <a:ln/>
        </p:spPr>
        <p:txBody>
          <a:bodyPr/>
          <a:lstStyle/>
          <a:p>
            <a:r>
              <a:rPr lang="en-US" smtClean="0"/>
              <a:t>doc.: IEEE 802.11-10/0617r3</a:t>
            </a:r>
            <a:endParaRPr lang="en-US"/>
          </a:p>
        </p:txBody>
      </p:sp>
      <p:sp>
        <p:nvSpPr>
          <p:cNvPr id="7" name="Rectangle 3"/>
          <p:cNvSpPr>
            <a:spLocks noGrp="1" noChangeArrowheads="1"/>
          </p:cNvSpPr>
          <p:nvPr>
            <p:ph type="dt" idx="1"/>
          </p:nvPr>
        </p:nvSpPr>
        <p:spPr>
          <a:ln/>
        </p:spPr>
        <p:txBody>
          <a:bodyPr/>
          <a:lstStyle/>
          <a:p>
            <a:r>
              <a:rPr lang="en-US" smtClean="0"/>
              <a:t>September 2012</a:t>
            </a:r>
            <a:endParaRPr lang="en-US"/>
          </a:p>
        </p:txBody>
      </p:sp>
      <p:sp>
        <p:nvSpPr>
          <p:cNvPr id="8" name="Rectangle 6"/>
          <p:cNvSpPr>
            <a:spLocks noGrp="1" noChangeArrowheads="1"/>
          </p:cNvSpPr>
          <p:nvPr>
            <p:ph type="ftr" sz="quarter" idx="4"/>
          </p:nvPr>
        </p:nvSpPr>
        <p:spPr>
          <a:ln/>
        </p:spPr>
        <p:txBody>
          <a:bodyPr/>
          <a:lstStyle/>
          <a:p>
            <a:pPr lvl="4"/>
            <a:r>
              <a:rPr lang="en-US"/>
              <a:t>Bruce Kraemer (Marvell)</a:t>
            </a:r>
          </a:p>
        </p:txBody>
      </p:sp>
      <p:sp>
        <p:nvSpPr>
          <p:cNvPr id="9" name="Rectangle 7"/>
          <p:cNvSpPr>
            <a:spLocks noGrp="1" noChangeArrowheads="1"/>
          </p:cNvSpPr>
          <p:nvPr>
            <p:ph type="sldNum" sz="quarter" idx="5"/>
          </p:nvPr>
        </p:nvSpPr>
        <p:spPr>
          <a:ln/>
        </p:spPr>
        <p:txBody>
          <a:bodyPr/>
          <a:lstStyle/>
          <a:p>
            <a:r>
              <a:rPr lang="en-US"/>
              <a:t>Page </a:t>
            </a:r>
            <a:fld id="{1CA859BF-55C3-4233-9C00-2D968A122BF2}" type="slidenum">
              <a:rPr lang="en-US"/>
              <a:pPr/>
              <a:t>19</a:t>
            </a:fld>
            <a:endParaRPr lang="en-US"/>
          </a:p>
        </p:txBody>
      </p:sp>
      <p:sp>
        <p:nvSpPr>
          <p:cNvPr id="2215938" name="Slide Image Placeholder 1"/>
          <p:cNvSpPr>
            <a:spLocks noGrp="1" noRot="1" noChangeAspect="1" noTextEdit="1"/>
          </p:cNvSpPr>
          <p:nvPr>
            <p:ph type="sldImg"/>
          </p:nvPr>
        </p:nvSpPr>
        <p:spPr>
          <a:xfrm>
            <a:off x="1149350" y="698500"/>
            <a:ext cx="4654550" cy="3490913"/>
          </a:xfrm>
          <a:ln/>
        </p:spPr>
      </p:sp>
      <p:sp>
        <p:nvSpPr>
          <p:cNvPr id="2215939" name="Notes Placeholder 2"/>
          <p:cNvSpPr>
            <a:spLocks noGrp="1"/>
          </p:cNvSpPr>
          <p:nvPr>
            <p:ph type="body" idx="1"/>
          </p:nvPr>
        </p:nvSpPr>
        <p:spPr>
          <a:xfrm>
            <a:off x="927100" y="4422775"/>
            <a:ext cx="5100638" cy="4187825"/>
          </a:xfrm>
        </p:spPr>
        <p:txBody>
          <a:bodyPr lIns="92053" tIns="46026" rIns="92053" bIns="46026"/>
          <a:lstStyle/>
          <a:p>
            <a:pPr defTabSz="914400"/>
            <a:endParaRPr lang="en-US"/>
          </a:p>
        </p:txBody>
      </p:sp>
      <p:sp>
        <p:nvSpPr>
          <p:cNvPr id="4" name="Date Placeholder 3"/>
          <p:cNvSpPr txBox="1">
            <a:spLocks noGrp="1"/>
          </p:cNvSpPr>
          <p:nvPr/>
        </p:nvSpPr>
        <p:spPr bwMode="auto">
          <a:xfrm>
            <a:off x="3941763" y="0"/>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3" tIns="46026" rIns="92053" bIns="46026"/>
          <a:lstStyle>
            <a:lvl1pPr algn="l" defTabSz="920750">
              <a:defRPr sz="2400">
                <a:solidFill>
                  <a:schemeClr val="tx1"/>
                </a:solidFill>
                <a:latin typeface="Times New Roman" pitchFamily="18" charset="0"/>
              </a:defRPr>
            </a:lvl1pPr>
            <a:lvl2pPr marL="747713" indent="-287338" algn="l" defTabSz="920750">
              <a:defRPr sz="2400">
                <a:solidFill>
                  <a:schemeClr val="tx1"/>
                </a:solidFill>
                <a:latin typeface="Times New Roman" pitchFamily="18" charset="0"/>
              </a:defRPr>
            </a:lvl2pPr>
            <a:lvl3pPr marL="1150938" indent="-230188" algn="l" defTabSz="920750">
              <a:defRPr sz="2400">
                <a:solidFill>
                  <a:schemeClr val="tx1"/>
                </a:solidFill>
                <a:latin typeface="Times New Roman" pitchFamily="18" charset="0"/>
              </a:defRPr>
            </a:lvl3pPr>
            <a:lvl4pPr marL="1611313" indent="-230188" algn="l" defTabSz="920750">
              <a:defRPr sz="2400">
                <a:solidFill>
                  <a:schemeClr val="tx1"/>
                </a:solidFill>
                <a:latin typeface="Times New Roman" pitchFamily="18" charset="0"/>
              </a:defRPr>
            </a:lvl4pPr>
            <a:lvl5pPr marL="2071688" indent="-230188" algn="l" defTabSz="920750">
              <a:defRPr sz="2400">
                <a:solidFill>
                  <a:schemeClr val="tx1"/>
                </a:solidFill>
                <a:latin typeface="Times New Roman" pitchFamily="18" charset="0"/>
              </a:defRPr>
            </a:lvl5pPr>
            <a:lvl6pPr marL="2528888" indent="-230188" defTabSz="920750" eaLnBrk="0" fontAlgn="base" hangingPunct="0">
              <a:spcBef>
                <a:spcPct val="0"/>
              </a:spcBef>
              <a:spcAft>
                <a:spcPct val="0"/>
              </a:spcAft>
              <a:defRPr sz="2400">
                <a:solidFill>
                  <a:schemeClr val="tx1"/>
                </a:solidFill>
                <a:latin typeface="Times New Roman" pitchFamily="18" charset="0"/>
              </a:defRPr>
            </a:lvl6pPr>
            <a:lvl7pPr marL="2986088" indent="-230188" defTabSz="920750" eaLnBrk="0" fontAlgn="base" hangingPunct="0">
              <a:spcBef>
                <a:spcPct val="0"/>
              </a:spcBef>
              <a:spcAft>
                <a:spcPct val="0"/>
              </a:spcAft>
              <a:defRPr sz="2400">
                <a:solidFill>
                  <a:schemeClr val="tx1"/>
                </a:solidFill>
                <a:latin typeface="Times New Roman" pitchFamily="18" charset="0"/>
              </a:defRPr>
            </a:lvl7pPr>
            <a:lvl8pPr marL="3443288" indent="-230188" defTabSz="920750" eaLnBrk="0" fontAlgn="base" hangingPunct="0">
              <a:spcBef>
                <a:spcPct val="0"/>
              </a:spcBef>
              <a:spcAft>
                <a:spcPct val="0"/>
              </a:spcAft>
              <a:defRPr sz="2400">
                <a:solidFill>
                  <a:schemeClr val="tx1"/>
                </a:solidFill>
                <a:latin typeface="Times New Roman" pitchFamily="18" charset="0"/>
              </a:defRPr>
            </a:lvl8pPr>
            <a:lvl9pPr marL="3900488" indent="-230188" defTabSz="920750" eaLnBrk="0" fontAlgn="base" hangingPunct="0">
              <a:spcBef>
                <a:spcPct val="0"/>
              </a:spcBef>
              <a:spcAft>
                <a:spcPct val="0"/>
              </a:spcAft>
              <a:defRPr sz="2400">
                <a:solidFill>
                  <a:schemeClr val="tx1"/>
                </a:solidFill>
                <a:latin typeface="Times New Roman" pitchFamily="18" charset="0"/>
              </a:defRPr>
            </a:lvl9pPr>
          </a:lstStyle>
          <a:p>
            <a:pPr algn="r"/>
            <a:fld id="{79433BD2-AB26-43BB-A96F-2E99AEB8F295}" type="datetime1">
              <a:rPr lang="en-US" sz="1200" b="0">
                <a:ea typeface="ＭＳ Ｐゴシック" pitchFamily="34" charset="-128"/>
              </a:rPr>
              <a:pPr algn="r"/>
              <a:t>9/27/2012</a:t>
            </a:fld>
            <a:endParaRPr lang="en-US" sz="1200" b="0">
              <a:ea typeface="ＭＳ Ｐゴシック" pitchFamily="34" charset="-128"/>
            </a:endParaRPr>
          </a:p>
        </p:txBody>
      </p:sp>
      <p:sp>
        <p:nvSpPr>
          <p:cNvPr id="5" name="Slide Number Placeholder 4"/>
          <p:cNvSpPr txBox="1">
            <a:spLocks noGrp="1"/>
          </p:cNvSpPr>
          <p:nvPr/>
        </p:nvSpPr>
        <p:spPr bwMode="auto">
          <a:xfrm>
            <a:off x="3941763" y="8843963"/>
            <a:ext cx="30130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3" tIns="46026" rIns="92053" bIns="46026" anchor="b"/>
          <a:lstStyle>
            <a:lvl1pPr algn="l" defTabSz="920750">
              <a:defRPr sz="2400">
                <a:solidFill>
                  <a:schemeClr val="tx1"/>
                </a:solidFill>
                <a:latin typeface="Times New Roman" pitchFamily="18" charset="0"/>
              </a:defRPr>
            </a:lvl1pPr>
            <a:lvl2pPr marL="747713" indent="-287338" algn="l" defTabSz="920750">
              <a:defRPr sz="2400">
                <a:solidFill>
                  <a:schemeClr val="tx1"/>
                </a:solidFill>
                <a:latin typeface="Times New Roman" pitchFamily="18" charset="0"/>
              </a:defRPr>
            </a:lvl2pPr>
            <a:lvl3pPr marL="1150938" indent="-230188" algn="l" defTabSz="920750">
              <a:defRPr sz="2400">
                <a:solidFill>
                  <a:schemeClr val="tx1"/>
                </a:solidFill>
                <a:latin typeface="Times New Roman" pitchFamily="18" charset="0"/>
              </a:defRPr>
            </a:lvl3pPr>
            <a:lvl4pPr marL="1611313" indent="-230188" algn="l" defTabSz="920750">
              <a:defRPr sz="2400">
                <a:solidFill>
                  <a:schemeClr val="tx1"/>
                </a:solidFill>
                <a:latin typeface="Times New Roman" pitchFamily="18" charset="0"/>
              </a:defRPr>
            </a:lvl4pPr>
            <a:lvl5pPr marL="2071688" indent="-230188" algn="l" defTabSz="920750">
              <a:defRPr sz="2400">
                <a:solidFill>
                  <a:schemeClr val="tx1"/>
                </a:solidFill>
                <a:latin typeface="Times New Roman" pitchFamily="18" charset="0"/>
              </a:defRPr>
            </a:lvl5pPr>
            <a:lvl6pPr marL="2528888" indent="-230188" defTabSz="920750" eaLnBrk="0" fontAlgn="base" hangingPunct="0">
              <a:spcBef>
                <a:spcPct val="0"/>
              </a:spcBef>
              <a:spcAft>
                <a:spcPct val="0"/>
              </a:spcAft>
              <a:defRPr sz="2400">
                <a:solidFill>
                  <a:schemeClr val="tx1"/>
                </a:solidFill>
                <a:latin typeface="Times New Roman" pitchFamily="18" charset="0"/>
              </a:defRPr>
            </a:lvl6pPr>
            <a:lvl7pPr marL="2986088" indent="-230188" defTabSz="920750" eaLnBrk="0" fontAlgn="base" hangingPunct="0">
              <a:spcBef>
                <a:spcPct val="0"/>
              </a:spcBef>
              <a:spcAft>
                <a:spcPct val="0"/>
              </a:spcAft>
              <a:defRPr sz="2400">
                <a:solidFill>
                  <a:schemeClr val="tx1"/>
                </a:solidFill>
                <a:latin typeface="Times New Roman" pitchFamily="18" charset="0"/>
              </a:defRPr>
            </a:lvl7pPr>
            <a:lvl8pPr marL="3443288" indent="-230188" defTabSz="920750" eaLnBrk="0" fontAlgn="base" hangingPunct="0">
              <a:spcBef>
                <a:spcPct val="0"/>
              </a:spcBef>
              <a:spcAft>
                <a:spcPct val="0"/>
              </a:spcAft>
              <a:defRPr sz="2400">
                <a:solidFill>
                  <a:schemeClr val="tx1"/>
                </a:solidFill>
                <a:latin typeface="Times New Roman" pitchFamily="18" charset="0"/>
              </a:defRPr>
            </a:lvl8pPr>
            <a:lvl9pPr marL="3900488" indent="-230188" defTabSz="920750" eaLnBrk="0" fontAlgn="base" hangingPunct="0">
              <a:spcBef>
                <a:spcPct val="0"/>
              </a:spcBef>
              <a:spcAft>
                <a:spcPct val="0"/>
              </a:spcAft>
              <a:defRPr sz="2400">
                <a:solidFill>
                  <a:schemeClr val="tx1"/>
                </a:solidFill>
                <a:latin typeface="Times New Roman" pitchFamily="18" charset="0"/>
              </a:defRPr>
            </a:lvl9pPr>
          </a:lstStyle>
          <a:p>
            <a:pPr algn="r"/>
            <a:fld id="{BFCCAB46-0774-46D8-A7B1-FD879F4AECF7}" type="slidenum">
              <a:rPr lang="en-US" sz="1200" b="0">
                <a:ea typeface="ＭＳ Ｐゴシック" pitchFamily="34" charset="-128"/>
              </a:rPr>
              <a:pPr algn="r"/>
              <a:t>19</a:t>
            </a:fld>
            <a:endParaRPr lang="en-US" sz="1200" b="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smtClean="0"/>
              <a:t>doc.: IEEE 802.11-10/0617r3</a:t>
            </a:r>
            <a:endParaRPr lang="en-US"/>
          </a:p>
        </p:txBody>
      </p:sp>
      <p:sp>
        <p:nvSpPr>
          <p:cNvPr id="6" name="Rectangle 3"/>
          <p:cNvSpPr>
            <a:spLocks noGrp="1" noChangeArrowheads="1"/>
          </p:cNvSpPr>
          <p:nvPr>
            <p:ph type="dt" idx="1"/>
          </p:nvPr>
        </p:nvSpPr>
        <p:spPr>
          <a:ln/>
        </p:spPr>
        <p:txBody>
          <a:bodyPr/>
          <a:lstStyle/>
          <a:p>
            <a:r>
              <a:rPr lang="en-US" smtClean="0"/>
              <a:t>September 2012</a:t>
            </a:r>
            <a:endParaRPr lang="en-US"/>
          </a:p>
        </p:txBody>
      </p:sp>
      <p:sp>
        <p:nvSpPr>
          <p:cNvPr id="7" name="Rectangle 6"/>
          <p:cNvSpPr>
            <a:spLocks noGrp="1" noChangeArrowheads="1"/>
          </p:cNvSpPr>
          <p:nvPr>
            <p:ph type="ftr" sz="quarter" idx="4"/>
          </p:nvPr>
        </p:nvSpPr>
        <p:spPr>
          <a:ln/>
        </p:spPr>
        <p:txBody>
          <a:bodyPr/>
          <a:lstStyle/>
          <a:p>
            <a:pPr lvl="4"/>
            <a:r>
              <a:rPr lang="en-US"/>
              <a:t>Bruce Kraemer (Marvell)</a:t>
            </a:r>
          </a:p>
        </p:txBody>
      </p:sp>
      <p:sp>
        <p:nvSpPr>
          <p:cNvPr id="8" name="Rectangle 7"/>
          <p:cNvSpPr>
            <a:spLocks noGrp="1" noChangeArrowheads="1"/>
          </p:cNvSpPr>
          <p:nvPr>
            <p:ph type="sldNum" sz="quarter" idx="5"/>
          </p:nvPr>
        </p:nvSpPr>
        <p:spPr>
          <a:ln/>
        </p:spPr>
        <p:txBody>
          <a:bodyPr/>
          <a:lstStyle/>
          <a:p>
            <a:r>
              <a:rPr lang="en-US"/>
              <a:t>Page </a:t>
            </a:r>
            <a:fld id="{1FA48522-0053-43FF-998C-FA8CE91F9DF9}" type="slidenum">
              <a:rPr lang="en-US"/>
              <a:pPr/>
              <a:t>20</a:t>
            </a:fld>
            <a:endParaRPr lang="en-US"/>
          </a:p>
        </p:txBody>
      </p:sp>
      <p:sp>
        <p:nvSpPr>
          <p:cNvPr id="2235394" name="Rectangle 7"/>
          <p:cNvSpPr txBox="1">
            <a:spLocks noGrp="1" noChangeArrowheads="1"/>
          </p:cNvSpPr>
          <p:nvPr/>
        </p:nvSpPr>
        <p:spPr bwMode="auto">
          <a:xfrm>
            <a:off x="3941763" y="8843963"/>
            <a:ext cx="30130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3" tIns="46026" rIns="92053" bIns="46026" anchor="b"/>
          <a:lstStyle>
            <a:lvl1pPr algn="l" defTabSz="920750">
              <a:defRPr sz="2400">
                <a:solidFill>
                  <a:schemeClr val="tx1"/>
                </a:solidFill>
                <a:latin typeface="Times New Roman" pitchFamily="18" charset="0"/>
              </a:defRPr>
            </a:lvl1pPr>
            <a:lvl2pPr marL="747713" indent="-287338" algn="l" defTabSz="920750">
              <a:defRPr sz="2400">
                <a:solidFill>
                  <a:schemeClr val="tx1"/>
                </a:solidFill>
                <a:latin typeface="Times New Roman" pitchFamily="18" charset="0"/>
              </a:defRPr>
            </a:lvl2pPr>
            <a:lvl3pPr marL="1150938" indent="-230188" algn="l" defTabSz="920750">
              <a:defRPr sz="2400">
                <a:solidFill>
                  <a:schemeClr val="tx1"/>
                </a:solidFill>
                <a:latin typeface="Times New Roman" pitchFamily="18" charset="0"/>
              </a:defRPr>
            </a:lvl3pPr>
            <a:lvl4pPr marL="1611313" indent="-230188" algn="l" defTabSz="920750">
              <a:defRPr sz="2400">
                <a:solidFill>
                  <a:schemeClr val="tx1"/>
                </a:solidFill>
                <a:latin typeface="Times New Roman" pitchFamily="18" charset="0"/>
              </a:defRPr>
            </a:lvl4pPr>
            <a:lvl5pPr marL="2071688" indent="-230188" algn="l" defTabSz="920750">
              <a:defRPr sz="2400">
                <a:solidFill>
                  <a:schemeClr val="tx1"/>
                </a:solidFill>
                <a:latin typeface="Times New Roman" pitchFamily="18" charset="0"/>
              </a:defRPr>
            </a:lvl5pPr>
            <a:lvl6pPr marL="2528888" indent="-230188" defTabSz="920750" eaLnBrk="0" fontAlgn="base" hangingPunct="0">
              <a:spcBef>
                <a:spcPct val="0"/>
              </a:spcBef>
              <a:spcAft>
                <a:spcPct val="0"/>
              </a:spcAft>
              <a:defRPr sz="2400">
                <a:solidFill>
                  <a:schemeClr val="tx1"/>
                </a:solidFill>
                <a:latin typeface="Times New Roman" pitchFamily="18" charset="0"/>
              </a:defRPr>
            </a:lvl6pPr>
            <a:lvl7pPr marL="2986088" indent="-230188" defTabSz="920750" eaLnBrk="0" fontAlgn="base" hangingPunct="0">
              <a:spcBef>
                <a:spcPct val="0"/>
              </a:spcBef>
              <a:spcAft>
                <a:spcPct val="0"/>
              </a:spcAft>
              <a:defRPr sz="2400">
                <a:solidFill>
                  <a:schemeClr val="tx1"/>
                </a:solidFill>
                <a:latin typeface="Times New Roman" pitchFamily="18" charset="0"/>
              </a:defRPr>
            </a:lvl7pPr>
            <a:lvl8pPr marL="3443288" indent="-230188" defTabSz="920750" eaLnBrk="0" fontAlgn="base" hangingPunct="0">
              <a:spcBef>
                <a:spcPct val="0"/>
              </a:spcBef>
              <a:spcAft>
                <a:spcPct val="0"/>
              </a:spcAft>
              <a:defRPr sz="2400">
                <a:solidFill>
                  <a:schemeClr val="tx1"/>
                </a:solidFill>
                <a:latin typeface="Times New Roman" pitchFamily="18" charset="0"/>
              </a:defRPr>
            </a:lvl8pPr>
            <a:lvl9pPr marL="3900488" indent="-230188" defTabSz="920750" eaLnBrk="0" fontAlgn="base" hangingPunct="0">
              <a:spcBef>
                <a:spcPct val="0"/>
              </a:spcBef>
              <a:spcAft>
                <a:spcPct val="0"/>
              </a:spcAft>
              <a:defRPr sz="2400">
                <a:solidFill>
                  <a:schemeClr val="tx1"/>
                </a:solidFill>
                <a:latin typeface="Times New Roman" pitchFamily="18" charset="0"/>
              </a:defRPr>
            </a:lvl9pPr>
          </a:lstStyle>
          <a:p>
            <a:pPr algn="r"/>
            <a:fld id="{A575BE8F-F823-4499-A84C-251F2EF2707B}" type="slidenum">
              <a:rPr lang="en-US" sz="1200" b="0">
                <a:latin typeface="Arial" pitchFamily="34" charset="0"/>
                <a:ea typeface="ＭＳ Ｐゴシック" pitchFamily="34" charset="-128"/>
              </a:rPr>
              <a:pPr algn="r"/>
              <a:t>20</a:t>
            </a:fld>
            <a:endParaRPr lang="en-US" sz="1200" b="0">
              <a:latin typeface="Arial" pitchFamily="34" charset="0"/>
              <a:ea typeface="ＭＳ Ｐゴシック" pitchFamily="34" charset="-128"/>
            </a:endParaRPr>
          </a:p>
        </p:txBody>
      </p:sp>
      <p:sp>
        <p:nvSpPr>
          <p:cNvPr id="2235395" name="Rectangle 2"/>
          <p:cNvSpPr>
            <a:spLocks noGrp="1" noChangeArrowheads="1"/>
          </p:cNvSpPr>
          <p:nvPr>
            <p:ph type="body" idx="1"/>
          </p:nvPr>
        </p:nvSpPr>
        <p:spPr>
          <a:xfrm>
            <a:off x="927100" y="4422775"/>
            <a:ext cx="5100638" cy="4187825"/>
          </a:xfrm>
        </p:spPr>
        <p:txBody>
          <a:bodyPr lIns="91094" tIns="44748" rIns="91094" bIns="44748"/>
          <a:lstStyle/>
          <a:p>
            <a:pPr defTabSz="914400"/>
            <a:r>
              <a:rPr lang="en-US">
                <a:ea typeface="ＭＳ Ｐゴシック" pitchFamily="34" charset="-128"/>
              </a:rPr>
              <a:t>This chart illustrates the whole standards process in simplified form.  </a:t>
            </a:r>
          </a:p>
          <a:p>
            <a:pPr defTabSz="914400">
              <a:buFontTx/>
              <a:buChar char="•"/>
            </a:pPr>
            <a:r>
              <a:rPr lang="en-US">
                <a:ea typeface="ＭＳ Ｐゴシック" pitchFamily="34" charset="-128"/>
              </a:rPr>
              <a:t> Idea:  The idea for a standard is usually developed by a group of people, and the responsibility for the idea is assumed by the sponsor. The sponsor is usually a society or an existing standards committee.</a:t>
            </a:r>
          </a:p>
          <a:p>
            <a:pPr defTabSz="914400">
              <a:buFontTx/>
              <a:buChar char="•"/>
            </a:pPr>
            <a:r>
              <a:rPr lang="en-US">
                <a:ea typeface="ＭＳ Ｐゴシック" pitchFamily="34" charset="-128"/>
              </a:rPr>
              <a:t> Project Approval Process: This idea is then transferred onto a form called the Project Authorization Request (PAR) and submitted to the New Standards Committee (NesCom) for approval.</a:t>
            </a:r>
          </a:p>
          <a:p>
            <a:pPr defTabSz="914400">
              <a:buFontTx/>
              <a:buChar char="•"/>
            </a:pPr>
            <a:r>
              <a:rPr lang="en-US">
                <a:ea typeface="ＭＳ Ｐゴシック" pitchFamily="34" charset="-128"/>
              </a:rPr>
              <a:t> Develop draft standard: The draft is then developed and revised by the working group.</a:t>
            </a:r>
          </a:p>
          <a:p>
            <a:pPr defTabSz="914400">
              <a:buFontTx/>
              <a:buChar char="•"/>
            </a:pPr>
            <a:r>
              <a:rPr lang="en-US">
                <a:ea typeface="ＭＳ Ｐゴシック" pitchFamily="34" charset="-128"/>
              </a:rPr>
              <a:t> Ballot draft: When the draft work is finalized, the sponsor forms the balloting group and ballots the standard. </a:t>
            </a:r>
          </a:p>
          <a:p>
            <a:pPr defTabSz="914400">
              <a:buFontTx/>
              <a:buChar char="•"/>
            </a:pPr>
            <a:r>
              <a:rPr lang="en-US">
                <a:ea typeface="ＭＳ Ｐゴシック" pitchFamily="34" charset="-128"/>
              </a:rPr>
              <a:t> Standards Board Approval: After your ballot has achieved consensus, the draft then goes to the Review Committee (RevCom) and the Standards Board for approval. The amount of time from PAR to Board approval is 4 years (an extension can be made if absolutely necessary).</a:t>
            </a:r>
          </a:p>
          <a:p>
            <a:pPr defTabSz="914400">
              <a:buFontTx/>
              <a:buChar char="•"/>
            </a:pPr>
            <a:r>
              <a:rPr lang="en-US">
                <a:ea typeface="ＭＳ Ｐゴシック" pitchFamily="34" charset="-128"/>
              </a:rPr>
              <a:t> Publish Standard: The draft is then edited and formatted by an IEEE Project Editor and published.</a:t>
            </a:r>
          </a:p>
          <a:p>
            <a:pPr defTabSz="914400">
              <a:buFontTx/>
              <a:buChar char="•"/>
            </a:pPr>
            <a:r>
              <a:rPr lang="en-US">
                <a:ea typeface="ＭＳ Ｐゴシック" pitchFamily="34" charset="-128"/>
              </a:rPr>
              <a:t> The standard is valid for 5 years before it must be reaffirmed, revised, or withdrawn.</a:t>
            </a:r>
          </a:p>
          <a:p>
            <a:pPr defTabSz="914400"/>
            <a:endParaRPr lang="en-US">
              <a:ea typeface="ＭＳ Ｐゴシック" pitchFamily="34" charset="-128"/>
            </a:endParaRPr>
          </a:p>
        </p:txBody>
      </p:sp>
      <p:sp>
        <p:nvSpPr>
          <p:cNvPr id="2235396" name="Rectangle 3"/>
          <p:cNvSpPr>
            <a:spLocks noGrp="1" noRot="1" noChangeAspect="1" noChangeArrowheads="1" noTextEdit="1"/>
          </p:cNvSpPr>
          <p:nvPr>
            <p:ph type="sldImg"/>
          </p:nvPr>
        </p:nvSpPr>
        <p:spPr>
          <a:xfrm>
            <a:off x="1120775" y="676275"/>
            <a:ext cx="4713288" cy="3535363"/>
          </a:xfrm>
          <a:ln cap="flat"/>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hdr" sz="quarter"/>
          </p:nvPr>
        </p:nvSpPr>
        <p:spPr>
          <a:ln/>
        </p:spPr>
        <p:txBody>
          <a:bodyPr/>
          <a:lstStyle/>
          <a:p>
            <a:r>
              <a:rPr lang="en-US" smtClean="0"/>
              <a:t>doc.: IEEE 802.11-10/0617r3</a:t>
            </a:r>
            <a:endParaRPr lang="en-US"/>
          </a:p>
        </p:txBody>
      </p:sp>
      <p:sp>
        <p:nvSpPr>
          <p:cNvPr id="7" name="Rectangle 3"/>
          <p:cNvSpPr>
            <a:spLocks noGrp="1" noChangeArrowheads="1"/>
          </p:cNvSpPr>
          <p:nvPr>
            <p:ph type="dt" idx="1"/>
          </p:nvPr>
        </p:nvSpPr>
        <p:spPr>
          <a:ln/>
        </p:spPr>
        <p:txBody>
          <a:bodyPr/>
          <a:lstStyle/>
          <a:p>
            <a:r>
              <a:rPr lang="en-US" smtClean="0"/>
              <a:t>September 2012</a:t>
            </a:r>
            <a:endParaRPr lang="en-US"/>
          </a:p>
        </p:txBody>
      </p:sp>
      <p:sp>
        <p:nvSpPr>
          <p:cNvPr id="8" name="Rectangle 6"/>
          <p:cNvSpPr>
            <a:spLocks noGrp="1" noChangeArrowheads="1"/>
          </p:cNvSpPr>
          <p:nvPr>
            <p:ph type="ftr" sz="quarter" idx="4"/>
          </p:nvPr>
        </p:nvSpPr>
        <p:spPr>
          <a:ln/>
        </p:spPr>
        <p:txBody>
          <a:bodyPr/>
          <a:lstStyle/>
          <a:p>
            <a:pPr lvl="4"/>
            <a:r>
              <a:rPr lang="en-US"/>
              <a:t>Bruce Kraemer (Marvell)</a:t>
            </a:r>
          </a:p>
        </p:txBody>
      </p:sp>
      <p:sp>
        <p:nvSpPr>
          <p:cNvPr id="9" name="Rectangle 7"/>
          <p:cNvSpPr>
            <a:spLocks noGrp="1" noChangeArrowheads="1"/>
          </p:cNvSpPr>
          <p:nvPr>
            <p:ph type="sldNum" sz="quarter" idx="5"/>
          </p:nvPr>
        </p:nvSpPr>
        <p:spPr>
          <a:ln/>
        </p:spPr>
        <p:txBody>
          <a:bodyPr/>
          <a:lstStyle/>
          <a:p>
            <a:r>
              <a:rPr lang="en-US"/>
              <a:t>Page </a:t>
            </a:r>
            <a:fld id="{06DC10D2-ABAE-4D3A-B04D-AA8D01F4E7BE}" type="slidenum">
              <a:rPr lang="en-US"/>
              <a:pPr/>
              <a:t>21</a:t>
            </a:fld>
            <a:endParaRPr lang="en-US"/>
          </a:p>
        </p:txBody>
      </p:sp>
      <p:sp>
        <p:nvSpPr>
          <p:cNvPr id="2226178" name="Slide Image Placeholder 1"/>
          <p:cNvSpPr>
            <a:spLocks noGrp="1" noRot="1" noChangeAspect="1" noTextEdit="1"/>
          </p:cNvSpPr>
          <p:nvPr>
            <p:ph type="sldImg"/>
          </p:nvPr>
        </p:nvSpPr>
        <p:spPr>
          <a:xfrm>
            <a:off x="1149350" y="698500"/>
            <a:ext cx="4654550" cy="3490913"/>
          </a:xfrm>
          <a:ln/>
        </p:spPr>
      </p:sp>
      <p:sp>
        <p:nvSpPr>
          <p:cNvPr id="2226179" name="Notes Placeholder 2"/>
          <p:cNvSpPr>
            <a:spLocks noGrp="1"/>
          </p:cNvSpPr>
          <p:nvPr>
            <p:ph type="body" idx="1"/>
          </p:nvPr>
        </p:nvSpPr>
        <p:spPr>
          <a:xfrm>
            <a:off x="927100" y="4422775"/>
            <a:ext cx="5100638" cy="4187825"/>
          </a:xfrm>
        </p:spPr>
        <p:txBody>
          <a:bodyPr lIns="92053" tIns="46026" rIns="92053" bIns="46026"/>
          <a:lstStyle/>
          <a:p>
            <a:pPr defTabSz="914400"/>
            <a:endParaRPr lang="en-US"/>
          </a:p>
        </p:txBody>
      </p:sp>
      <p:sp>
        <p:nvSpPr>
          <p:cNvPr id="2226180" name="Date Placeholder 3"/>
          <p:cNvSpPr txBox="1">
            <a:spLocks noGrp="1"/>
          </p:cNvSpPr>
          <p:nvPr/>
        </p:nvSpPr>
        <p:spPr bwMode="auto">
          <a:xfrm>
            <a:off x="3941763" y="0"/>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3" tIns="46026" rIns="92053" bIns="46026"/>
          <a:lstStyle>
            <a:lvl1pPr algn="l" defTabSz="920750">
              <a:defRPr sz="2400">
                <a:solidFill>
                  <a:schemeClr val="tx1"/>
                </a:solidFill>
                <a:latin typeface="Times New Roman" pitchFamily="18" charset="0"/>
              </a:defRPr>
            </a:lvl1pPr>
            <a:lvl2pPr marL="747713" indent="-287338" algn="l" defTabSz="920750">
              <a:defRPr sz="2400">
                <a:solidFill>
                  <a:schemeClr val="tx1"/>
                </a:solidFill>
                <a:latin typeface="Times New Roman" pitchFamily="18" charset="0"/>
              </a:defRPr>
            </a:lvl2pPr>
            <a:lvl3pPr marL="1150938" indent="-230188" algn="l" defTabSz="920750">
              <a:defRPr sz="2400">
                <a:solidFill>
                  <a:schemeClr val="tx1"/>
                </a:solidFill>
                <a:latin typeface="Times New Roman" pitchFamily="18" charset="0"/>
              </a:defRPr>
            </a:lvl3pPr>
            <a:lvl4pPr marL="1611313" indent="-230188" algn="l" defTabSz="920750">
              <a:defRPr sz="2400">
                <a:solidFill>
                  <a:schemeClr val="tx1"/>
                </a:solidFill>
                <a:latin typeface="Times New Roman" pitchFamily="18" charset="0"/>
              </a:defRPr>
            </a:lvl4pPr>
            <a:lvl5pPr marL="2071688" indent="-230188" algn="l" defTabSz="920750">
              <a:defRPr sz="2400">
                <a:solidFill>
                  <a:schemeClr val="tx1"/>
                </a:solidFill>
                <a:latin typeface="Times New Roman" pitchFamily="18" charset="0"/>
              </a:defRPr>
            </a:lvl5pPr>
            <a:lvl6pPr marL="2528888" indent="-230188" defTabSz="920750" eaLnBrk="0" fontAlgn="base" hangingPunct="0">
              <a:spcBef>
                <a:spcPct val="0"/>
              </a:spcBef>
              <a:spcAft>
                <a:spcPct val="0"/>
              </a:spcAft>
              <a:defRPr sz="2400">
                <a:solidFill>
                  <a:schemeClr val="tx1"/>
                </a:solidFill>
                <a:latin typeface="Times New Roman" pitchFamily="18" charset="0"/>
              </a:defRPr>
            </a:lvl6pPr>
            <a:lvl7pPr marL="2986088" indent="-230188" defTabSz="920750" eaLnBrk="0" fontAlgn="base" hangingPunct="0">
              <a:spcBef>
                <a:spcPct val="0"/>
              </a:spcBef>
              <a:spcAft>
                <a:spcPct val="0"/>
              </a:spcAft>
              <a:defRPr sz="2400">
                <a:solidFill>
                  <a:schemeClr val="tx1"/>
                </a:solidFill>
                <a:latin typeface="Times New Roman" pitchFamily="18" charset="0"/>
              </a:defRPr>
            </a:lvl7pPr>
            <a:lvl8pPr marL="3443288" indent="-230188" defTabSz="920750" eaLnBrk="0" fontAlgn="base" hangingPunct="0">
              <a:spcBef>
                <a:spcPct val="0"/>
              </a:spcBef>
              <a:spcAft>
                <a:spcPct val="0"/>
              </a:spcAft>
              <a:defRPr sz="2400">
                <a:solidFill>
                  <a:schemeClr val="tx1"/>
                </a:solidFill>
                <a:latin typeface="Times New Roman" pitchFamily="18" charset="0"/>
              </a:defRPr>
            </a:lvl8pPr>
            <a:lvl9pPr marL="3900488" indent="-230188" defTabSz="920750" eaLnBrk="0" fontAlgn="base" hangingPunct="0">
              <a:spcBef>
                <a:spcPct val="0"/>
              </a:spcBef>
              <a:spcAft>
                <a:spcPct val="0"/>
              </a:spcAft>
              <a:defRPr sz="2400">
                <a:solidFill>
                  <a:schemeClr val="tx1"/>
                </a:solidFill>
                <a:latin typeface="Times New Roman" pitchFamily="18" charset="0"/>
              </a:defRPr>
            </a:lvl9pPr>
          </a:lstStyle>
          <a:p>
            <a:pPr algn="r"/>
            <a:fld id="{F9964FCA-E7BE-4D98-B4B4-2D61CB3D9F6E}" type="datetime1">
              <a:rPr lang="en-US" sz="1200" b="0">
                <a:ea typeface="ＭＳ Ｐゴシック" pitchFamily="34" charset="-128"/>
              </a:rPr>
              <a:pPr algn="r"/>
              <a:t>9/27/2012</a:t>
            </a:fld>
            <a:endParaRPr lang="en-US" sz="1200" b="0">
              <a:ea typeface="ＭＳ Ｐゴシック" pitchFamily="34" charset="-128"/>
            </a:endParaRPr>
          </a:p>
        </p:txBody>
      </p:sp>
      <p:sp>
        <p:nvSpPr>
          <p:cNvPr id="2226181" name="Slide Number Placeholder 4"/>
          <p:cNvSpPr txBox="1">
            <a:spLocks noGrp="1"/>
          </p:cNvSpPr>
          <p:nvPr/>
        </p:nvSpPr>
        <p:spPr bwMode="auto">
          <a:xfrm>
            <a:off x="3941763" y="8843963"/>
            <a:ext cx="30130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3" tIns="46026" rIns="92053" bIns="46026" anchor="b"/>
          <a:lstStyle>
            <a:lvl1pPr algn="l" defTabSz="920750">
              <a:defRPr sz="2400">
                <a:solidFill>
                  <a:schemeClr val="tx1"/>
                </a:solidFill>
                <a:latin typeface="Times New Roman" pitchFamily="18" charset="0"/>
              </a:defRPr>
            </a:lvl1pPr>
            <a:lvl2pPr marL="747713" indent="-287338" algn="l" defTabSz="920750">
              <a:defRPr sz="2400">
                <a:solidFill>
                  <a:schemeClr val="tx1"/>
                </a:solidFill>
                <a:latin typeface="Times New Roman" pitchFamily="18" charset="0"/>
              </a:defRPr>
            </a:lvl2pPr>
            <a:lvl3pPr marL="1150938" indent="-230188" algn="l" defTabSz="920750">
              <a:defRPr sz="2400">
                <a:solidFill>
                  <a:schemeClr val="tx1"/>
                </a:solidFill>
                <a:latin typeface="Times New Roman" pitchFamily="18" charset="0"/>
              </a:defRPr>
            </a:lvl3pPr>
            <a:lvl4pPr marL="1611313" indent="-230188" algn="l" defTabSz="920750">
              <a:defRPr sz="2400">
                <a:solidFill>
                  <a:schemeClr val="tx1"/>
                </a:solidFill>
                <a:latin typeface="Times New Roman" pitchFamily="18" charset="0"/>
              </a:defRPr>
            </a:lvl4pPr>
            <a:lvl5pPr marL="2071688" indent="-230188" algn="l" defTabSz="920750">
              <a:defRPr sz="2400">
                <a:solidFill>
                  <a:schemeClr val="tx1"/>
                </a:solidFill>
                <a:latin typeface="Times New Roman" pitchFamily="18" charset="0"/>
              </a:defRPr>
            </a:lvl5pPr>
            <a:lvl6pPr marL="2528888" indent="-230188" defTabSz="920750" eaLnBrk="0" fontAlgn="base" hangingPunct="0">
              <a:spcBef>
                <a:spcPct val="0"/>
              </a:spcBef>
              <a:spcAft>
                <a:spcPct val="0"/>
              </a:spcAft>
              <a:defRPr sz="2400">
                <a:solidFill>
                  <a:schemeClr val="tx1"/>
                </a:solidFill>
                <a:latin typeface="Times New Roman" pitchFamily="18" charset="0"/>
              </a:defRPr>
            </a:lvl6pPr>
            <a:lvl7pPr marL="2986088" indent="-230188" defTabSz="920750" eaLnBrk="0" fontAlgn="base" hangingPunct="0">
              <a:spcBef>
                <a:spcPct val="0"/>
              </a:spcBef>
              <a:spcAft>
                <a:spcPct val="0"/>
              </a:spcAft>
              <a:defRPr sz="2400">
                <a:solidFill>
                  <a:schemeClr val="tx1"/>
                </a:solidFill>
                <a:latin typeface="Times New Roman" pitchFamily="18" charset="0"/>
              </a:defRPr>
            </a:lvl7pPr>
            <a:lvl8pPr marL="3443288" indent="-230188" defTabSz="920750" eaLnBrk="0" fontAlgn="base" hangingPunct="0">
              <a:spcBef>
                <a:spcPct val="0"/>
              </a:spcBef>
              <a:spcAft>
                <a:spcPct val="0"/>
              </a:spcAft>
              <a:defRPr sz="2400">
                <a:solidFill>
                  <a:schemeClr val="tx1"/>
                </a:solidFill>
                <a:latin typeface="Times New Roman" pitchFamily="18" charset="0"/>
              </a:defRPr>
            </a:lvl8pPr>
            <a:lvl9pPr marL="3900488" indent="-230188" defTabSz="920750" eaLnBrk="0" fontAlgn="base" hangingPunct="0">
              <a:spcBef>
                <a:spcPct val="0"/>
              </a:spcBef>
              <a:spcAft>
                <a:spcPct val="0"/>
              </a:spcAft>
              <a:defRPr sz="2400">
                <a:solidFill>
                  <a:schemeClr val="tx1"/>
                </a:solidFill>
                <a:latin typeface="Times New Roman" pitchFamily="18" charset="0"/>
              </a:defRPr>
            </a:lvl9pPr>
          </a:lstStyle>
          <a:p>
            <a:pPr algn="r"/>
            <a:fld id="{CA84D599-F2A5-49DD-A4A4-EE79AEAFCF6D}" type="slidenum">
              <a:rPr lang="en-US" sz="1200" b="0">
                <a:ea typeface="ＭＳ Ｐゴシック" pitchFamily="34" charset="-128"/>
              </a:rPr>
              <a:pPr algn="r"/>
              <a:t>21</a:t>
            </a:fld>
            <a:endParaRPr lang="en-US" sz="1200" b="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hdr" sz="quarter"/>
          </p:nvPr>
        </p:nvSpPr>
        <p:spPr>
          <a:ln/>
        </p:spPr>
        <p:txBody>
          <a:bodyPr/>
          <a:lstStyle/>
          <a:p>
            <a:r>
              <a:rPr lang="en-US" smtClean="0"/>
              <a:t>doc.: IEEE 802.11-10/0617r3</a:t>
            </a:r>
            <a:endParaRPr lang="en-US"/>
          </a:p>
        </p:txBody>
      </p:sp>
      <p:sp>
        <p:nvSpPr>
          <p:cNvPr id="13" name="Rectangle 3"/>
          <p:cNvSpPr>
            <a:spLocks noGrp="1" noChangeArrowheads="1"/>
          </p:cNvSpPr>
          <p:nvPr>
            <p:ph type="dt" idx="1"/>
          </p:nvPr>
        </p:nvSpPr>
        <p:spPr>
          <a:ln/>
        </p:spPr>
        <p:txBody>
          <a:bodyPr/>
          <a:lstStyle/>
          <a:p>
            <a:r>
              <a:rPr lang="en-US" smtClean="0"/>
              <a:t>September 2012</a:t>
            </a:r>
            <a:endParaRPr lang="en-US"/>
          </a:p>
        </p:txBody>
      </p:sp>
      <p:sp>
        <p:nvSpPr>
          <p:cNvPr id="14" name="Rectangle 6"/>
          <p:cNvSpPr>
            <a:spLocks noGrp="1" noChangeArrowheads="1"/>
          </p:cNvSpPr>
          <p:nvPr>
            <p:ph type="ftr" sz="quarter" idx="4"/>
          </p:nvPr>
        </p:nvSpPr>
        <p:spPr>
          <a:ln/>
        </p:spPr>
        <p:txBody>
          <a:bodyPr/>
          <a:lstStyle/>
          <a:p>
            <a:pPr lvl="4"/>
            <a:r>
              <a:rPr lang="en-US"/>
              <a:t>Bruce Kraemer (Marvell)</a:t>
            </a:r>
          </a:p>
        </p:txBody>
      </p:sp>
      <p:sp>
        <p:nvSpPr>
          <p:cNvPr id="15" name="Rectangle 7"/>
          <p:cNvSpPr>
            <a:spLocks noGrp="1" noChangeArrowheads="1"/>
          </p:cNvSpPr>
          <p:nvPr>
            <p:ph type="sldNum" sz="quarter" idx="5"/>
          </p:nvPr>
        </p:nvSpPr>
        <p:spPr>
          <a:ln/>
        </p:spPr>
        <p:txBody>
          <a:bodyPr/>
          <a:lstStyle/>
          <a:p>
            <a:r>
              <a:rPr lang="en-US"/>
              <a:t>Page </a:t>
            </a:r>
            <a:fld id="{C736543B-FC28-4F6A-893A-76DFB9D565BB}" type="slidenum">
              <a:rPr lang="en-US"/>
              <a:pPr/>
              <a:t>22</a:t>
            </a:fld>
            <a:endParaRPr lang="en-US"/>
          </a:p>
        </p:txBody>
      </p:sp>
      <p:sp>
        <p:nvSpPr>
          <p:cNvPr id="2224130" name="Rectangle 2"/>
          <p:cNvSpPr txBox="1">
            <a:spLocks noGrp="1" noChangeArrowheads="1"/>
          </p:cNvSpPr>
          <p:nvPr/>
        </p:nvSpPr>
        <p:spPr bwMode="auto">
          <a:xfrm>
            <a:off x="3435350" y="98425"/>
            <a:ext cx="28654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lgn="l" defTabSz="944563">
              <a:defRPr sz="2400">
                <a:solidFill>
                  <a:schemeClr val="tx1"/>
                </a:solidFill>
                <a:latin typeface="Times New Roman" pitchFamily="18" charset="0"/>
              </a:defRPr>
            </a:lvl1pPr>
            <a:lvl2pPr marL="747713" indent="-287338" algn="l" defTabSz="944563">
              <a:defRPr sz="2400">
                <a:solidFill>
                  <a:schemeClr val="tx1"/>
                </a:solidFill>
                <a:latin typeface="Times New Roman" pitchFamily="18" charset="0"/>
              </a:defRPr>
            </a:lvl2pPr>
            <a:lvl3pPr marL="1150938" indent="-230188" algn="l" defTabSz="944563">
              <a:defRPr sz="2400">
                <a:solidFill>
                  <a:schemeClr val="tx1"/>
                </a:solidFill>
                <a:latin typeface="Times New Roman" pitchFamily="18" charset="0"/>
              </a:defRPr>
            </a:lvl3pPr>
            <a:lvl4pPr marL="1611313" indent="-230188" algn="l" defTabSz="944563">
              <a:defRPr sz="2400">
                <a:solidFill>
                  <a:schemeClr val="tx1"/>
                </a:solidFill>
                <a:latin typeface="Times New Roman" pitchFamily="18" charset="0"/>
              </a:defRPr>
            </a:lvl4pPr>
            <a:lvl5pPr marL="2071688" indent="-230188" algn="l" defTabSz="944563">
              <a:defRPr sz="2400">
                <a:solidFill>
                  <a:schemeClr val="tx1"/>
                </a:solidFill>
                <a:latin typeface="Times New Roman" pitchFamily="18" charset="0"/>
              </a:defRPr>
            </a:lvl5pPr>
            <a:lvl6pPr marL="2528888" indent="-230188" defTabSz="944563" eaLnBrk="0" fontAlgn="base" hangingPunct="0">
              <a:spcBef>
                <a:spcPct val="0"/>
              </a:spcBef>
              <a:spcAft>
                <a:spcPct val="0"/>
              </a:spcAft>
              <a:defRPr sz="2400">
                <a:solidFill>
                  <a:schemeClr val="tx1"/>
                </a:solidFill>
                <a:latin typeface="Times New Roman" pitchFamily="18" charset="0"/>
              </a:defRPr>
            </a:lvl6pPr>
            <a:lvl7pPr marL="2986088" indent="-230188" defTabSz="944563" eaLnBrk="0" fontAlgn="base" hangingPunct="0">
              <a:spcBef>
                <a:spcPct val="0"/>
              </a:spcBef>
              <a:spcAft>
                <a:spcPct val="0"/>
              </a:spcAft>
              <a:defRPr sz="2400">
                <a:solidFill>
                  <a:schemeClr val="tx1"/>
                </a:solidFill>
                <a:latin typeface="Times New Roman" pitchFamily="18" charset="0"/>
              </a:defRPr>
            </a:lvl7pPr>
            <a:lvl8pPr marL="3443288" indent="-230188" defTabSz="944563" eaLnBrk="0" fontAlgn="base" hangingPunct="0">
              <a:spcBef>
                <a:spcPct val="0"/>
              </a:spcBef>
              <a:spcAft>
                <a:spcPct val="0"/>
              </a:spcAft>
              <a:defRPr sz="2400">
                <a:solidFill>
                  <a:schemeClr val="tx1"/>
                </a:solidFill>
                <a:latin typeface="Times New Roman" pitchFamily="18" charset="0"/>
              </a:defRPr>
            </a:lvl8pPr>
            <a:lvl9pPr marL="3900488" indent="-230188" defTabSz="944563" eaLnBrk="0" fontAlgn="base" hangingPunct="0">
              <a:spcBef>
                <a:spcPct val="0"/>
              </a:spcBef>
              <a:spcAft>
                <a:spcPct val="0"/>
              </a:spcAft>
              <a:defRPr sz="2400">
                <a:solidFill>
                  <a:schemeClr val="tx1"/>
                </a:solidFill>
                <a:latin typeface="Times New Roman" pitchFamily="18" charset="0"/>
              </a:defRPr>
            </a:lvl9pPr>
          </a:lstStyle>
          <a:p>
            <a:pPr algn="r"/>
            <a:r>
              <a:rPr lang="en-US" sz="1400"/>
              <a:t>doc: 802.11-10/0274r0doc.: IEEE 802.11-06/0528r0</a:t>
            </a:r>
          </a:p>
        </p:txBody>
      </p:sp>
      <p:sp>
        <p:nvSpPr>
          <p:cNvPr id="2224131" name="Rectangle 3"/>
          <p:cNvSpPr txBox="1">
            <a:spLocks noGrp="1" noChangeArrowheads="1"/>
          </p:cNvSpPr>
          <p:nvPr/>
        </p:nvSpPr>
        <p:spPr bwMode="auto">
          <a:xfrm>
            <a:off x="655638" y="98425"/>
            <a:ext cx="15954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lgn="l" defTabSz="944563">
              <a:defRPr sz="2400">
                <a:solidFill>
                  <a:schemeClr val="tx1"/>
                </a:solidFill>
                <a:latin typeface="Times New Roman" pitchFamily="18" charset="0"/>
              </a:defRPr>
            </a:lvl1pPr>
            <a:lvl2pPr marL="747713" indent="-287338" algn="l" defTabSz="944563">
              <a:defRPr sz="2400">
                <a:solidFill>
                  <a:schemeClr val="tx1"/>
                </a:solidFill>
                <a:latin typeface="Times New Roman" pitchFamily="18" charset="0"/>
              </a:defRPr>
            </a:lvl2pPr>
            <a:lvl3pPr marL="1150938" indent="-230188" algn="l" defTabSz="944563">
              <a:defRPr sz="2400">
                <a:solidFill>
                  <a:schemeClr val="tx1"/>
                </a:solidFill>
                <a:latin typeface="Times New Roman" pitchFamily="18" charset="0"/>
              </a:defRPr>
            </a:lvl3pPr>
            <a:lvl4pPr marL="1611313" indent="-230188" algn="l" defTabSz="944563">
              <a:defRPr sz="2400">
                <a:solidFill>
                  <a:schemeClr val="tx1"/>
                </a:solidFill>
                <a:latin typeface="Times New Roman" pitchFamily="18" charset="0"/>
              </a:defRPr>
            </a:lvl4pPr>
            <a:lvl5pPr marL="2071688" indent="-230188" algn="l" defTabSz="944563">
              <a:defRPr sz="2400">
                <a:solidFill>
                  <a:schemeClr val="tx1"/>
                </a:solidFill>
                <a:latin typeface="Times New Roman" pitchFamily="18" charset="0"/>
              </a:defRPr>
            </a:lvl5pPr>
            <a:lvl6pPr marL="2528888" indent="-230188" defTabSz="944563" eaLnBrk="0" fontAlgn="base" hangingPunct="0">
              <a:spcBef>
                <a:spcPct val="0"/>
              </a:spcBef>
              <a:spcAft>
                <a:spcPct val="0"/>
              </a:spcAft>
              <a:defRPr sz="2400">
                <a:solidFill>
                  <a:schemeClr val="tx1"/>
                </a:solidFill>
                <a:latin typeface="Times New Roman" pitchFamily="18" charset="0"/>
              </a:defRPr>
            </a:lvl6pPr>
            <a:lvl7pPr marL="2986088" indent="-230188" defTabSz="944563" eaLnBrk="0" fontAlgn="base" hangingPunct="0">
              <a:spcBef>
                <a:spcPct val="0"/>
              </a:spcBef>
              <a:spcAft>
                <a:spcPct val="0"/>
              </a:spcAft>
              <a:defRPr sz="2400">
                <a:solidFill>
                  <a:schemeClr val="tx1"/>
                </a:solidFill>
                <a:latin typeface="Times New Roman" pitchFamily="18" charset="0"/>
              </a:defRPr>
            </a:lvl7pPr>
            <a:lvl8pPr marL="3443288" indent="-230188" defTabSz="944563" eaLnBrk="0" fontAlgn="base" hangingPunct="0">
              <a:spcBef>
                <a:spcPct val="0"/>
              </a:spcBef>
              <a:spcAft>
                <a:spcPct val="0"/>
              </a:spcAft>
              <a:defRPr sz="2400">
                <a:solidFill>
                  <a:schemeClr val="tx1"/>
                </a:solidFill>
                <a:latin typeface="Times New Roman" pitchFamily="18" charset="0"/>
              </a:defRPr>
            </a:lvl8pPr>
            <a:lvl9pPr marL="3900488" indent="-230188" defTabSz="944563" eaLnBrk="0" fontAlgn="base" hangingPunct="0">
              <a:spcBef>
                <a:spcPct val="0"/>
              </a:spcBef>
              <a:spcAft>
                <a:spcPct val="0"/>
              </a:spcAft>
              <a:defRPr sz="2400">
                <a:solidFill>
                  <a:schemeClr val="tx1"/>
                </a:solidFill>
                <a:latin typeface="Times New Roman" pitchFamily="18" charset="0"/>
              </a:defRPr>
            </a:lvl9pPr>
          </a:lstStyle>
          <a:p>
            <a:r>
              <a:rPr lang="en-US" sz="1400"/>
              <a:t>March 2010May 2006</a:t>
            </a:r>
          </a:p>
        </p:txBody>
      </p:sp>
      <p:sp>
        <p:nvSpPr>
          <p:cNvPr id="2224132" name="Rectangle 6"/>
          <p:cNvSpPr txBox="1">
            <a:spLocks noGrp="1" noChangeArrowheads="1"/>
          </p:cNvSpPr>
          <p:nvPr/>
        </p:nvSpPr>
        <p:spPr bwMode="auto">
          <a:xfrm>
            <a:off x="3843338" y="9013825"/>
            <a:ext cx="245745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4488" indent="-344488" algn="l" defTabSz="944563">
              <a:defRPr sz="2400">
                <a:solidFill>
                  <a:schemeClr val="tx1"/>
                </a:solidFill>
                <a:latin typeface="Times New Roman" pitchFamily="18" charset="0"/>
              </a:defRPr>
            </a:lvl1pPr>
            <a:lvl2pPr marL="747713" indent="-287338" algn="l" defTabSz="944563">
              <a:defRPr sz="2400">
                <a:solidFill>
                  <a:schemeClr val="tx1"/>
                </a:solidFill>
                <a:latin typeface="Times New Roman" pitchFamily="18" charset="0"/>
              </a:defRPr>
            </a:lvl2pPr>
            <a:lvl3pPr marL="1150938" indent="-230188" algn="l" defTabSz="944563">
              <a:defRPr sz="2400">
                <a:solidFill>
                  <a:schemeClr val="tx1"/>
                </a:solidFill>
                <a:latin typeface="Times New Roman" pitchFamily="18" charset="0"/>
              </a:defRPr>
            </a:lvl3pPr>
            <a:lvl4pPr marL="1611313" indent="-230188" algn="l" defTabSz="944563">
              <a:defRPr sz="2400">
                <a:solidFill>
                  <a:schemeClr val="tx1"/>
                </a:solidFill>
                <a:latin typeface="Times New Roman" pitchFamily="18" charset="0"/>
              </a:defRPr>
            </a:lvl4pPr>
            <a:lvl5pPr marL="461963" algn="l" defTabSz="944563">
              <a:defRPr sz="2400">
                <a:solidFill>
                  <a:schemeClr val="tx1"/>
                </a:solidFill>
                <a:latin typeface="Times New Roman" pitchFamily="18" charset="0"/>
              </a:defRPr>
            </a:lvl5pPr>
            <a:lvl6pPr marL="919163" defTabSz="944563" eaLnBrk="0" fontAlgn="base" hangingPunct="0">
              <a:spcBef>
                <a:spcPct val="0"/>
              </a:spcBef>
              <a:spcAft>
                <a:spcPct val="0"/>
              </a:spcAft>
              <a:defRPr sz="2400">
                <a:solidFill>
                  <a:schemeClr val="tx1"/>
                </a:solidFill>
                <a:latin typeface="Times New Roman" pitchFamily="18" charset="0"/>
              </a:defRPr>
            </a:lvl6pPr>
            <a:lvl7pPr marL="1376363" defTabSz="944563" eaLnBrk="0" fontAlgn="base" hangingPunct="0">
              <a:spcBef>
                <a:spcPct val="0"/>
              </a:spcBef>
              <a:spcAft>
                <a:spcPct val="0"/>
              </a:spcAft>
              <a:defRPr sz="2400">
                <a:solidFill>
                  <a:schemeClr val="tx1"/>
                </a:solidFill>
                <a:latin typeface="Times New Roman" pitchFamily="18" charset="0"/>
              </a:defRPr>
            </a:lvl7pPr>
            <a:lvl8pPr marL="1833563" defTabSz="944563" eaLnBrk="0" fontAlgn="base" hangingPunct="0">
              <a:spcBef>
                <a:spcPct val="0"/>
              </a:spcBef>
              <a:spcAft>
                <a:spcPct val="0"/>
              </a:spcAft>
              <a:defRPr sz="2400">
                <a:solidFill>
                  <a:schemeClr val="tx1"/>
                </a:solidFill>
                <a:latin typeface="Times New Roman" pitchFamily="18" charset="0"/>
              </a:defRPr>
            </a:lvl8pPr>
            <a:lvl9pPr marL="2290763" defTabSz="944563" eaLnBrk="0" fontAlgn="base" hangingPunct="0">
              <a:spcBef>
                <a:spcPct val="0"/>
              </a:spcBef>
              <a:spcAft>
                <a:spcPct val="0"/>
              </a:spcAft>
              <a:defRPr sz="2400">
                <a:solidFill>
                  <a:schemeClr val="tx1"/>
                </a:solidFill>
                <a:latin typeface="Times New Roman" pitchFamily="18" charset="0"/>
              </a:defRPr>
            </a:lvl9pPr>
          </a:lstStyle>
          <a:p>
            <a:pPr lvl="4" algn="r"/>
            <a:r>
              <a:rPr lang="en-US" sz="1200" b="0"/>
              <a:t>Adrian Stephens, IntelBruce Kraemer, Marvell</a:t>
            </a:r>
          </a:p>
        </p:txBody>
      </p:sp>
      <p:sp>
        <p:nvSpPr>
          <p:cNvPr id="2224133" name="Rectangle 7"/>
          <p:cNvSpPr txBox="1">
            <a:spLocks noGrp="1" noChangeArrowheads="1"/>
          </p:cNvSpPr>
          <p:nvPr/>
        </p:nvSpPr>
        <p:spPr bwMode="auto">
          <a:xfrm>
            <a:off x="3225800" y="9013825"/>
            <a:ext cx="5207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944563">
              <a:defRPr sz="2400">
                <a:solidFill>
                  <a:schemeClr val="tx1"/>
                </a:solidFill>
                <a:latin typeface="Times New Roman" pitchFamily="18" charset="0"/>
              </a:defRPr>
            </a:lvl1pPr>
            <a:lvl2pPr marL="747713" indent="-287338" algn="l" defTabSz="944563">
              <a:defRPr sz="2400">
                <a:solidFill>
                  <a:schemeClr val="tx1"/>
                </a:solidFill>
                <a:latin typeface="Times New Roman" pitchFamily="18" charset="0"/>
              </a:defRPr>
            </a:lvl2pPr>
            <a:lvl3pPr marL="1150938" indent="-230188" algn="l" defTabSz="944563">
              <a:defRPr sz="2400">
                <a:solidFill>
                  <a:schemeClr val="tx1"/>
                </a:solidFill>
                <a:latin typeface="Times New Roman" pitchFamily="18" charset="0"/>
              </a:defRPr>
            </a:lvl3pPr>
            <a:lvl4pPr marL="1611313" indent="-230188" algn="l" defTabSz="944563">
              <a:defRPr sz="2400">
                <a:solidFill>
                  <a:schemeClr val="tx1"/>
                </a:solidFill>
                <a:latin typeface="Times New Roman" pitchFamily="18" charset="0"/>
              </a:defRPr>
            </a:lvl4pPr>
            <a:lvl5pPr marL="2071688" indent="-230188" algn="l" defTabSz="944563">
              <a:defRPr sz="2400">
                <a:solidFill>
                  <a:schemeClr val="tx1"/>
                </a:solidFill>
                <a:latin typeface="Times New Roman" pitchFamily="18" charset="0"/>
              </a:defRPr>
            </a:lvl5pPr>
            <a:lvl6pPr marL="2528888" indent="-230188" defTabSz="944563" eaLnBrk="0" fontAlgn="base" hangingPunct="0">
              <a:spcBef>
                <a:spcPct val="0"/>
              </a:spcBef>
              <a:spcAft>
                <a:spcPct val="0"/>
              </a:spcAft>
              <a:defRPr sz="2400">
                <a:solidFill>
                  <a:schemeClr val="tx1"/>
                </a:solidFill>
                <a:latin typeface="Times New Roman" pitchFamily="18" charset="0"/>
              </a:defRPr>
            </a:lvl6pPr>
            <a:lvl7pPr marL="2986088" indent="-230188" defTabSz="944563" eaLnBrk="0" fontAlgn="base" hangingPunct="0">
              <a:spcBef>
                <a:spcPct val="0"/>
              </a:spcBef>
              <a:spcAft>
                <a:spcPct val="0"/>
              </a:spcAft>
              <a:defRPr sz="2400">
                <a:solidFill>
                  <a:schemeClr val="tx1"/>
                </a:solidFill>
                <a:latin typeface="Times New Roman" pitchFamily="18" charset="0"/>
              </a:defRPr>
            </a:lvl7pPr>
            <a:lvl8pPr marL="3443288" indent="-230188" defTabSz="944563" eaLnBrk="0" fontAlgn="base" hangingPunct="0">
              <a:spcBef>
                <a:spcPct val="0"/>
              </a:spcBef>
              <a:spcAft>
                <a:spcPct val="0"/>
              </a:spcAft>
              <a:defRPr sz="2400">
                <a:solidFill>
                  <a:schemeClr val="tx1"/>
                </a:solidFill>
                <a:latin typeface="Times New Roman" pitchFamily="18" charset="0"/>
              </a:defRPr>
            </a:lvl8pPr>
            <a:lvl9pPr marL="3900488" indent="-230188" defTabSz="944563" eaLnBrk="0" fontAlgn="base" hangingPunct="0">
              <a:spcBef>
                <a:spcPct val="0"/>
              </a:spcBef>
              <a:spcAft>
                <a:spcPct val="0"/>
              </a:spcAft>
              <a:defRPr sz="2400">
                <a:solidFill>
                  <a:schemeClr val="tx1"/>
                </a:solidFill>
                <a:latin typeface="Times New Roman" pitchFamily="18" charset="0"/>
              </a:defRPr>
            </a:lvl9pPr>
          </a:lstStyle>
          <a:p>
            <a:pPr algn="r"/>
            <a:r>
              <a:rPr lang="en-US" sz="1200" b="0"/>
              <a:t>Page </a:t>
            </a:r>
            <a:fld id="{1B126DF7-330D-4923-A31C-D7C1171613F4}" type="slidenum">
              <a:rPr lang="en-US" sz="1200" b="0"/>
              <a:pPr algn="r"/>
              <a:t>22</a:t>
            </a:fld>
            <a:endParaRPr lang="en-US" sz="1200" b="0"/>
          </a:p>
        </p:txBody>
      </p:sp>
      <p:sp>
        <p:nvSpPr>
          <p:cNvPr id="2224134" name="Rectangle 2"/>
          <p:cNvSpPr txBox="1">
            <a:spLocks noGrp="1" noChangeArrowheads="1"/>
          </p:cNvSpPr>
          <p:nvPr/>
        </p:nvSpPr>
        <p:spPr bwMode="auto">
          <a:xfrm>
            <a:off x="5651500" y="98425"/>
            <a:ext cx="649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lgn="l" defTabSz="944563">
              <a:defRPr sz="2400">
                <a:solidFill>
                  <a:schemeClr val="tx1"/>
                </a:solidFill>
                <a:latin typeface="Times New Roman" pitchFamily="18" charset="0"/>
              </a:defRPr>
            </a:lvl1pPr>
            <a:lvl2pPr marL="747713" indent="-287338" algn="l" defTabSz="944563">
              <a:defRPr sz="2400">
                <a:solidFill>
                  <a:schemeClr val="tx1"/>
                </a:solidFill>
                <a:latin typeface="Times New Roman" pitchFamily="18" charset="0"/>
              </a:defRPr>
            </a:lvl2pPr>
            <a:lvl3pPr marL="1150938" indent="-230188" algn="l" defTabSz="944563">
              <a:defRPr sz="2400">
                <a:solidFill>
                  <a:schemeClr val="tx1"/>
                </a:solidFill>
                <a:latin typeface="Times New Roman" pitchFamily="18" charset="0"/>
              </a:defRPr>
            </a:lvl3pPr>
            <a:lvl4pPr marL="1611313" indent="-230188" algn="l" defTabSz="944563">
              <a:defRPr sz="2400">
                <a:solidFill>
                  <a:schemeClr val="tx1"/>
                </a:solidFill>
                <a:latin typeface="Times New Roman" pitchFamily="18" charset="0"/>
              </a:defRPr>
            </a:lvl4pPr>
            <a:lvl5pPr marL="2071688" indent="-230188" algn="l" defTabSz="944563">
              <a:defRPr sz="2400">
                <a:solidFill>
                  <a:schemeClr val="tx1"/>
                </a:solidFill>
                <a:latin typeface="Times New Roman" pitchFamily="18" charset="0"/>
              </a:defRPr>
            </a:lvl5pPr>
            <a:lvl6pPr marL="2528888" indent="-230188" defTabSz="944563" eaLnBrk="0" fontAlgn="base" hangingPunct="0">
              <a:spcBef>
                <a:spcPct val="0"/>
              </a:spcBef>
              <a:spcAft>
                <a:spcPct val="0"/>
              </a:spcAft>
              <a:defRPr sz="2400">
                <a:solidFill>
                  <a:schemeClr val="tx1"/>
                </a:solidFill>
                <a:latin typeface="Times New Roman" pitchFamily="18" charset="0"/>
              </a:defRPr>
            </a:lvl6pPr>
            <a:lvl7pPr marL="2986088" indent="-230188" defTabSz="944563" eaLnBrk="0" fontAlgn="base" hangingPunct="0">
              <a:spcBef>
                <a:spcPct val="0"/>
              </a:spcBef>
              <a:spcAft>
                <a:spcPct val="0"/>
              </a:spcAft>
              <a:defRPr sz="2400">
                <a:solidFill>
                  <a:schemeClr val="tx1"/>
                </a:solidFill>
                <a:latin typeface="Times New Roman" pitchFamily="18" charset="0"/>
              </a:defRPr>
            </a:lvl7pPr>
            <a:lvl8pPr marL="3443288" indent="-230188" defTabSz="944563" eaLnBrk="0" fontAlgn="base" hangingPunct="0">
              <a:spcBef>
                <a:spcPct val="0"/>
              </a:spcBef>
              <a:spcAft>
                <a:spcPct val="0"/>
              </a:spcAft>
              <a:defRPr sz="2400">
                <a:solidFill>
                  <a:schemeClr val="tx1"/>
                </a:solidFill>
                <a:latin typeface="Times New Roman" pitchFamily="18" charset="0"/>
              </a:defRPr>
            </a:lvl8pPr>
            <a:lvl9pPr marL="3900488" indent="-230188" defTabSz="944563" eaLnBrk="0" fontAlgn="base" hangingPunct="0">
              <a:spcBef>
                <a:spcPct val="0"/>
              </a:spcBef>
              <a:spcAft>
                <a:spcPct val="0"/>
              </a:spcAft>
              <a:defRPr sz="2400">
                <a:solidFill>
                  <a:schemeClr val="tx1"/>
                </a:solidFill>
                <a:latin typeface="Times New Roman" pitchFamily="18" charset="0"/>
              </a:defRPr>
            </a:lvl9pPr>
          </a:lstStyle>
          <a:p>
            <a:pPr algn="r"/>
            <a:r>
              <a:rPr lang="en-US" sz="1400"/>
              <a:t>doc.: IEEE 802.11-06/0528r0</a:t>
            </a:r>
          </a:p>
        </p:txBody>
      </p:sp>
      <p:sp>
        <p:nvSpPr>
          <p:cNvPr id="2224135" name="Rectangle 3"/>
          <p:cNvSpPr txBox="1">
            <a:spLocks noGrp="1" noChangeArrowheads="1"/>
          </p:cNvSpPr>
          <p:nvPr/>
        </p:nvSpPr>
        <p:spPr bwMode="auto">
          <a:xfrm>
            <a:off x="655638" y="98425"/>
            <a:ext cx="8382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lgn="l" defTabSz="944563">
              <a:defRPr sz="2400">
                <a:solidFill>
                  <a:schemeClr val="tx1"/>
                </a:solidFill>
                <a:latin typeface="Times New Roman" pitchFamily="18" charset="0"/>
              </a:defRPr>
            </a:lvl1pPr>
            <a:lvl2pPr marL="747713" indent="-287338" algn="l" defTabSz="944563">
              <a:defRPr sz="2400">
                <a:solidFill>
                  <a:schemeClr val="tx1"/>
                </a:solidFill>
                <a:latin typeface="Times New Roman" pitchFamily="18" charset="0"/>
              </a:defRPr>
            </a:lvl2pPr>
            <a:lvl3pPr marL="1150938" indent="-230188" algn="l" defTabSz="944563">
              <a:defRPr sz="2400">
                <a:solidFill>
                  <a:schemeClr val="tx1"/>
                </a:solidFill>
                <a:latin typeface="Times New Roman" pitchFamily="18" charset="0"/>
              </a:defRPr>
            </a:lvl3pPr>
            <a:lvl4pPr marL="1611313" indent="-230188" algn="l" defTabSz="944563">
              <a:defRPr sz="2400">
                <a:solidFill>
                  <a:schemeClr val="tx1"/>
                </a:solidFill>
                <a:latin typeface="Times New Roman" pitchFamily="18" charset="0"/>
              </a:defRPr>
            </a:lvl4pPr>
            <a:lvl5pPr marL="2071688" indent="-230188" algn="l" defTabSz="944563">
              <a:defRPr sz="2400">
                <a:solidFill>
                  <a:schemeClr val="tx1"/>
                </a:solidFill>
                <a:latin typeface="Times New Roman" pitchFamily="18" charset="0"/>
              </a:defRPr>
            </a:lvl5pPr>
            <a:lvl6pPr marL="2528888" indent="-230188" defTabSz="944563" eaLnBrk="0" fontAlgn="base" hangingPunct="0">
              <a:spcBef>
                <a:spcPct val="0"/>
              </a:spcBef>
              <a:spcAft>
                <a:spcPct val="0"/>
              </a:spcAft>
              <a:defRPr sz="2400">
                <a:solidFill>
                  <a:schemeClr val="tx1"/>
                </a:solidFill>
                <a:latin typeface="Times New Roman" pitchFamily="18" charset="0"/>
              </a:defRPr>
            </a:lvl6pPr>
            <a:lvl7pPr marL="2986088" indent="-230188" defTabSz="944563" eaLnBrk="0" fontAlgn="base" hangingPunct="0">
              <a:spcBef>
                <a:spcPct val="0"/>
              </a:spcBef>
              <a:spcAft>
                <a:spcPct val="0"/>
              </a:spcAft>
              <a:defRPr sz="2400">
                <a:solidFill>
                  <a:schemeClr val="tx1"/>
                </a:solidFill>
                <a:latin typeface="Times New Roman" pitchFamily="18" charset="0"/>
              </a:defRPr>
            </a:lvl7pPr>
            <a:lvl8pPr marL="3443288" indent="-230188" defTabSz="944563" eaLnBrk="0" fontAlgn="base" hangingPunct="0">
              <a:spcBef>
                <a:spcPct val="0"/>
              </a:spcBef>
              <a:spcAft>
                <a:spcPct val="0"/>
              </a:spcAft>
              <a:defRPr sz="2400">
                <a:solidFill>
                  <a:schemeClr val="tx1"/>
                </a:solidFill>
                <a:latin typeface="Times New Roman" pitchFamily="18" charset="0"/>
              </a:defRPr>
            </a:lvl8pPr>
            <a:lvl9pPr marL="3900488" indent="-230188" defTabSz="944563" eaLnBrk="0" fontAlgn="base" hangingPunct="0">
              <a:spcBef>
                <a:spcPct val="0"/>
              </a:spcBef>
              <a:spcAft>
                <a:spcPct val="0"/>
              </a:spcAft>
              <a:defRPr sz="2400">
                <a:solidFill>
                  <a:schemeClr val="tx1"/>
                </a:solidFill>
                <a:latin typeface="Times New Roman" pitchFamily="18" charset="0"/>
              </a:defRPr>
            </a:lvl9pPr>
          </a:lstStyle>
          <a:p>
            <a:r>
              <a:rPr lang="en-US" sz="1400"/>
              <a:t>May 2006</a:t>
            </a:r>
          </a:p>
        </p:txBody>
      </p:sp>
      <p:sp>
        <p:nvSpPr>
          <p:cNvPr id="2224136" name="Rectangle 6"/>
          <p:cNvSpPr txBox="1">
            <a:spLocks noGrp="1" noChangeArrowheads="1"/>
          </p:cNvSpPr>
          <p:nvPr/>
        </p:nvSpPr>
        <p:spPr bwMode="auto">
          <a:xfrm>
            <a:off x="5362575" y="9013825"/>
            <a:ext cx="93821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4488" indent="-344488" algn="l" defTabSz="944563">
              <a:defRPr sz="2400">
                <a:solidFill>
                  <a:schemeClr val="tx1"/>
                </a:solidFill>
                <a:latin typeface="Times New Roman" pitchFamily="18" charset="0"/>
              </a:defRPr>
            </a:lvl1pPr>
            <a:lvl2pPr marL="747713" indent="-287338" algn="l" defTabSz="944563">
              <a:defRPr sz="2400">
                <a:solidFill>
                  <a:schemeClr val="tx1"/>
                </a:solidFill>
                <a:latin typeface="Times New Roman" pitchFamily="18" charset="0"/>
              </a:defRPr>
            </a:lvl2pPr>
            <a:lvl3pPr marL="1150938" indent="-230188" algn="l" defTabSz="944563">
              <a:defRPr sz="2400">
                <a:solidFill>
                  <a:schemeClr val="tx1"/>
                </a:solidFill>
                <a:latin typeface="Times New Roman" pitchFamily="18" charset="0"/>
              </a:defRPr>
            </a:lvl3pPr>
            <a:lvl4pPr marL="1611313" indent="-230188" algn="l" defTabSz="944563">
              <a:defRPr sz="2400">
                <a:solidFill>
                  <a:schemeClr val="tx1"/>
                </a:solidFill>
                <a:latin typeface="Times New Roman" pitchFamily="18" charset="0"/>
              </a:defRPr>
            </a:lvl4pPr>
            <a:lvl5pPr marL="461963" algn="l" defTabSz="944563">
              <a:defRPr sz="2400">
                <a:solidFill>
                  <a:schemeClr val="tx1"/>
                </a:solidFill>
                <a:latin typeface="Times New Roman" pitchFamily="18" charset="0"/>
              </a:defRPr>
            </a:lvl5pPr>
            <a:lvl6pPr marL="919163" defTabSz="944563" eaLnBrk="0" fontAlgn="base" hangingPunct="0">
              <a:spcBef>
                <a:spcPct val="0"/>
              </a:spcBef>
              <a:spcAft>
                <a:spcPct val="0"/>
              </a:spcAft>
              <a:defRPr sz="2400">
                <a:solidFill>
                  <a:schemeClr val="tx1"/>
                </a:solidFill>
                <a:latin typeface="Times New Roman" pitchFamily="18" charset="0"/>
              </a:defRPr>
            </a:lvl6pPr>
            <a:lvl7pPr marL="1376363" defTabSz="944563" eaLnBrk="0" fontAlgn="base" hangingPunct="0">
              <a:spcBef>
                <a:spcPct val="0"/>
              </a:spcBef>
              <a:spcAft>
                <a:spcPct val="0"/>
              </a:spcAft>
              <a:defRPr sz="2400">
                <a:solidFill>
                  <a:schemeClr val="tx1"/>
                </a:solidFill>
                <a:latin typeface="Times New Roman" pitchFamily="18" charset="0"/>
              </a:defRPr>
            </a:lvl7pPr>
            <a:lvl8pPr marL="1833563" defTabSz="944563" eaLnBrk="0" fontAlgn="base" hangingPunct="0">
              <a:spcBef>
                <a:spcPct val="0"/>
              </a:spcBef>
              <a:spcAft>
                <a:spcPct val="0"/>
              </a:spcAft>
              <a:defRPr sz="2400">
                <a:solidFill>
                  <a:schemeClr val="tx1"/>
                </a:solidFill>
                <a:latin typeface="Times New Roman" pitchFamily="18" charset="0"/>
              </a:defRPr>
            </a:lvl8pPr>
            <a:lvl9pPr marL="2290763" defTabSz="944563" eaLnBrk="0" fontAlgn="base" hangingPunct="0">
              <a:spcBef>
                <a:spcPct val="0"/>
              </a:spcBef>
              <a:spcAft>
                <a:spcPct val="0"/>
              </a:spcAft>
              <a:defRPr sz="2400">
                <a:solidFill>
                  <a:schemeClr val="tx1"/>
                </a:solidFill>
                <a:latin typeface="Times New Roman" pitchFamily="18" charset="0"/>
              </a:defRPr>
            </a:lvl9pPr>
          </a:lstStyle>
          <a:p>
            <a:pPr lvl="4" algn="r"/>
            <a:r>
              <a:rPr lang="en-US" sz="1200" b="0"/>
              <a:t>Bruce Kraemer, Marvell</a:t>
            </a:r>
          </a:p>
        </p:txBody>
      </p:sp>
      <p:sp>
        <p:nvSpPr>
          <p:cNvPr id="2224137" name="Rectangle 7"/>
          <p:cNvSpPr txBox="1">
            <a:spLocks noGrp="1" noChangeArrowheads="1"/>
          </p:cNvSpPr>
          <p:nvPr/>
        </p:nvSpPr>
        <p:spPr bwMode="auto">
          <a:xfrm>
            <a:off x="3225800" y="9013825"/>
            <a:ext cx="5207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944563">
              <a:defRPr sz="2400">
                <a:solidFill>
                  <a:schemeClr val="tx1"/>
                </a:solidFill>
                <a:latin typeface="Times New Roman" pitchFamily="18" charset="0"/>
              </a:defRPr>
            </a:lvl1pPr>
            <a:lvl2pPr marL="747713" indent="-287338" algn="l" defTabSz="944563">
              <a:defRPr sz="2400">
                <a:solidFill>
                  <a:schemeClr val="tx1"/>
                </a:solidFill>
                <a:latin typeface="Times New Roman" pitchFamily="18" charset="0"/>
              </a:defRPr>
            </a:lvl2pPr>
            <a:lvl3pPr marL="1150938" indent="-230188" algn="l" defTabSz="944563">
              <a:defRPr sz="2400">
                <a:solidFill>
                  <a:schemeClr val="tx1"/>
                </a:solidFill>
                <a:latin typeface="Times New Roman" pitchFamily="18" charset="0"/>
              </a:defRPr>
            </a:lvl3pPr>
            <a:lvl4pPr marL="1611313" indent="-230188" algn="l" defTabSz="944563">
              <a:defRPr sz="2400">
                <a:solidFill>
                  <a:schemeClr val="tx1"/>
                </a:solidFill>
                <a:latin typeface="Times New Roman" pitchFamily="18" charset="0"/>
              </a:defRPr>
            </a:lvl4pPr>
            <a:lvl5pPr marL="2071688" indent="-230188" algn="l" defTabSz="944563">
              <a:defRPr sz="2400">
                <a:solidFill>
                  <a:schemeClr val="tx1"/>
                </a:solidFill>
                <a:latin typeface="Times New Roman" pitchFamily="18" charset="0"/>
              </a:defRPr>
            </a:lvl5pPr>
            <a:lvl6pPr marL="2528888" indent="-230188" defTabSz="944563" eaLnBrk="0" fontAlgn="base" hangingPunct="0">
              <a:spcBef>
                <a:spcPct val="0"/>
              </a:spcBef>
              <a:spcAft>
                <a:spcPct val="0"/>
              </a:spcAft>
              <a:defRPr sz="2400">
                <a:solidFill>
                  <a:schemeClr val="tx1"/>
                </a:solidFill>
                <a:latin typeface="Times New Roman" pitchFamily="18" charset="0"/>
              </a:defRPr>
            </a:lvl6pPr>
            <a:lvl7pPr marL="2986088" indent="-230188" defTabSz="944563" eaLnBrk="0" fontAlgn="base" hangingPunct="0">
              <a:spcBef>
                <a:spcPct val="0"/>
              </a:spcBef>
              <a:spcAft>
                <a:spcPct val="0"/>
              </a:spcAft>
              <a:defRPr sz="2400">
                <a:solidFill>
                  <a:schemeClr val="tx1"/>
                </a:solidFill>
                <a:latin typeface="Times New Roman" pitchFamily="18" charset="0"/>
              </a:defRPr>
            </a:lvl7pPr>
            <a:lvl8pPr marL="3443288" indent="-230188" defTabSz="944563" eaLnBrk="0" fontAlgn="base" hangingPunct="0">
              <a:spcBef>
                <a:spcPct val="0"/>
              </a:spcBef>
              <a:spcAft>
                <a:spcPct val="0"/>
              </a:spcAft>
              <a:defRPr sz="2400">
                <a:solidFill>
                  <a:schemeClr val="tx1"/>
                </a:solidFill>
                <a:latin typeface="Times New Roman" pitchFamily="18" charset="0"/>
              </a:defRPr>
            </a:lvl8pPr>
            <a:lvl9pPr marL="3900488" indent="-230188" defTabSz="944563" eaLnBrk="0" fontAlgn="base" hangingPunct="0">
              <a:spcBef>
                <a:spcPct val="0"/>
              </a:spcBef>
              <a:spcAft>
                <a:spcPct val="0"/>
              </a:spcAft>
              <a:defRPr sz="2400">
                <a:solidFill>
                  <a:schemeClr val="tx1"/>
                </a:solidFill>
                <a:latin typeface="Times New Roman" pitchFamily="18" charset="0"/>
              </a:defRPr>
            </a:lvl9pPr>
          </a:lstStyle>
          <a:p>
            <a:pPr algn="r"/>
            <a:r>
              <a:rPr lang="en-US" sz="1200" b="0"/>
              <a:t>Page </a:t>
            </a:r>
            <a:fld id="{A964FA68-337C-4A0D-9645-CEF56845A885}" type="slidenum">
              <a:rPr lang="en-US" sz="1200" b="0"/>
              <a:pPr algn="r"/>
              <a:t>22</a:t>
            </a:fld>
            <a:endParaRPr lang="en-US" sz="1200" b="0"/>
          </a:p>
        </p:txBody>
      </p:sp>
      <p:sp>
        <p:nvSpPr>
          <p:cNvPr id="2224138" name="Rectangle 2"/>
          <p:cNvSpPr>
            <a:spLocks noGrp="1" noRot="1" noChangeAspect="1" noChangeArrowheads="1" noTextEdit="1"/>
          </p:cNvSpPr>
          <p:nvPr>
            <p:ph type="sldImg"/>
          </p:nvPr>
        </p:nvSpPr>
        <p:spPr>
          <a:xfrm>
            <a:off x="1157288" y="703263"/>
            <a:ext cx="4641850" cy="3481387"/>
          </a:xfrm>
          <a:ln/>
        </p:spPr>
      </p:sp>
      <p:sp>
        <p:nvSpPr>
          <p:cNvPr id="2224139" name="Rectangle 3"/>
          <p:cNvSpPr>
            <a:spLocks noGrp="1" noChangeArrowheads="1"/>
          </p:cNvSpPr>
          <p:nvPr>
            <p:ph type="body" idx="1"/>
          </p:nvPr>
        </p:nvSpPr>
        <p:spPr/>
        <p:txBody>
          <a:bodyPr lIns="94743" tIns="46569" rIns="94743" bIns="46569"/>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hdr" sz="quarter"/>
          </p:nvPr>
        </p:nvSpPr>
        <p:spPr>
          <a:ln/>
        </p:spPr>
        <p:txBody>
          <a:bodyPr/>
          <a:lstStyle/>
          <a:p>
            <a:r>
              <a:rPr lang="en-US" smtClean="0"/>
              <a:t>doc.: IEEE 802.11-10/0617r3</a:t>
            </a:r>
            <a:endParaRPr lang="en-US"/>
          </a:p>
        </p:txBody>
      </p:sp>
      <p:sp>
        <p:nvSpPr>
          <p:cNvPr id="13" name="Rectangle 3"/>
          <p:cNvSpPr>
            <a:spLocks noGrp="1" noChangeArrowheads="1"/>
          </p:cNvSpPr>
          <p:nvPr>
            <p:ph type="dt" idx="1"/>
          </p:nvPr>
        </p:nvSpPr>
        <p:spPr>
          <a:ln/>
        </p:spPr>
        <p:txBody>
          <a:bodyPr/>
          <a:lstStyle/>
          <a:p>
            <a:r>
              <a:rPr lang="en-US" smtClean="0"/>
              <a:t>September 2012</a:t>
            </a:r>
            <a:endParaRPr lang="en-US"/>
          </a:p>
        </p:txBody>
      </p:sp>
      <p:sp>
        <p:nvSpPr>
          <p:cNvPr id="14" name="Rectangle 6"/>
          <p:cNvSpPr>
            <a:spLocks noGrp="1" noChangeArrowheads="1"/>
          </p:cNvSpPr>
          <p:nvPr>
            <p:ph type="ftr" sz="quarter" idx="4"/>
          </p:nvPr>
        </p:nvSpPr>
        <p:spPr>
          <a:ln/>
        </p:spPr>
        <p:txBody>
          <a:bodyPr/>
          <a:lstStyle/>
          <a:p>
            <a:pPr lvl="4"/>
            <a:r>
              <a:rPr lang="en-US"/>
              <a:t>Bruce Kraemer (Marvell)</a:t>
            </a:r>
          </a:p>
        </p:txBody>
      </p:sp>
      <p:sp>
        <p:nvSpPr>
          <p:cNvPr id="15" name="Rectangle 7"/>
          <p:cNvSpPr>
            <a:spLocks noGrp="1" noChangeArrowheads="1"/>
          </p:cNvSpPr>
          <p:nvPr>
            <p:ph type="sldNum" sz="quarter" idx="5"/>
          </p:nvPr>
        </p:nvSpPr>
        <p:spPr>
          <a:ln/>
        </p:spPr>
        <p:txBody>
          <a:bodyPr/>
          <a:lstStyle/>
          <a:p>
            <a:r>
              <a:rPr lang="en-US"/>
              <a:t>Page </a:t>
            </a:r>
            <a:fld id="{D813C19A-491C-4284-81B3-D88C32736C44}" type="slidenum">
              <a:rPr lang="en-US"/>
              <a:pPr/>
              <a:t>2</a:t>
            </a:fld>
            <a:endParaRPr lang="en-US"/>
          </a:p>
        </p:txBody>
      </p:sp>
      <p:sp>
        <p:nvSpPr>
          <p:cNvPr id="2230274" name="Rectangle 2"/>
          <p:cNvSpPr txBox="1">
            <a:spLocks noGrp="1" noChangeArrowheads="1"/>
          </p:cNvSpPr>
          <p:nvPr/>
        </p:nvSpPr>
        <p:spPr bwMode="auto">
          <a:xfrm>
            <a:off x="3435350" y="98425"/>
            <a:ext cx="28654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lgn="l" defTabSz="944563">
              <a:defRPr sz="2400">
                <a:solidFill>
                  <a:schemeClr val="tx1"/>
                </a:solidFill>
                <a:latin typeface="Times New Roman" pitchFamily="18" charset="0"/>
              </a:defRPr>
            </a:lvl1pPr>
            <a:lvl2pPr marL="747713" indent="-287338" algn="l" defTabSz="944563">
              <a:defRPr sz="2400">
                <a:solidFill>
                  <a:schemeClr val="tx1"/>
                </a:solidFill>
                <a:latin typeface="Times New Roman" pitchFamily="18" charset="0"/>
              </a:defRPr>
            </a:lvl2pPr>
            <a:lvl3pPr marL="1150938" indent="-230188" algn="l" defTabSz="944563">
              <a:defRPr sz="2400">
                <a:solidFill>
                  <a:schemeClr val="tx1"/>
                </a:solidFill>
                <a:latin typeface="Times New Roman" pitchFamily="18" charset="0"/>
              </a:defRPr>
            </a:lvl3pPr>
            <a:lvl4pPr marL="1611313" indent="-230188" algn="l" defTabSz="944563">
              <a:defRPr sz="2400">
                <a:solidFill>
                  <a:schemeClr val="tx1"/>
                </a:solidFill>
                <a:latin typeface="Times New Roman" pitchFamily="18" charset="0"/>
              </a:defRPr>
            </a:lvl4pPr>
            <a:lvl5pPr marL="2071688" indent="-230188" algn="l" defTabSz="944563">
              <a:defRPr sz="2400">
                <a:solidFill>
                  <a:schemeClr val="tx1"/>
                </a:solidFill>
                <a:latin typeface="Times New Roman" pitchFamily="18" charset="0"/>
              </a:defRPr>
            </a:lvl5pPr>
            <a:lvl6pPr marL="2528888" indent="-230188" defTabSz="944563" eaLnBrk="0" fontAlgn="base" hangingPunct="0">
              <a:spcBef>
                <a:spcPct val="0"/>
              </a:spcBef>
              <a:spcAft>
                <a:spcPct val="0"/>
              </a:spcAft>
              <a:defRPr sz="2400">
                <a:solidFill>
                  <a:schemeClr val="tx1"/>
                </a:solidFill>
                <a:latin typeface="Times New Roman" pitchFamily="18" charset="0"/>
              </a:defRPr>
            </a:lvl6pPr>
            <a:lvl7pPr marL="2986088" indent="-230188" defTabSz="944563" eaLnBrk="0" fontAlgn="base" hangingPunct="0">
              <a:spcBef>
                <a:spcPct val="0"/>
              </a:spcBef>
              <a:spcAft>
                <a:spcPct val="0"/>
              </a:spcAft>
              <a:defRPr sz="2400">
                <a:solidFill>
                  <a:schemeClr val="tx1"/>
                </a:solidFill>
                <a:latin typeface="Times New Roman" pitchFamily="18" charset="0"/>
              </a:defRPr>
            </a:lvl7pPr>
            <a:lvl8pPr marL="3443288" indent="-230188" defTabSz="944563" eaLnBrk="0" fontAlgn="base" hangingPunct="0">
              <a:spcBef>
                <a:spcPct val="0"/>
              </a:spcBef>
              <a:spcAft>
                <a:spcPct val="0"/>
              </a:spcAft>
              <a:defRPr sz="2400">
                <a:solidFill>
                  <a:schemeClr val="tx1"/>
                </a:solidFill>
                <a:latin typeface="Times New Roman" pitchFamily="18" charset="0"/>
              </a:defRPr>
            </a:lvl8pPr>
            <a:lvl9pPr marL="3900488" indent="-230188" defTabSz="944563" eaLnBrk="0" fontAlgn="base" hangingPunct="0">
              <a:spcBef>
                <a:spcPct val="0"/>
              </a:spcBef>
              <a:spcAft>
                <a:spcPct val="0"/>
              </a:spcAft>
              <a:defRPr sz="2400">
                <a:solidFill>
                  <a:schemeClr val="tx1"/>
                </a:solidFill>
                <a:latin typeface="Times New Roman" pitchFamily="18" charset="0"/>
              </a:defRPr>
            </a:lvl9pPr>
          </a:lstStyle>
          <a:p>
            <a:pPr algn="r"/>
            <a:r>
              <a:rPr lang="en-US" sz="1400"/>
              <a:t>doc: 802.11-10/0274r0doc.: IEEE 802.11-06/0528r0</a:t>
            </a:r>
          </a:p>
        </p:txBody>
      </p:sp>
      <p:sp>
        <p:nvSpPr>
          <p:cNvPr id="2230275" name="Rectangle 3"/>
          <p:cNvSpPr txBox="1">
            <a:spLocks noGrp="1" noChangeArrowheads="1"/>
          </p:cNvSpPr>
          <p:nvPr/>
        </p:nvSpPr>
        <p:spPr bwMode="auto">
          <a:xfrm>
            <a:off x="655638" y="98425"/>
            <a:ext cx="15954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lgn="l" defTabSz="944563">
              <a:defRPr sz="2400">
                <a:solidFill>
                  <a:schemeClr val="tx1"/>
                </a:solidFill>
                <a:latin typeface="Times New Roman" pitchFamily="18" charset="0"/>
              </a:defRPr>
            </a:lvl1pPr>
            <a:lvl2pPr marL="747713" indent="-287338" algn="l" defTabSz="944563">
              <a:defRPr sz="2400">
                <a:solidFill>
                  <a:schemeClr val="tx1"/>
                </a:solidFill>
                <a:latin typeface="Times New Roman" pitchFamily="18" charset="0"/>
              </a:defRPr>
            </a:lvl2pPr>
            <a:lvl3pPr marL="1150938" indent="-230188" algn="l" defTabSz="944563">
              <a:defRPr sz="2400">
                <a:solidFill>
                  <a:schemeClr val="tx1"/>
                </a:solidFill>
                <a:latin typeface="Times New Roman" pitchFamily="18" charset="0"/>
              </a:defRPr>
            </a:lvl3pPr>
            <a:lvl4pPr marL="1611313" indent="-230188" algn="l" defTabSz="944563">
              <a:defRPr sz="2400">
                <a:solidFill>
                  <a:schemeClr val="tx1"/>
                </a:solidFill>
                <a:latin typeface="Times New Roman" pitchFamily="18" charset="0"/>
              </a:defRPr>
            </a:lvl4pPr>
            <a:lvl5pPr marL="2071688" indent="-230188" algn="l" defTabSz="944563">
              <a:defRPr sz="2400">
                <a:solidFill>
                  <a:schemeClr val="tx1"/>
                </a:solidFill>
                <a:latin typeface="Times New Roman" pitchFamily="18" charset="0"/>
              </a:defRPr>
            </a:lvl5pPr>
            <a:lvl6pPr marL="2528888" indent="-230188" defTabSz="944563" eaLnBrk="0" fontAlgn="base" hangingPunct="0">
              <a:spcBef>
                <a:spcPct val="0"/>
              </a:spcBef>
              <a:spcAft>
                <a:spcPct val="0"/>
              </a:spcAft>
              <a:defRPr sz="2400">
                <a:solidFill>
                  <a:schemeClr val="tx1"/>
                </a:solidFill>
                <a:latin typeface="Times New Roman" pitchFamily="18" charset="0"/>
              </a:defRPr>
            </a:lvl6pPr>
            <a:lvl7pPr marL="2986088" indent="-230188" defTabSz="944563" eaLnBrk="0" fontAlgn="base" hangingPunct="0">
              <a:spcBef>
                <a:spcPct val="0"/>
              </a:spcBef>
              <a:spcAft>
                <a:spcPct val="0"/>
              </a:spcAft>
              <a:defRPr sz="2400">
                <a:solidFill>
                  <a:schemeClr val="tx1"/>
                </a:solidFill>
                <a:latin typeface="Times New Roman" pitchFamily="18" charset="0"/>
              </a:defRPr>
            </a:lvl7pPr>
            <a:lvl8pPr marL="3443288" indent="-230188" defTabSz="944563" eaLnBrk="0" fontAlgn="base" hangingPunct="0">
              <a:spcBef>
                <a:spcPct val="0"/>
              </a:spcBef>
              <a:spcAft>
                <a:spcPct val="0"/>
              </a:spcAft>
              <a:defRPr sz="2400">
                <a:solidFill>
                  <a:schemeClr val="tx1"/>
                </a:solidFill>
                <a:latin typeface="Times New Roman" pitchFamily="18" charset="0"/>
              </a:defRPr>
            </a:lvl8pPr>
            <a:lvl9pPr marL="3900488" indent="-230188" defTabSz="944563" eaLnBrk="0" fontAlgn="base" hangingPunct="0">
              <a:spcBef>
                <a:spcPct val="0"/>
              </a:spcBef>
              <a:spcAft>
                <a:spcPct val="0"/>
              </a:spcAft>
              <a:defRPr sz="2400">
                <a:solidFill>
                  <a:schemeClr val="tx1"/>
                </a:solidFill>
                <a:latin typeface="Times New Roman" pitchFamily="18" charset="0"/>
              </a:defRPr>
            </a:lvl9pPr>
          </a:lstStyle>
          <a:p>
            <a:r>
              <a:rPr lang="en-US" sz="1400"/>
              <a:t>March 2010May 2006</a:t>
            </a:r>
          </a:p>
        </p:txBody>
      </p:sp>
      <p:sp>
        <p:nvSpPr>
          <p:cNvPr id="2230276" name="Rectangle 6"/>
          <p:cNvSpPr txBox="1">
            <a:spLocks noGrp="1" noChangeArrowheads="1"/>
          </p:cNvSpPr>
          <p:nvPr/>
        </p:nvSpPr>
        <p:spPr bwMode="auto">
          <a:xfrm>
            <a:off x="3843338" y="9013825"/>
            <a:ext cx="245745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4488" indent="-344488" algn="l" defTabSz="944563">
              <a:defRPr sz="2400">
                <a:solidFill>
                  <a:schemeClr val="tx1"/>
                </a:solidFill>
                <a:latin typeface="Times New Roman" pitchFamily="18" charset="0"/>
              </a:defRPr>
            </a:lvl1pPr>
            <a:lvl2pPr marL="747713" indent="-287338" algn="l" defTabSz="944563">
              <a:defRPr sz="2400">
                <a:solidFill>
                  <a:schemeClr val="tx1"/>
                </a:solidFill>
                <a:latin typeface="Times New Roman" pitchFamily="18" charset="0"/>
              </a:defRPr>
            </a:lvl2pPr>
            <a:lvl3pPr marL="1150938" indent="-230188" algn="l" defTabSz="944563">
              <a:defRPr sz="2400">
                <a:solidFill>
                  <a:schemeClr val="tx1"/>
                </a:solidFill>
                <a:latin typeface="Times New Roman" pitchFamily="18" charset="0"/>
              </a:defRPr>
            </a:lvl3pPr>
            <a:lvl4pPr marL="1611313" indent="-230188" algn="l" defTabSz="944563">
              <a:defRPr sz="2400">
                <a:solidFill>
                  <a:schemeClr val="tx1"/>
                </a:solidFill>
                <a:latin typeface="Times New Roman" pitchFamily="18" charset="0"/>
              </a:defRPr>
            </a:lvl4pPr>
            <a:lvl5pPr marL="461963" algn="l" defTabSz="944563">
              <a:defRPr sz="2400">
                <a:solidFill>
                  <a:schemeClr val="tx1"/>
                </a:solidFill>
                <a:latin typeface="Times New Roman" pitchFamily="18" charset="0"/>
              </a:defRPr>
            </a:lvl5pPr>
            <a:lvl6pPr marL="919163" defTabSz="944563" eaLnBrk="0" fontAlgn="base" hangingPunct="0">
              <a:spcBef>
                <a:spcPct val="0"/>
              </a:spcBef>
              <a:spcAft>
                <a:spcPct val="0"/>
              </a:spcAft>
              <a:defRPr sz="2400">
                <a:solidFill>
                  <a:schemeClr val="tx1"/>
                </a:solidFill>
                <a:latin typeface="Times New Roman" pitchFamily="18" charset="0"/>
              </a:defRPr>
            </a:lvl6pPr>
            <a:lvl7pPr marL="1376363" defTabSz="944563" eaLnBrk="0" fontAlgn="base" hangingPunct="0">
              <a:spcBef>
                <a:spcPct val="0"/>
              </a:spcBef>
              <a:spcAft>
                <a:spcPct val="0"/>
              </a:spcAft>
              <a:defRPr sz="2400">
                <a:solidFill>
                  <a:schemeClr val="tx1"/>
                </a:solidFill>
                <a:latin typeface="Times New Roman" pitchFamily="18" charset="0"/>
              </a:defRPr>
            </a:lvl7pPr>
            <a:lvl8pPr marL="1833563" defTabSz="944563" eaLnBrk="0" fontAlgn="base" hangingPunct="0">
              <a:spcBef>
                <a:spcPct val="0"/>
              </a:spcBef>
              <a:spcAft>
                <a:spcPct val="0"/>
              </a:spcAft>
              <a:defRPr sz="2400">
                <a:solidFill>
                  <a:schemeClr val="tx1"/>
                </a:solidFill>
                <a:latin typeface="Times New Roman" pitchFamily="18" charset="0"/>
              </a:defRPr>
            </a:lvl8pPr>
            <a:lvl9pPr marL="2290763" defTabSz="944563" eaLnBrk="0" fontAlgn="base" hangingPunct="0">
              <a:spcBef>
                <a:spcPct val="0"/>
              </a:spcBef>
              <a:spcAft>
                <a:spcPct val="0"/>
              </a:spcAft>
              <a:defRPr sz="2400">
                <a:solidFill>
                  <a:schemeClr val="tx1"/>
                </a:solidFill>
                <a:latin typeface="Times New Roman" pitchFamily="18" charset="0"/>
              </a:defRPr>
            </a:lvl9pPr>
          </a:lstStyle>
          <a:p>
            <a:pPr lvl="4" algn="r"/>
            <a:r>
              <a:rPr lang="en-US" sz="1200" b="0"/>
              <a:t>Adrian Stephens, IntelBruce Kraemer, Marvell</a:t>
            </a:r>
          </a:p>
        </p:txBody>
      </p:sp>
      <p:sp>
        <p:nvSpPr>
          <p:cNvPr id="2230277" name="Rectangle 7"/>
          <p:cNvSpPr txBox="1">
            <a:spLocks noGrp="1" noChangeArrowheads="1"/>
          </p:cNvSpPr>
          <p:nvPr/>
        </p:nvSpPr>
        <p:spPr bwMode="auto">
          <a:xfrm>
            <a:off x="3225800" y="9013825"/>
            <a:ext cx="5207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944563">
              <a:defRPr sz="2400">
                <a:solidFill>
                  <a:schemeClr val="tx1"/>
                </a:solidFill>
                <a:latin typeface="Times New Roman" pitchFamily="18" charset="0"/>
              </a:defRPr>
            </a:lvl1pPr>
            <a:lvl2pPr marL="747713" indent="-287338" algn="l" defTabSz="944563">
              <a:defRPr sz="2400">
                <a:solidFill>
                  <a:schemeClr val="tx1"/>
                </a:solidFill>
                <a:latin typeface="Times New Roman" pitchFamily="18" charset="0"/>
              </a:defRPr>
            </a:lvl2pPr>
            <a:lvl3pPr marL="1150938" indent="-230188" algn="l" defTabSz="944563">
              <a:defRPr sz="2400">
                <a:solidFill>
                  <a:schemeClr val="tx1"/>
                </a:solidFill>
                <a:latin typeface="Times New Roman" pitchFamily="18" charset="0"/>
              </a:defRPr>
            </a:lvl3pPr>
            <a:lvl4pPr marL="1611313" indent="-230188" algn="l" defTabSz="944563">
              <a:defRPr sz="2400">
                <a:solidFill>
                  <a:schemeClr val="tx1"/>
                </a:solidFill>
                <a:latin typeface="Times New Roman" pitchFamily="18" charset="0"/>
              </a:defRPr>
            </a:lvl4pPr>
            <a:lvl5pPr marL="2071688" indent="-230188" algn="l" defTabSz="944563">
              <a:defRPr sz="2400">
                <a:solidFill>
                  <a:schemeClr val="tx1"/>
                </a:solidFill>
                <a:latin typeface="Times New Roman" pitchFamily="18" charset="0"/>
              </a:defRPr>
            </a:lvl5pPr>
            <a:lvl6pPr marL="2528888" indent="-230188" defTabSz="944563" eaLnBrk="0" fontAlgn="base" hangingPunct="0">
              <a:spcBef>
                <a:spcPct val="0"/>
              </a:spcBef>
              <a:spcAft>
                <a:spcPct val="0"/>
              </a:spcAft>
              <a:defRPr sz="2400">
                <a:solidFill>
                  <a:schemeClr val="tx1"/>
                </a:solidFill>
                <a:latin typeface="Times New Roman" pitchFamily="18" charset="0"/>
              </a:defRPr>
            </a:lvl6pPr>
            <a:lvl7pPr marL="2986088" indent="-230188" defTabSz="944563" eaLnBrk="0" fontAlgn="base" hangingPunct="0">
              <a:spcBef>
                <a:spcPct val="0"/>
              </a:spcBef>
              <a:spcAft>
                <a:spcPct val="0"/>
              </a:spcAft>
              <a:defRPr sz="2400">
                <a:solidFill>
                  <a:schemeClr val="tx1"/>
                </a:solidFill>
                <a:latin typeface="Times New Roman" pitchFamily="18" charset="0"/>
              </a:defRPr>
            </a:lvl7pPr>
            <a:lvl8pPr marL="3443288" indent="-230188" defTabSz="944563" eaLnBrk="0" fontAlgn="base" hangingPunct="0">
              <a:spcBef>
                <a:spcPct val="0"/>
              </a:spcBef>
              <a:spcAft>
                <a:spcPct val="0"/>
              </a:spcAft>
              <a:defRPr sz="2400">
                <a:solidFill>
                  <a:schemeClr val="tx1"/>
                </a:solidFill>
                <a:latin typeface="Times New Roman" pitchFamily="18" charset="0"/>
              </a:defRPr>
            </a:lvl8pPr>
            <a:lvl9pPr marL="3900488" indent="-230188" defTabSz="944563" eaLnBrk="0" fontAlgn="base" hangingPunct="0">
              <a:spcBef>
                <a:spcPct val="0"/>
              </a:spcBef>
              <a:spcAft>
                <a:spcPct val="0"/>
              </a:spcAft>
              <a:defRPr sz="2400">
                <a:solidFill>
                  <a:schemeClr val="tx1"/>
                </a:solidFill>
                <a:latin typeface="Times New Roman" pitchFamily="18" charset="0"/>
              </a:defRPr>
            </a:lvl9pPr>
          </a:lstStyle>
          <a:p>
            <a:pPr algn="r"/>
            <a:r>
              <a:rPr lang="en-US" sz="1200" b="0"/>
              <a:t>Page </a:t>
            </a:r>
            <a:fld id="{B911BD71-519B-4DBD-BD8C-167089ED8D50}" type="slidenum">
              <a:rPr lang="en-US" sz="1200" b="0"/>
              <a:pPr algn="r"/>
              <a:t>2</a:t>
            </a:fld>
            <a:endParaRPr lang="en-US" sz="1200" b="0"/>
          </a:p>
        </p:txBody>
      </p:sp>
      <p:sp>
        <p:nvSpPr>
          <p:cNvPr id="2230278" name="Rectangle 2"/>
          <p:cNvSpPr txBox="1">
            <a:spLocks noGrp="1" noChangeArrowheads="1"/>
          </p:cNvSpPr>
          <p:nvPr/>
        </p:nvSpPr>
        <p:spPr bwMode="auto">
          <a:xfrm>
            <a:off x="5651500" y="98425"/>
            <a:ext cx="649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lgn="l" defTabSz="944563">
              <a:defRPr sz="2400">
                <a:solidFill>
                  <a:schemeClr val="tx1"/>
                </a:solidFill>
                <a:latin typeface="Times New Roman" pitchFamily="18" charset="0"/>
              </a:defRPr>
            </a:lvl1pPr>
            <a:lvl2pPr marL="747713" indent="-287338" algn="l" defTabSz="944563">
              <a:defRPr sz="2400">
                <a:solidFill>
                  <a:schemeClr val="tx1"/>
                </a:solidFill>
                <a:latin typeface="Times New Roman" pitchFamily="18" charset="0"/>
              </a:defRPr>
            </a:lvl2pPr>
            <a:lvl3pPr marL="1150938" indent="-230188" algn="l" defTabSz="944563">
              <a:defRPr sz="2400">
                <a:solidFill>
                  <a:schemeClr val="tx1"/>
                </a:solidFill>
                <a:latin typeface="Times New Roman" pitchFamily="18" charset="0"/>
              </a:defRPr>
            </a:lvl3pPr>
            <a:lvl4pPr marL="1611313" indent="-230188" algn="l" defTabSz="944563">
              <a:defRPr sz="2400">
                <a:solidFill>
                  <a:schemeClr val="tx1"/>
                </a:solidFill>
                <a:latin typeface="Times New Roman" pitchFamily="18" charset="0"/>
              </a:defRPr>
            </a:lvl4pPr>
            <a:lvl5pPr marL="2071688" indent="-230188" algn="l" defTabSz="944563">
              <a:defRPr sz="2400">
                <a:solidFill>
                  <a:schemeClr val="tx1"/>
                </a:solidFill>
                <a:latin typeface="Times New Roman" pitchFamily="18" charset="0"/>
              </a:defRPr>
            </a:lvl5pPr>
            <a:lvl6pPr marL="2528888" indent="-230188" defTabSz="944563" eaLnBrk="0" fontAlgn="base" hangingPunct="0">
              <a:spcBef>
                <a:spcPct val="0"/>
              </a:spcBef>
              <a:spcAft>
                <a:spcPct val="0"/>
              </a:spcAft>
              <a:defRPr sz="2400">
                <a:solidFill>
                  <a:schemeClr val="tx1"/>
                </a:solidFill>
                <a:latin typeface="Times New Roman" pitchFamily="18" charset="0"/>
              </a:defRPr>
            </a:lvl6pPr>
            <a:lvl7pPr marL="2986088" indent="-230188" defTabSz="944563" eaLnBrk="0" fontAlgn="base" hangingPunct="0">
              <a:spcBef>
                <a:spcPct val="0"/>
              </a:spcBef>
              <a:spcAft>
                <a:spcPct val="0"/>
              </a:spcAft>
              <a:defRPr sz="2400">
                <a:solidFill>
                  <a:schemeClr val="tx1"/>
                </a:solidFill>
                <a:latin typeface="Times New Roman" pitchFamily="18" charset="0"/>
              </a:defRPr>
            </a:lvl7pPr>
            <a:lvl8pPr marL="3443288" indent="-230188" defTabSz="944563" eaLnBrk="0" fontAlgn="base" hangingPunct="0">
              <a:spcBef>
                <a:spcPct val="0"/>
              </a:spcBef>
              <a:spcAft>
                <a:spcPct val="0"/>
              </a:spcAft>
              <a:defRPr sz="2400">
                <a:solidFill>
                  <a:schemeClr val="tx1"/>
                </a:solidFill>
                <a:latin typeface="Times New Roman" pitchFamily="18" charset="0"/>
              </a:defRPr>
            </a:lvl8pPr>
            <a:lvl9pPr marL="3900488" indent="-230188" defTabSz="944563" eaLnBrk="0" fontAlgn="base" hangingPunct="0">
              <a:spcBef>
                <a:spcPct val="0"/>
              </a:spcBef>
              <a:spcAft>
                <a:spcPct val="0"/>
              </a:spcAft>
              <a:defRPr sz="2400">
                <a:solidFill>
                  <a:schemeClr val="tx1"/>
                </a:solidFill>
                <a:latin typeface="Times New Roman" pitchFamily="18" charset="0"/>
              </a:defRPr>
            </a:lvl9pPr>
          </a:lstStyle>
          <a:p>
            <a:pPr algn="r"/>
            <a:r>
              <a:rPr lang="en-US" sz="1400"/>
              <a:t>doc.: IEEE 802.11-06/0528r0</a:t>
            </a:r>
          </a:p>
        </p:txBody>
      </p:sp>
      <p:sp>
        <p:nvSpPr>
          <p:cNvPr id="2230279" name="Rectangle 3"/>
          <p:cNvSpPr txBox="1">
            <a:spLocks noGrp="1" noChangeArrowheads="1"/>
          </p:cNvSpPr>
          <p:nvPr/>
        </p:nvSpPr>
        <p:spPr bwMode="auto">
          <a:xfrm>
            <a:off x="655638" y="98425"/>
            <a:ext cx="8382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lgn="l" defTabSz="944563">
              <a:defRPr sz="2400">
                <a:solidFill>
                  <a:schemeClr val="tx1"/>
                </a:solidFill>
                <a:latin typeface="Times New Roman" pitchFamily="18" charset="0"/>
              </a:defRPr>
            </a:lvl1pPr>
            <a:lvl2pPr marL="747713" indent="-287338" algn="l" defTabSz="944563">
              <a:defRPr sz="2400">
                <a:solidFill>
                  <a:schemeClr val="tx1"/>
                </a:solidFill>
                <a:latin typeface="Times New Roman" pitchFamily="18" charset="0"/>
              </a:defRPr>
            </a:lvl2pPr>
            <a:lvl3pPr marL="1150938" indent="-230188" algn="l" defTabSz="944563">
              <a:defRPr sz="2400">
                <a:solidFill>
                  <a:schemeClr val="tx1"/>
                </a:solidFill>
                <a:latin typeface="Times New Roman" pitchFamily="18" charset="0"/>
              </a:defRPr>
            </a:lvl3pPr>
            <a:lvl4pPr marL="1611313" indent="-230188" algn="l" defTabSz="944563">
              <a:defRPr sz="2400">
                <a:solidFill>
                  <a:schemeClr val="tx1"/>
                </a:solidFill>
                <a:latin typeface="Times New Roman" pitchFamily="18" charset="0"/>
              </a:defRPr>
            </a:lvl4pPr>
            <a:lvl5pPr marL="2071688" indent="-230188" algn="l" defTabSz="944563">
              <a:defRPr sz="2400">
                <a:solidFill>
                  <a:schemeClr val="tx1"/>
                </a:solidFill>
                <a:latin typeface="Times New Roman" pitchFamily="18" charset="0"/>
              </a:defRPr>
            </a:lvl5pPr>
            <a:lvl6pPr marL="2528888" indent="-230188" defTabSz="944563" eaLnBrk="0" fontAlgn="base" hangingPunct="0">
              <a:spcBef>
                <a:spcPct val="0"/>
              </a:spcBef>
              <a:spcAft>
                <a:spcPct val="0"/>
              </a:spcAft>
              <a:defRPr sz="2400">
                <a:solidFill>
                  <a:schemeClr val="tx1"/>
                </a:solidFill>
                <a:latin typeface="Times New Roman" pitchFamily="18" charset="0"/>
              </a:defRPr>
            </a:lvl6pPr>
            <a:lvl7pPr marL="2986088" indent="-230188" defTabSz="944563" eaLnBrk="0" fontAlgn="base" hangingPunct="0">
              <a:spcBef>
                <a:spcPct val="0"/>
              </a:spcBef>
              <a:spcAft>
                <a:spcPct val="0"/>
              </a:spcAft>
              <a:defRPr sz="2400">
                <a:solidFill>
                  <a:schemeClr val="tx1"/>
                </a:solidFill>
                <a:latin typeface="Times New Roman" pitchFamily="18" charset="0"/>
              </a:defRPr>
            </a:lvl7pPr>
            <a:lvl8pPr marL="3443288" indent="-230188" defTabSz="944563" eaLnBrk="0" fontAlgn="base" hangingPunct="0">
              <a:spcBef>
                <a:spcPct val="0"/>
              </a:spcBef>
              <a:spcAft>
                <a:spcPct val="0"/>
              </a:spcAft>
              <a:defRPr sz="2400">
                <a:solidFill>
                  <a:schemeClr val="tx1"/>
                </a:solidFill>
                <a:latin typeface="Times New Roman" pitchFamily="18" charset="0"/>
              </a:defRPr>
            </a:lvl8pPr>
            <a:lvl9pPr marL="3900488" indent="-230188" defTabSz="944563" eaLnBrk="0" fontAlgn="base" hangingPunct="0">
              <a:spcBef>
                <a:spcPct val="0"/>
              </a:spcBef>
              <a:spcAft>
                <a:spcPct val="0"/>
              </a:spcAft>
              <a:defRPr sz="2400">
                <a:solidFill>
                  <a:schemeClr val="tx1"/>
                </a:solidFill>
                <a:latin typeface="Times New Roman" pitchFamily="18" charset="0"/>
              </a:defRPr>
            </a:lvl9pPr>
          </a:lstStyle>
          <a:p>
            <a:r>
              <a:rPr lang="en-US" sz="1400"/>
              <a:t>May 2006</a:t>
            </a:r>
          </a:p>
        </p:txBody>
      </p:sp>
      <p:sp>
        <p:nvSpPr>
          <p:cNvPr id="2230280" name="Rectangle 6"/>
          <p:cNvSpPr txBox="1">
            <a:spLocks noGrp="1" noChangeArrowheads="1"/>
          </p:cNvSpPr>
          <p:nvPr/>
        </p:nvSpPr>
        <p:spPr bwMode="auto">
          <a:xfrm>
            <a:off x="5362575" y="9013825"/>
            <a:ext cx="93821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4488" indent="-344488" algn="l" defTabSz="944563">
              <a:defRPr sz="2400">
                <a:solidFill>
                  <a:schemeClr val="tx1"/>
                </a:solidFill>
                <a:latin typeface="Times New Roman" pitchFamily="18" charset="0"/>
              </a:defRPr>
            </a:lvl1pPr>
            <a:lvl2pPr marL="747713" indent="-287338" algn="l" defTabSz="944563">
              <a:defRPr sz="2400">
                <a:solidFill>
                  <a:schemeClr val="tx1"/>
                </a:solidFill>
                <a:latin typeface="Times New Roman" pitchFamily="18" charset="0"/>
              </a:defRPr>
            </a:lvl2pPr>
            <a:lvl3pPr marL="1150938" indent="-230188" algn="l" defTabSz="944563">
              <a:defRPr sz="2400">
                <a:solidFill>
                  <a:schemeClr val="tx1"/>
                </a:solidFill>
                <a:latin typeface="Times New Roman" pitchFamily="18" charset="0"/>
              </a:defRPr>
            </a:lvl3pPr>
            <a:lvl4pPr marL="1611313" indent="-230188" algn="l" defTabSz="944563">
              <a:defRPr sz="2400">
                <a:solidFill>
                  <a:schemeClr val="tx1"/>
                </a:solidFill>
                <a:latin typeface="Times New Roman" pitchFamily="18" charset="0"/>
              </a:defRPr>
            </a:lvl4pPr>
            <a:lvl5pPr marL="461963" algn="l" defTabSz="944563">
              <a:defRPr sz="2400">
                <a:solidFill>
                  <a:schemeClr val="tx1"/>
                </a:solidFill>
                <a:latin typeface="Times New Roman" pitchFamily="18" charset="0"/>
              </a:defRPr>
            </a:lvl5pPr>
            <a:lvl6pPr marL="919163" defTabSz="944563" eaLnBrk="0" fontAlgn="base" hangingPunct="0">
              <a:spcBef>
                <a:spcPct val="0"/>
              </a:spcBef>
              <a:spcAft>
                <a:spcPct val="0"/>
              </a:spcAft>
              <a:defRPr sz="2400">
                <a:solidFill>
                  <a:schemeClr val="tx1"/>
                </a:solidFill>
                <a:latin typeface="Times New Roman" pitchFamily="18" charset="0"/>
              </a:defRPr>
            </a:lvl6pPr>
            <a:lvl7pPr marL="1376363" defTabSz="944563" eaLnBrk="0" fontAlgn="base" hangingPunct="0">
              <a:spcBef>
                <a:spcPct val="0"/>
              </a:spcBef>
              <a:spcAft>
                <a:spcPct val="0"/>
              </a:spcAft>
              <a:defRPr sz="2400">
                <a:solidFill>
                  <a:schemeClr val="tx1"/>
                </a:solidFill>
                <a:latin typeface="Times New Roman" pitchFamily="18" charset="0"/>
              </a:defRPr>
            </a:lvl7pPr>
            <a:lvl8pPr marL="1833563" defTabSz="944563" eaLnBrk="0" fontAlgn="base" hangingPunct="0">
              <a:spcBef>
                <a:spcPct val="0"/>
              </a:spcBef>
              <a:spcAft>
                <a:spcPct val="0"/>
              </a:spcAft>
              <a:defRPr sz="2400">
                <a:solidFill>
                  <a:schemeClr val="tx1"/>
                </a:solidFill>
                <a:latin typeface="Times New Roman" pitchFamily="18" charset="0"/>
              </a:defRPr>
            </a:lvl8pPr>
            <a:lvl9pPr marL="2290763" defTabSz="944563" eaLnBrk="0" fontAlgn="base" hangingPunct="0">
              <a:spcBef>
                <a:spcPct val="0"/>
              </a:spcBef>
              <a:spcAft>
                <a:spcPct val="0"/>
              </a:spcAft>
              <a:defRPr sz="2400">
                <a:solidFill>
                  <a:schemeClr val="tx1"/>
                </a:solidFill>
                <a:latin typeface="Times New Roman" pitchFamily="18" charset="0"/>
              </a:defRPr>
            </a:lvl9pPr>
          </a:lstStyle>
          <a:p>
            <a:pPr lvl="4" algn="r"/>
            <a:r>
              <a:rPr lang="en-US" sz="1200" b="0"/>
              <a:t>Bruce Kraemer, Marvell</a:t>
            </a:r>
          </a:p>
        </p:txBody>
      </p:sp>
      <p:sp>
        <p:nvSpPr>
          <p:cNvPr id="2230281" name="Rectangle 7"/>
          <p:cNvSpPr txBox="1">
            <a:spLocks noGrp="1" noChangeArrowheads="1"/>
          </p:cNvSpPr>
          <p:nvPr/>
        </p:nvSpPr>
        <p:spPr bwMode="auto">
          <a:xfrm>
            <a:off x="3225800" y="9013825"/>
            <a:ext cx="5207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944563">
              <a:defRPr sz="2400">
                <a:solidFill>
                  <a:schemeClr val="tx1"/>
                </a:solidFill>
                <a:latin typeface="Times New Roman" pitchFamily="18" charset="0"/>
              </a:defRPr>
            </a:lvl1pPr>
            <a:lvl2pPr marL="747713" indent="-287338" algn="l" defTabSz="944563">
              <a:defRPr sz="2400">
                <a:solidFill>
                  <a:schemeClr val="tx1"/>
                </a:solidFill>
                <a:latin typeface="Times New Roman" pitchFamily="18" charset="0"/>
              </a:defRPr>
            </a:lvl2pPr>
            <a:lvl3pPr marL="1150938" indent="-230188" algn="l" defTabSz="944563">
              <a:defRPr sz="2400">
                <a:solidFill>
                  <a:schemeClr val="tx1"/>
                </a:solidFill>
                <a:latin typeface="Times New Roman" pitchFamily="18" charset="0"/>
              </a:defRPr>
            </a:lvl3pPr>
            <a:lvl4pPr marL="1611313" indent="-230188" algn="l" defTabSz="944563">
              <a:defRPr sz="2400">
                <a:solidFill>
                  <a:schemeClr val="tx1"/>
                </a:solidFill>
                <a:latin typeface="Times New Roman" pitchFamily="18" charset="0"/>
              </a:defRPr>
            </a:lvl4pPr>
            <a:lvl5pPr marL="2071688" indent="-230188" algn="l" defTabSz="944563">
              <a:defRPr sz="2400">
                <a:solidFill>
                  <a:schemeClr val="tx1"/>
                </a:solidFill>
                <a:latin typeface="Times New Roman" pitchFamily="18" charset="0"/>
              </a:defRPr>
            </a:lvl5pPr>
            <a:lvl6pPr marL="2528888" indent="-230188" defTabSz="944563" eaLnBrk="0" fontAlgn="base" hangingPunct="0">
              <a:spcBef>
                <a:spcPct val="0"/>
              </a:spcBef>
              <a:spcAft>
                <a:spcPct val="0"/>
              </a:spcAft>
              <a:defRPr sz="2400">
                <a:solidFill>
                  <a:schemeClr val="tx1"/>
                </a:solidFill>
                <a:latin typeface="Times New Roman" pitchFamily="18" charset="0"/>
              </a:defRPr>
            </a:lvl6pPr>
            <a:lvl7pPr marL="2986088" indent="-230188" defTabSz="944563" eaLnBrk="0" fontAlgn="base" hangingPunct="0">
              <a:spcBef>
                <a:spcPct val="0"/>
              </a:spcBef>
              <a:spcAft>
                <a:spcPct val="0"/>
              </a:spcAft>
              <a:defRPr sz="2400">
                <a:solidFill>
                  <a:schemeClr val="tx1"/>
                </a:solidFill>
                <a:latin typeface="Times New Roman" pitchFamily="18" charset="0"/>
              </a:defRPr>
            </a:lvl7pPr>
            <a:lvl8pPr marL="3443288" indent="-230188" defTabSz="944563" eaLnBrk="0" fontAlgn="base" hangingPunct="0">
              <a:spcBef>
                <a:spcPct val="0"/>
              </a:spcBef>
              <a:spcAft>
                <a:spcPct val="0"/>
              </a:spcAft>
              <a:defRPr sz="2400">
                <a:solidFill>
                  <a:schemeClr val="tx1"/>
                </a:solidFill>
                <a:latin typeface="Times New Roman" pitchFamily="18" charset="0"/>
              </a:defRPr>
            </a:lvl8pPr>
            <a:lvl9pPr marL="3900488" indent="-230188" defTabSz="944563" eaLnBrk="0" fontAlgn="base" hangingPunct="0">
              <a:spcBef>
                <a:spcPct val="0"/>
              </a:spcBef>
              <a:spcAft>
                <a:spcPct val="0"/>
              </a:spcAft>
              <a:defRPr sz="2400">
                <a:solidFill>
                  <a:schemeClr val="tx1"/>
                </a:solidFill>
                <a:latin typeface="Times New Roman" pitchFamily="18" charset="0"/>
              </a:defRPr>
            </a:lvl9pPr>
          </a:lstStyle>
          <a:p>
            <a:pPr algn="r"/>
            <a:r>
              <a:rPr lang="en-US" sz="1200" b="0"/>
              <a:t>Page </a:t>
            </a:r>
            <a:fld id="{87E58D8F-9C11-40BE-AEDC-30B0B7D8A0FE}" type="slidenum">
              <a:rPr lang="en-US" sz="1200" b="0"/>
              <a:pPr algn="r"/>
              <a:t>2</a:t>
            </a:fld>
            <a:endParaRPr lang="en-US" sz="1200" b="0"/>
          </a:p>
        </p:txBody>
      </p:sp>
      <p:sp>
        <p:nvSpPr>
          <p:cNvPr id="2230282" name="Rectangle 2"/>
          <p:cNvSpPr>
            <a:spLocks noGrp="1" noRot="1" noChangeAspect="1" noChangeArrowheads="1" noTextEdit="1"/>
          </p:cNvSpPr>
          <p:nvPr>
            <p:ph type="sldImg"/>
          </p:nvPr>
        </p:nvSpPr>
        <p:spPr>
          <a:xfrm>
            <a:off x="1157288" y="703263"/>
            <a:ext cx="4641850" cy="3481387"/>
          </a:xfrm>
          <a:ln/>
        </p:spPr>
      </p:sp>
      <p:sp>
        <p:nvSpPr>
          <p:cNvPr id="2230283" name="Rectangle 3"/>
          <p:cNvSpPr>
            <a:spLocks noGrp="1" noChangeArrowheads="1"/>
          </p:cNvSpPr>
          <p:nvPr>
            <p:ph type="body" idx="1"/>
          </p:nvPr>
        </p:nvSpPr>
        <p:spPr/>
        <p:txBody>
          <a:bodyPr lIns="94743" tIns="46569" rIns="94743" bIns="46569"/>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hdr" sz="quarter"/>
          </p:nvPr>
        </p:nvSpPr>
        <p:spPr>
          <a:ln/>
        </p:spPr>
        <p:txBody>
          <a:bodyPr/>
          <a:lstStyle/>
          <a:p>
            <a:r>
              <a:rPr lang="en-US" smtClean="0"/>
              <a:t>doc.: IEEE 802.11-10/0617r3</a:t>
            </a:r>
            <a:endParaRPr lang="en-US"/>
          </a:p>
        </p:txBody>
      </p:sp>
      <p:sp>
        <p:nvSpPr>
          <p:cNvPr id="7" name="Rectangle 3"/>
          <p:cNvSpPr>
            <a:spLocks noGrp="1" noChangeArrowheads="1"/>
          </p:cNvSpPr>
          <p:nvPr>
            <p:ph type="dt" idx="1"/>
          </p:nvPr>
        </p:nvSpPr>
        <p:spPr>
          <a:ln/>
        </p:spPr>
        <p:txBody>
          <a:bodyPr/>
          <a:lstStyle/>
          <a:p>
            <a:r>
              <a:rPr lang="en-US" smtClean="0"/>
              <a:t>September 2012</a:t>
            </a:r>
            <a:endParaRPr lang="en-US"/>
          </a:p>
        </p:txBody>
      </p:sp>
      <p:sp>
        <p:nvSpPr>
          <p:cNvPr id="8" name="Rectangle 6"/>
          <p:cNvSpPr>
            <a:spLocks noGrp="1" noChangeArrowheads="1"/>
          </p:cNvSpPr>
          <p:nvPr>
            <p:ph type="ftr" sz="quarter" idx="4"/>
          </p:nvPr>
        </p:nvSpPr>
        <p:spPr>
          <a:ln/>
        </p:spPr>
        <p:txBody>
          <a:bodyPr/>
          <a:lstStyle/>
          <a:p>
            <a:pPr lvl="4"/>
            <a:r>
              <a:rPr lang="en-US"/>
              <a:t>Bruce Kraemer (Marvell)</a:t>
            </a:r>
          </a:p>
        </p:txBody>
      </p:sp>
      <p:sp>
        <p:nvSpPr>
          <p:cNvPr id="9" name="Rectangle 7"/>
          <p:cNvSpPr>
            <a:spLocks noGrp="1" noChangeArrowheads="1"/>
          </p:cNvSpPr>
          <p:nvPr>
            <p:ph type="sldNum" sz="quarter" idx="5"/>
          </p:nvPr>
        </p:nvSpPr>
        <p:spPr>
          <a:ln/>
        </p:spPr>
        <p:txBody>
          <a:bodyPr/>
          <a:lstStyle/>
          <a:p>
            <a:r>
              <a:rPr lang="en-US"/>
              <a:t>Page </a:t>
            </a:r>
            <a:fld id="{EED80352-81A5-4201-836E-C63703C73EA6}" type="slidenum">
              <a:rPr lang="en-US"/>
              <a:pPr/>
              <a:t>4</a:t>
            </a:fld>
            <a:endParaRPr lang="en-US"/>
          </a:p>
        </p:txBody>
      </p:sp>
      <p:sp>
        <p:nvSpPr>
          <p:cNvPr id="2184194" name="Slide Image Placeholder 1"/>
          <p:cNvSpPr>
            <a:spLocks noGrp="1" noRot="1" noChangeAspect="1" noTextEdit="1"/>
          </p:cNvSpPr>
          <p:nvPr>
            <p:ph type="sldImg"/>
          </p:nvPr>
        </p:nvSpPr>
        <p:spPr>
          <a:xfrm>
            <a:off x="1149350" y="698500"/>
            <a:ext cx="4654550" cy="3490913"/>
          </a:xfrm>
          <a:ln/>
        </p:spPr>
      </p:sp>
      <p:sp>
        <p:nvSpPr>
          <p:cNvPr id="2184195" name="Notes Placeholder 2"/>
          <p:cNvSpPr>
            <a:spLocks noGrp="1"/>
          </p:cNvSpPr>
          <p:nvPr>
            <p:ph type="body" idx="1"/>
          </p:nvPr>
        </p:nvSpPr>
        <p:spPr>
          <a:xfrm>
            <a:off x="927100" y="4422775"/>
            <a:ext cx="5100638" cy="4187825"/>
          </a:xfrm>
        </p:spPr>
        <p:txBody>
          <a:bodyPr lIns="92053" tIns="46026" rIns="92053" bIns="46026"/>
          <a:lstStyle/>
          <a:p>
            <a:pPr defTabSz="914400"/>
            <a:r>
              <a:rPr lang="en-US"/>
              <a:t>Consensus  = most of the people agreeing most of the time. It does not mean unanimity.</a:t>
            </a:r>
          </a:p>
          <a:p>
            <a:pPr defTabSz="914400"/>
            <a:endParaRPr lang="en-US"/>
          </a:p>
          <a:p>
            <a:pPr defTabSz="914400"/>
            <a:r>
              <a:rPr lang="en-US"/>
              <a:t>Due process = having procedures, making them publicly available, and following them</a:t>
            </a:r>
          </a:p>
          <a:p>
            <a:pPr defTabSz="914400"/>
            <a:endParaRPr lang="en-US"/>
          </a:p>
          <a:p>
            <a:pPr defTabSz="914400"/>
            <a:r>
              <a:rPr lang="en-US"/>
              <a:t>Openness = allowing anyone to participate if they meet the requirements</a:t>
            </a:r>
          </a:p>
          <a:p>
            <a:pPr defTabSz="914400"/>
            <a:endParaRPr lang="en-US"/>
          </a:p>
          <a:p>
            <a:pPr defTabSz="914400"/>
            <a:r>
              <a:rPr lang="en-US"/>
              <a:t>Right of appeal = the ability to be heard if you feel your due process rights have not been met</a:t>
            </a:r>
          </a:p>
        </p:txBody>
      </p:sp>
      <p:sp>
        <p:nvSpPr>
          <p:cNvPr id="4" name="Date Placeholder 3"/>
          <p:cNvSpPr txBox="1">
            <a:spLocks noGrp="1"/>
          </p:cNvSpPr>
          <p:nvPr/>
        </p:nvSpPr>
        <p:spPr bwMode="auto">
          <a:xfrm>
            <a:off x="3941763" y="0"/>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3" tIns="46026" rIns="92053" bIns="46026"/>
          <a:lstStyle>
            <a:lvl1pPr algn="l" defTabSz="920750">
              <a:defRPr sz="2400">
                <a:solidFill>
                  <a:schemeClr val="tx1"/>
                </a:solidFill>
                <a:latin typeface="Times New Roman" pitchFamily="18" charset="0"/>
              </a:defRPr>
            </a:lvl1pPr>
            <a:lvl2pPr marL="747713" indent="-287338" algn="l" defTabSz="920750">
              <a:defRPr sz="2400">
                <a:solidFill>
                  <a:schemeClr val="tx1"/>
                </a:solidFill>
                <a:latin typeface="Times New Roman" pitchFamily="18" charset="0"/>
              </a:defRPr>
            </a:lvl2pPr>
            <a:lvl3pPr marL="1150938" indent="-230188" algn="l" defTabSz="920750">
              <a:defRPr sz="2400">
                <a:solidFill>
                  <a:schemeClr val="tx1"/>
                </a:solidFill>
                <a:latin typeface="Times New Roman" pitchFamily="18" charset="0"/>
              </a:defRPr>
            </a:lvl3pPr>
            <a:lvl4pPr marL="1611313" indent="-230188" algn="l" defTabSz="920750">
              <a:defRPr sz="2400">
                <a:solidFill>
                  <a:schemeClr val="tx1"/>
                </a:solidFill>
                <a:latin typeface="Times New Roman" pitchFamily="18" charset="0"/>
              </a:defRPr>
            </a:lvl4pPr>
            <a:lvl5pPr marL="2071688" indent="-230188" algn="l" defTabSz="920750">
              <a:defRPr sz="2400">
                <a:solidFill>
                  <a:schemeClr val="tx1"/>
                </a:solidFill>
                <a:latin typeface="Times New Roman" pitchFamily="18" charset="0"/>
              </a:defRPr>
            </a:lvl5pPr>
            <a:lvl6pPr marL="2528888" indent="-230188" defTabSz="920750" eaLnBrk="0" fontAlgn="base" hangingPunct="0">
              <a:spcBef>
                <a:spcPct val="0"/>
              </a:spcBef>
              <a:spcAft>
                <a:spcPct val="0"/>
              </a:spcAft>
              <a:defRPr sz="2400">
                <a:solidFill>
                  <a:schemeClr val="tx1"/>
                </a:solidFill>
                <a:latin typeface="Times New Roman" pitchFamily="18" charset="0"/>
              </a:defRPr>
            </a:lvl6pPr>
            <a:lvl7pPr marL="2986088" indent="-230188" defTabSz="920750" eaLnBrk="0" fontAlgn="base" hangingPunct="0">
              <a:spcBef>
                <a:spcPct val="0"/>
              </a:spcBef>
              <a:spcAft>
                <a:spcPct val="0"/>
              </a:spcAft>
              <a:defRPr sz="2400">
                <a:solidFill>
                  <a:schemeClr val="tx1"/>
                </a:solidFill>
                <a:latin typeface="Times New Roman" pitchFamily="18" charset="0"/>
              </a:defRPr>
            </a:lvl7pPr>
            <a:lvl8pPr marL="3443288" indent="-230188" defTabSz="920750" eaLnBrk="0" fontAlgn="base" hangingPunct="0">
              <a:spcBef>
                <a:spcPct val="0"/>
              </a:spcBef>
              <a:spcAft>
                <a:spcPct val="0"/>
              </a:spcAft>
              <a:defRPr sz="2400">
                <a:solidFill>
                  <a:schemeClr val="tx1"/>
                </a:solidFill>
                <a:latin typeface="Times New Roman" pitchFamily="18" charset="0"/>
              </a:defRPr>
            </a:lvl8pPr>
            <a:lvl9pPr marL="3900488" indent="-230188" defTabSz="920750" eaLnBrk="0" fontAlgn="base" hangingPunct="0">
              <a:spcBef>
                <a:spcPct val="0"/>
              </a:spcBef>
              <a:spcAft>
                <a:spcPct val="0"/>
              </a:spcAft>
              <a:defRPr sz="2400">
                <a:solidFill>
                  <a:schemeClr val="tx1"/>
                </a:solidFill>
                <a:latin typeface="Times New Roman" pitchFamily="18" charset="0"/>
              </a:defRPr>
            </a:lvl9pPr>
          </a:lstStyle>
          <a:p>
            <a:pPr algn="r"/>
            <a:fld id="{3AFBB6E3-6818-4097-BC7F-B0B7D475D1EC}" type="datetime1">
              <a:rPr lang="en-US" sz="1200" b="0">
                <a:ea typeface="ＭＳ Ｐゴシック" pitchFamily="34" charset="-128"/>
              </a:rPr>
              <a:pPr algn="r"/>
              <a:t>9/27/2012</a:t>
            </a:fld>
            <a:endParaRPr lang="en-US" sz="1200" b="0">
              <a:ea typeface="ＭＳ Ｐゴシック" pitchFamily="34" charset="-128"/>
            </a:endParaRPr>
          </a:p>
        </p:txBody>
      </p:sp>
      <p:sp>
        <p:nvSpPr>
          <p:cNvPr id="5" name="Slide Number Placeholder 4"/>
          <p:cNvSpPr txBox="1">
            <a:spLocks noGrp="1"/>
          </p:cNvSpPr>
          <p:nvPr/>
        </p:nvSpPr>
        <p:spPr bwMode="auto">
          <a:xfrm>
            <a:off x="3941763" y="8843963"/>
            <a:ext cx="30130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3" tIns="46026" rIns="92053" bIns="46026" anchor="b"/>
          <a:lstStyle>
            <a:lvl1pPr algn="l" defTabSz="920750">
              <a:defRPr sz="2400">
                <a:solidFill>
                  <a:schemeClr val="tx1"/>
                </a:solidFill>
                <a:latin typeface="Times New Roman" pitchFamily="18" charset="0"/>
              </a:defRPr>
            </a:lvl1pPr>
            <a:lvl2pPr marL="747713" indent="-287338" algn="l" defTabSz="920750">
              <a:defRPr sz="2400">
                <a:solidFill>
                  <a:schemeClr val="tx1"/>
                </a:solidFill>
                <a:latin typeface="Times New Roman" pitchFamily="18" charset="0"/>
              </a:defRPr>
            </a:lvl2pPr>
            <a:lvl3pPr marL="1150938" indent="-230188" algn="l" defTabSz="920750">
              <a:defRPr sz="2400">
                <a:solidFill>
                  <a:schemeClr val="tx1"/>
                </a:solidFill>
                <a:latin typeface="Times New Roman" pitchFamily="18" charset="0"/>
              </a:defRPr>
            </a:lvl3pPr>
            <a:lvl4pPr marL="1611313" indent="-230188" algn="l" defTabSz="920750">
              <a:defRPr sz="2400">
                <a:solidFill>
                  <a:schemeClr val="tx1"/>
                </a:solidFill>
                <a:latin typeface="Times New Roman" pitchFamily="18" charset="0"/>
              </a:defRPr>
            </a:lvl4pPr>
            <a:lvl5pPr marL="2071688" indent="-230188" algn="l" defTabSz="920750">
              <a:defRPr sz="2400">
                <a:solidFill>
                  <a:schemeClr val="tx1"/>
                </a:solidFill>
                <a:latin typeface="Times New Roman" pitchFamily="18" charset="0"/>
              </a:defRPr>
            </a:lvl5pPr>
            <a:lvl6pPr marL="2528888" indent="-230188" defTabSz="920750" eaLnBrk="0" fontAlgn="base" hangingPunct="0">
              <a:spcBef>
                <a:spcPct val="0"/>
              </a:spcBef>
              <a:spcAft>
                <a:spcPct val="0"/>
              </a:spcAft>
              <a:defRPr sz="2400">
                <a:solidFill>
                  <a:schemeClr val="tx1"/>
                </a:solidFill>
                <a:latin typeface="Times New Roman" pitchFamily="18" charset="0"/>
              </a:defRPr>
            </a:lvl6pPr>
            <a:lvl7pPr marL="2986088" indent="-230188" defTabSz="920750" eaLnBrk="0" fontAlgn="base" hangingPunct="0">
              <a:spcBef>
                <a:spcPct val="0"/>
              </a:spcBef>
              <a:spcAft>
                <a:spcPct val="0"/>
              </a:spcAft>
              <a:defRPr sz="2400">
                <a:solidFill>
                  <a:schemeClr val="tx1"/>
                </a:solidFill>
                <a:latin typeface="Times New Roman" pitchFamily="18" charset="0"/>
              </a:defRPr>
            </a:lvl7pPr>
            <a:lvl8pPr marL="3443288" indent="-230188" defTabSz="920750" eaLnBrk="0" fontAlgn="base" hangingPunct="0">
              <a:spcBef>
                <a:spcPct val="0"/>
              </a:spcBef>
              <a:spcAft>
                <a:spcPct val="0"/>
              </a:spcAft>
              <a:defRPr sz="2400">
                <a:solidFill>
                  <a:schemeClr val="tx1"/>
                </a:solidFill>
                <a:latin typeface="Times New Roman" pitchFamily="18" charset="0"/>
              </a:defRPr>
            </a:lvl8pPr>
            <a:lvl9pPr marL="3900488" indent="-230188" defTabSz="920750" eaLnBrk="0" fontAlgn="base" hangingPunct="0">
              <a:spcBef>
                <a:spcPct val="0"/>
              </a:spcBef>
              <a:spcAft>
                <a:spcPct val="0"/>
              </a:spcAft>
              <a:defRPr sz="2400">
                <a:solidFill>
                  <a:schemeClr val="tx1"/>
                </a:solidFill>
                <a:latin typeface="Times New Roman" pitchFamily="18" charset="0"/>
              </a:defRPr>
            </a:lvl9pPr>
          </a:lstStyle>
          <a:p>
            <a:pPr algn="r"/>
            <a:fld id="{A3FC0A57-9DBC-4A58-9077-0B5E38C98AEA}" type="slidenum">
              <a:rPr lang="en-US" sz="1200" b="0">
                <a:ea typeface="ＭＳ Ｐゴシック" pitchFamily="34" charset="-128"/>
              </a:rPr>
              <a:pPr algn="r"/>
              <a:t>4</a:t>
            </a:fld>
            <a:endParaRPr lang="en-US" sz="1200" b="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hdr" sz="quarter"/>
          </p:nvPr>
        </p:nvSpPr>
        <p:spPr>
          <a:ln/>
        </p:spPr>
        <p:txBody>
          <a:bodyPr/>
          <a:lstStyle/>
          <a:p>
            <a:r>
              <a:rPr lang="en-US" smtClean="0"/>
              <a:t>doc.: IEEE 802.11-10/0617r3</a:t>
            </a:r>
            <a:endParaRPr lang="en-US"/>
          </a:p>
        </p:txBody>
      </p:sp>
      <p:sp>
        <p:nvSpPr>
          <p:cNvPr id="13" name="Rectangle 3"/>
          <p:cNvSpPr>
            <a:spLocks noGrp="1" noChangeArrowheads="1"/>
          </p:cNvSpPr>
          <p:nvPr>
            <p:ph type="dt" idx="1"/>
          </p:nvPr>
        </p:nvSpPr>
        <p:spPr>
          <a:ln/>
        </p:spPr>
        <p:txBody>
          <a:bodyPr/>
          <a:lstStyle/>
          <a:p>
            <a:r>
              <a:rPr lang="en-US" smtClean="0"/>
              <a:t>September 2012</a:t>
            </a:r>
            <a:endParaRPr lang="en-US"/>
          </a:p>
        </p:txBody>
      </p:sp>
      <p:sp>
        <p:nvSpPr>
          <p:cNvPr id="14" name="Rectangle 6"/>
          <p:cNvSpPr>
            <a:spLocks noGrp="1" noChangeArrowheads="1"/>
          </p:cNvSpPr>
          <p:nvPr>
            <p:ph type="ftr" sz="quarter" idx="4"/>
          </p:nvPr>
        </p:nvSpPr>
        <p:spPr>
          <a:ln/>
        </p:spPr>
        <p:txBody>
          <a:bodyPr/>
          <a:lstStyle/>
          <a:p>
            <a:pPr lvl="4"/>
            <a:r>
              <a:rPr lang="en-US"/>
              <a:t>Bruce Kraemer (Marvell)</a:t>
            </a:r>
          </a:p>
        </p:txBody>
      </p:sp>
      <p:sp>
        <p:nvSpPr>
          <p:cNvPr id="15" name="Rectangle 7"/>
          <p:cNvSpPr>
            <a:spLocks noGrp="1" noChangeArrowheads="1"/>
          </p:cNvSpPr>
          <p:nvPr>
            <p:ph type="sldNum" sz="quarter" idx="5"/>
          </p:nvPr>
        </p:nvSpPr>
        <p:spPr>
          <a:ln/>
        </p:spPr>
        <p:txBody>
          <a:bodyPr/>
          <a:lstStyle/>
          <a:p>
            <a:r>
              <a:rPr lang="en-US"/>
              <a:t>Page </a:t>
            </a:r>
            <a:fld id="{5A98FA04-A0CE-47BE-BE73-C9CE7F25C602}" type="slidenum">
              <a:rPr lang="en-US"/>
              <a:pPr/>
              <a:t>5</a:t>
            </a:fld>
            <a:endParaRPr lang="en-US"/>
          </a:p>
        </p:txBody>
      </p:sp>
      <p:sp>
        <p:nvSpPr>
          <p:cNvPr id="2250754" name="Rectangle 2"/>
          <p:cNvSpPr txBox="1">
            <a:spLocks noGrp="1" noChangeArrowheads="1"/>
          </p:cNvSpPr>
          <p:nvPr/>
        </p:nvSpPr>
        <p:spPr bwMode="auto">
          <a:xfrm>
            <a:off x="3435350" y="98425"/>
            <a:ext cx="28654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lgn="l" defTabSz="944563">
              <a:defRPr sz="2400">
                <a:solidFill>
                  <a:schemeClr val="tx1"/>
                </a:solidFill>
                <a:latin typeface="Times New Roman" pitchFamily="18" charset="0"/>
              </a:defRPr>
            </a:lvl1pPr>
            <a:lvl2pPr marL="747713" indent="-287338" algn="l" defTabSz="944563">
              <a:defRPr sz="2400">
                <a:solidFill>
                  <a:schemeClr val="tx1"/>
                </a:solidFill>
                <a:latin typeface="Times New Roman" pitchFamily="18" charset="0"/>
              </a:defRPr>
            </a:lvl2pPr>
            <a:lvl3pPr marL="1150938" indent="-230188" algn="l" defTabSz="944563">
              <a:defRPr sz="2400">
                <a:solidFill>
                  <a:schemeClr val="tx1"/>
                </a:solidFill>
                <a:latin typeface="Times New Roman" pitchFamily="18" charset="0"/>
              </a:defRPr>
            </a:lvl3pPr>
            <a:lvl4pPr marL="1611313" indent="-230188" algn="l" defTabSz="944563">
              <a:defRPr sz="2400">
                <a:solidFill>
                  <a:schemeClr val="tx1"/>
                </a:solidFill>
                <a:latin typeface="Times New Roman" pitchFamily="18" charset="0"/>
              </a:defRPr>
            </a:lvl4pPr>
            <a:lvl5pPr marL="2071688" indent="-230188" algn="l" defTabSz="944563">
              <a:defRPr sz="2400">
                <a:solidFill>
                  <a:schemeClr val="tx1"/>
                </a:solidFill>
                <a:latin typeface="Times New Roman" pitchFamily="18" charset="0"/>
              </a:defRPr>
            </a:lvl5pPr>
            <a:lvl6pPr marL="2528888" indent="-230188" defTabSz="944563" eaLnBrk="0" fontAlgn="base" hangingPunct="0">
              <a:spcBef>
                <a:spcPct val="0"/>
              </a:spcBef>
              <a:spcAft>
                <a:spcPct val="0"/>
              </a:spcAft>
              <a:defRPr sz="2400">
                <a:solidFill>
                  <a:schemeClr val="tx1"/>
                </a:solidFill>
                <a:latin typeface="Times New Roman" pitchFamily="18" charset="0"/>
              </a:defRPr>
            </a:lvl6pPr>
            <a:lvl7pPr marL="2986088" indent="-230188" defTabSz="944563" eaLnBrk="0" fontAlgn="base" hangingPunct="0">
              <a:spcBef>
                <a:spcPct val="0"/>
              </a:spcBef>
              <a:spcAft>
                <a:spcPct val="0"/>
              </a:spcAft>
              <a:defRPr sz="2400">
                <a:solidFill>
                  <a:schemeClr val="tx1"/>
                </a:solidFill>
                <a:latin typeface="Times New Roman" pitchFamily="18" charset="0"/>
              </a:defRPr>
            </a:lvl7pPr>
            <a:lvl8pPr marL="3443288" indent="-230188" defTabSz="944563" eaLnBrk="0" fontAlgn="base" hangingPunct="0">
              <a:spcBef>
                <a:spcPct val="0"/>
              </a:spcBef>
              <a:spcAft>
                <a:spcPct val="0"/>
              </a:spcAft>
              <a:defRPr sz="2400">
                <a:solidFill>
                  <a:schemeClr val="tx1"/>
                </a:solidFill>
                <a:latin typeface="Times New Roman" pitchFamily="18" charset="0"/>
              </a:defRPr>
            </a:lvl8pPr>
            <a:lvl9pPr marL="3900488" indent="-230188" defTabSz="944563" eaLnBrk="0" fontAlgn="base" hangingPunct="0">
              <a:spcBef>
                <a:spcPct val="0"/>
              </a:spcBef>
              <a:spcAft>
                <a:spcPct val="0"/>
              </a:spcAft>
              <a:defRPr sz="2400">
                <a:solidFill>
                  <a:schemeClr val="tx1"/>
                </a:solidFill>
                <a:latin typeface="Times New Roman" pitchFamily="18" charset="0"/>
              </a:defRPr>
            </a:lvl9pPr>
          </a:lstStyle>
          <a:p>
            <a:pPr algn="r"/>
            <a:r>
              <a:rPr lang="en-US" sz="1400"/>
              <a:t>doc: 802.11-10/0274r0doc.: IEEE 802.11-06/0528r0</a:t>
            </a:r>
          </a:p>
        </p:txBody>
      </p:sp>
      <p:sp>
        <p:nvSpPr>
          <p:cNvPr id="2250755" name="Rectangle 3"/>
          <p:cNvSpPr txBox="1">
            <a:spLocks noGrp="1" noChangeArrowheads="1"/>
          </p:cNvSpPr>
          <p:nvPr/>
        </p:nvSpPr>
        <p:spPr bwMode="auto">
          <a:xfrm>
            <a:off x="655638" y="98425"/>
            <a:ext cx="15954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lgn="l" defTabSz="944563">
              <a:defRPr sz="2400">
                <a:solidFill>
                  <a:schemeClr val="tx1"/>
                </a:solidFill>
                <a:latin typeface="Times New Roman" pitchFamily="18" charset="0"/>
              </a:defRPr>
            </a:lvl1pPr>
            <a:lvl2pPr marL="747713" indent="-287338" algn="l" defTabSz="944563">
              <a:defRPr sz="2400">
                <a:solidFill>
                  <a:schemeClr val="tx1"/>
                </a:solidFill>
                <a:latin typeface="Times New Roman" pitchFamily="18" charset="0"/>
              </a:defRPr>
            </a:lvl2pPr>
            <a:lvl3pPr marL="1150938" indent="-230188" algn="l" defTabSz="944563">
              <a:defRPr sz="2400">
                <a:solidFill>
                  <a:schemeClr val="tx1"/>
                </a:solidFill>
                <a:latin typeface="Times New Roman" pitchFamily="18" charset="0"/>
              </a:defRPr>
            </a:lvl3pPr>
            <a:lvl4pPr marL="1611313" indent="-230188" algn="l" defTabSz="944563">
              <a:defRPr sz="2400">
                <a:solidFill>
                  <a:schemeClr val="tx1"/>
                </a:solidFill>
                <a:latin typeface="Times New Roman" pitchFamily="18" charset="0"/>
              </a:defRPr>
            </a:lvl4pPr>
            <a:lvl5pPr marL="2071688" indent="-230188" algn="l" defTabSz="944563">
              <a:defRPr sz="2400">
                <a:solidFill>
                  <a:schemeClr val="tx1"/>
                </a:solidFill>
                <a:latin typeface="Times New Roman" pitchFamily="18" charset="0"/>
              </a:defRPr>
            </a:lvl5pPr>
            <a:lvl6pPr marL="2528888" indent="-230188" defTabSz="944563" eaLnBrk="0" fontAlgn="base" hangingPunct="0">
              <a:spcBef>
                <a:spcPct val="0"/>
              </a:spcBef>
              <a:spcAft>
                <a:spcPct val="0"/>
              </a:spcAft>
              <a:defRPr sz="2400">
                <a:solidFill>
                  <a:schemeClr val="tx1"/>
                </a:solidFill>
                <a:latin typeface="Times New Roman" pitchFamily="18" charset="0"/>
              </a:defRPr>
            </a:lvl6pPr>
            <a:lvl7pPr marL="2986088" indent="-230188" defTabSz="944563" eaLnBrk="0" fontAlgn="base" hangingPunct="0">
              <a:spcBef>
                <a:spcPct val="0"/>
              </a:spcBef>
              <a:spcAft>
                <a:spcPct val="0"/>
              </a:spcAft>
              <a:defRPr sz="2400">
                <a:solidFill>
                  <a:schemeClr val="tx1"/>
                </a:solidFill>
                <a:latin typeface="Times New Roman" pitchFamily="18" charset="0"/>
              </a:defRPr>
            </a:lvl7pPr>
            <a:lvl8pPr marL="3443288" indent="-230188" defTabSz="944563" eaLnBrk="0" fontAlgn="base" hangingPunct="0">
              <a:spcBef>
                <a:spcPct val="0"/>
              </a:spcBef>
              <a:spcAft>
                <a:spcPct val="0"/>
              </a:spcAft>
              <a:defRPr sz="2400">
                <a:solidFill>
                  <a:schemeClr val="tx1"/>
                </a:solidFill>
                <a:latin typeface="Times New Roman" pitchFamily="18" charset="0"/>
              </a:defRPr>
            </a:lvl8pPr>
            <a:lvl9pPr marL="3900488" indent="-230188" defTabSz="944563" eaLnBrk="0" fontAlgn="base" hangingPunct="0">
              <a:spcBef>
                <a:spcPct val="0"/>
              </a:spcBef>
              <a:spcAft>
                <a:spcPct val="0"/>
              </a:spcAft>
              <a:defRPr sz="2400">
                <a:solidFill>
                  <a:schemeClr val="tx1"/>
                </a:solidFill>
                <a:latin typeface="Times New Roman" pitchFamily="18" charset="0"/>
              </a:defRPr>
            </a:lvl9pPr>
          </a:lstStyle>
          <a:p>
            <a:r>
              <a:rPr lang="en-US" sz="1400"/>
              <a:t>March 2010May 2006</a:t>
            </a:r>
          </a:p>
        </p:txBody>
      </p:sp>
      <p:sp>
        <p:nvSpPr>
          <p:cNvPr id="2250756" name="Rectangle 6"/>
          <p:cNvSpPr txBox="1">
            <a:spLocks noGrp="1" noChangeArrowheads="1"/>
          </p:cNvSpPr>
          <p:nvPr/>
        </p:nvSpPr>
        <p:spPr bwMode="auto">
          <a:xfrm>
            <a:off x="3843338" y="9013825"/>
            <a:ext cx="245745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4488" indent="-344488" algn="l" defTabSz="944563">
              <a:defRPr sz="2400">
                <a:solidFill>
                  <a:schemeClr val="tx1"/>
                </a:solidFill>
                <a:latin typeface="Times New Roman" pitchFamily="18" charset="0"/>
              </a:defRPr>
            </a:lvl1pPr>
            <a:lvl2pPr marL="747713" indent="-287338" algn="l" defTabSz="944563">
              <a:defRPr sz="2400">
                <a:solidFill>
                  <a:schemeClr val="tx1"/>
                </a:solidFill>
                <a:latin typeface="Times New Roman" pitchFamily="18" charset="0"/>
              </a:defRPr>
            </a:lvl2pPr>
            <a:lvl3pPr marL="1150938" indent="-230188" algn="l" defTabSz="944563">
              <a:defRPr sz="2400">
                <a:solidFill>
                  <a:schemeClr val="tx1"/>
                </a:solidFill>
                <a:latin typeface="Times New Roman" pitchFamily="18" charset="0"/>
              </a:defRPr>
            </a:lvl3pPr>
            <a:lvl4pPr marL="1611313" indent="-230188" algn="l" defTabSz="944563">
              <a:defRPr sz="2400">
                <a:solidFill>
                  <a:schemeClr val="tx1"/>
                </a:solidFill>
                <a:latin typeface="Times New Roman" pitchFamily="18" charset="0"/>
              </a:defRPr>
            </a:lvl4pPr>
            <a:lvl5pPr marL="461963" algn="l" defTabSz="944563">
              <a:defRPr sz="2400">
                <a:solidFill>
                  <a:schemeClr val="tx1"/>
                </a:solidFill>
                <a:latin typeface="Times New Roman" pitchFamily="18" charset="0"/>
              </a:defRPr>
            </a:lvl5pPr>
            <a:lvl6pPr marL="919163" defTabSz="944563" eaLnBrk="0" fontAlgn="base" hangingPunct="0">
              <a:spcBef>
                <a:spcPct val="0"/>
              </a:spcBef>
              <a:spcAft>
                <a:spcPct val="0"/>
              </a:spcAft>
              <a:defRPr sz="2400">
                <a:solidFill>
                  <a:schemeClr val="tx1"/>
                </a:solidFill>
                <a:latin typeface="Times New Roman" pitchFamily="18" charset="0"/>
              </a:defRPr>
            </a:lvl6pPr>
            <a:lvl7pPr marL="1376363" defTabSz="944563" eaLnBrk="0" fontAlgn="base" hangingPunct="0">
              <a:spcBef>
                <a:spcPct val="0"/>
              </a:spcBef>
              <a:spcAft>
                <a:spcPct val="0"/>
              </a:spcAft>
              <a:defRPr sz="2400">
                <a:solidFill>
                  <a:schemeClr val="tx1"/>
                </a:solidFill>
                <a:latin typeface="Times New Roman" pitchFamily="18" charset="0"/>
              </a:defRPr>
            </a:lvl7pPr>
            <a:lvl8pPr marL="1833563" defTabSz="944563" eaLnBrk="0" fontAlgn="base" hangingPunct="0">
              <a:spcBef>
                <a:spcPct val="0"/>
              </a:spcBef>
              <a:spcAft>
                <a:spcPct val="0"/>
              </a:spcAft>
              <a:defRPr sz="2400">
                <a:solidFill>
                  <a:schemeClr val="tx1"/>
                </a:solidFill>
                <a:latin typeface="Times New Roman" pitchFamily="18" charset="0"/>
              </a:defRPr>
            </a:lvl8pPr>
            <a:lvl9pPr marL="2290763" defTabSz="944563" eaLnBrk="0" fontAlgn="base" hangingPunct="0">
              <a:spcBef>
                <a:spcPct val="0"/>
              </a:spcBef>
              <a:spcAft>
                <a:spcPct val="0"/>
              </a:spcAft>
              <a:defRPr sz="2400">
                <a:solidFill>
                  <a:schemeClr val="tx1"/>
                </a:solidFill>
                <a:latin typeface="Times New Roman" pitchFamily="18" charset="0"/>
              </a:defRPr>
            </a:lvl9pPr>
          </a:lstStyle>
          <a:p>
            <a:pPr lvl="4" algn="r"/>
            <a:r>
              <a:rPr lang="en-US" sz="1200" b="0"/>
              <a:t>Adrian Stephens, IntelBruce Kraemer, Marvell</a:t>
            </a:r>
          </a:p>
        </p:txBody>
      </p:sp>
      <p:sp>
        <p:nvSpPr>
          <p:cNvPr id="2250757" name="Rectangle 7"/>
          <p:cNvSpPr txBox="1">
            <a:spLocks noGrp="1" noChangeArrowheads="1"/>
          </p:cNvSpPr>
          <p:nvPr/>
        </p:nvSpPr>
        <p:spPr bwMode="auto">
          <a:xfrm>
            <a:off x="3225800" y="9013825"/>
            <a:ext cx="5207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944563">
              <a:defRPr sz="2400">
                <a:solidFill>
                  <a:schemeClr val="tx1"/>
                </a:solidFill>
                <a:latin typeface="Times New Roman" pitchFamily="18" charset="0"/>
              </a:defRPr>
            </a:lvl1pPr>
            <a:lvl2pPr marL="747713" indent="-287338" algn="l" defTabSz="944563">
              <a:defRPr sz="2400">
                <a:solidFill>
                  <a:schemeClr val="tx1"/>
                </a:solidFill>
                <a:latin typeface="Times New Roman" pitchFamily="18" charset="0"/>
              </a:defRPr>
            </a:lvl2pPr>
            <a:lvl3pPr marL="1150938" indent="-230188" algn="l" defTabSz="944563">
              <a:defRPr sz="2400">
                <a:solidFill>
                  <a:schemeClr val="tx1"/>
                </a:solidFill>
                <a:latin typeface="Times New Roman" pitchFamily="18" charset="0"/>
              </a:defRPr>
            </a:lvl3pPr>
            <a:lvl4pPr marL="1611313" indent="-230188" algn="l" defTabSz="944563">
              <a:defRPr sz="2400">
                <a:solidFill>
                  <a:schemeClr val="tx1"/>
                </a:solidFill>
                <a:latin typeface="Times New Roman" pitchFamily="18" charset="0"/>
              </a:defRPr>
            </a:lvl4pPr>
            <a:lvl5pPr marL="2071688" indent="-230188" algn="l" defTabSz="944563">
              <a:defRPr sz="2400">
                <a:solidFill>
                  <a:schemeClr val="tx1"/>
                </a:solidFill>
                <a:latin typeface="Times New Roman" pitchFamily="18" charset="0"/>
              </a:defRPr>
            </a:lvl5pPr>
            <a:lvl6pPr marL="2528888" indent="-230188" defTabSz="944563" eaLnBrk="0" fontAlgn="base" hangingPunct="0">
              <a:spcBef>
                <a:spcPct val="0"/>
              </a:spcBef>
              <a:spcAft>
                <a:spcPct val="0"/>
              </a:spcAft>
              <a:defRPr sz="2400">
                <a:solidFill>
                  <a:schemeClr val="tx1"/>
                </a:solidFill>
                <a:latin typeface="Times New Roman" pitchFamily="18" charset="0"/>
              </a:defRPr>
            </a:lvl6pPr>
            <a:lvl7pPr marL="2986088" indent="-230188" defTabSz="944563" eaLnBrk="0" fontAlgn="base" hangingPunct="0">
              <a:spcBef>
                <a:spcPct val="0"/>
              </a:spcBef>
              <a:spcAft>
                <a:spcPct val="0"/>
              </a:spcAft>
              <a:defRPr sz="2400">
                <a:solidFill>
                  <a:schemeClr val="tx1"/>
                </a:solidFill>
                <a:latin typeface="Times New Roman" pitchFamily="18" charset="0"/>
              </a:defRPr>
            </a:lvl7pPr>
            <a:lvl8pPr marL="3443288" indent="-230188" defTabSz="944563" eaLnBrk="0" fontAlgn="base" hangingPunct="0">
              <a:spcBef>
                <a:spcPct val="0"/>
              </a:spcBef>
              <a:spcAft>
                <a:spcPct val="0"/>
              </a:spcAft>
              <a:defRPr sz="2400">
                <a:solidFill>
                  <a:schemeClr val="tx1"/>
                </a:solidFill>
                <a:latin typeface="Times New Roman" pitchFamily="18" charset="0"/>
              </a:defRPr>
            </a:lvl8pPr>
            <a:lvl9pPr marL="3900488" indent="-230188" defTabSz="944563" eaLnBrk="0" fontAlgn="base" hangingPunct="0">
              <a:spcBef>
                <a:spcPct val="0"/>
              </a:spcBef>
              <a:spcAft>
                <a:spcPct val="0"/>
              </a:spcAft>
              <a:defRPr sz="2400">
                <a:solidFill>
                  <a:schemeClr val="tx1"/>
                </a:solidFill>
                <a:latin typeface="Times New Roman" pitchFamily="18" charset="0"/>
              </a:defRPr>
            </a:lvl9pPr>
          </a:lstStyle>
          <a:p>
            <a:pPr algn="r"/>
            <a:r>
              <a:rPr lang="en-US" sz="1200" b="0"/>
              <a:t>Page </a:t>
            </a:r>
            <a:fld id="{1537258A-E500-4417-8E09-5A39A8CE27BF}" type="slidenum">
              <a:rPr lang="en-US" sz="1200" b="0"/>
              <a:pPr algn="r"/>
              <a:t>5</a:t>
            </a:fld>
            <a:endParaRPr lang="en-US" sz="1200" b="0"/>
          </a:p>
        </p:txBody>
      </p:sp>
      <p:sp>
        <p:nvSpPr>
          <p:cNvPr id="2250758" name="Rectangle 2"/>
          <p:cNvSpPr txBox="1">
            <a:spLocks noGrp="1" noChangeArrowheads="1"/>
          </p:cNvSpPr>
          <p:nvPr/>
        </p:nvSpPr>
        <p:spPr bwMode="auto">
          <a:xfrm>
            <a:off x="5651500" y="98425"/>
            <a:ext cx="649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lgn="l" defTabSz="944563">
              <a:defRPr sz="2400">
                <a:solidFill>
                  <a:schemeClr val="tx1"/>
                </a:solidFill>
                <a:latin typeface="Times New Roman" pitchFamily="18" charset="0"/>
              </a:defRPr>
            </a:lvl1pPr>
            <a:lvl2pPr marL="747713" indent="-287338" algn="l" defTabSz="944563">
              <a:defRPr sz="2400">
                <a:solidFill>
                  <a:schemeClr val="tx1"/>
                </a:solidFill>
                <a:latin typeface="Times New Roman" pitchFamily="18" charset="0"/>
              </a:defRPr>
            </a:lvl2pPr>
            <a:lvl3pPr marL="1150938" indent="-230188" algn="l" defTabSz="944563">
              <a:defRPr sz="2400">
                <a:solidFill>
                  <a:schemeClr val="tx1"/>
                </a:solidFill>
                <a:latin typeface="Times New Roman" pitchFamily="18" charset="0"/>
              </a:defRPr>
            </a:lvl3pPr>
            <a:lvl4pPr marL="1611313" indent="-230188" algn="l" defTabSz="944563">
              <a:defRPr sz="2400">
                <a:solidFill>
                  <a:schemeClr val="tx1"/>
                </a:solidFill>
                <a:latin typeface="Times New Roman" pitchFamily="18" charset="0"/>
              </a:defRPr>
            </a:lvl4pPr>
            <a:lvl5pPr marL="2071688" indent="-230188" algn="l" defTabSz="944563">
              <a:defRPr sz="2400">
                <a:solidFill>
                  <a:schemeClr val="tx1"/>
                </a:solidFill>
                <a:latin typeface="Times New Roman" pitchFamily="18" charset="0"/>
              </a:defRPr>
            </a:lvl5pPr>
            <a:lvl6pPr marL="2528888" indent="-230188" defTabSz="944563" eaLnBrk="0" fontAlgn="base" hangingPunct="0">
              <a:spcBef>
                <a:spcPct val="0"/>
              </a:spcBef>
              <a:spcAft>
                <a:spcPct val="0"/>
              </a:spcAft>
              <a:defRPr sz="2400">
                <a:solidFill>
                  <a:schemeClr val="tx1"/>
                </a:solidFill>
                <a:latin typeface="Times New Roman" pitchFamily="18" charset="0"/>
              </a:defRPr>
            </a:lvl6pPr>
            <a:lvl7pPr marL="2986088" indent="-230188" defTabSz="944563" eaLnBrk="0" fontAlgn="base" hangingPunct="0">
              <a:spcBef>
                <a:spcPct val="0"/>
              </a:spcBef>
              <a:spcAft>
                <a:spcPct val="0"/>
              </a:spcAft>
              <a:defRPr sz="2400">
                <a:solidFill>
                  <a:schemeClr val="tx1"/>
                </a:solidFill>
                <a:latin typeface="Times New Roman" pitchFamily="18" charset="0"/>
              </a:defRPr>
            </a:lvl7pPr>
            <a:lvl8pPr marL="3443288" indent="-230188" defTabSz="944563" eaLnBrk="0" fontAlgn="base" hangingPunct="0">
              <a:spcBef>
                <a:spcPct val="0"/>
              </a:spcBef>
              <a:spcAft>
                <a:spcPct val="0"/>
              </a:spcAft>
              <a:defRPr sz="2400">
                <a:solidFill>
                  <a:schemeClr val="tx1"/>
                </a:solidFill>
                <a:latin typeface="Times New Roman" pitchFamily="18" charset="0"/>
              </a:defRPr>
            </a:lvl8pPr>
            <a:lvl9pPr marL="3900488" indent="-230188" defTabSz="944563" eaLnBrk="0" fontAlgn="base" hangingPunct="0">
              <a:spcBef>
                <a:spcPct val="0"/>
              </a:spcBef>
              <a:spcAft>
                <a:spcPct val="0"/>
              </a:spcAft>
              <a:defRPr sz="2400">
                <a:solidFill>
                  <a:schemeClr val="tx1"/>
                </a:solidFill>
                <a:latin typeface="Times New Roman" pitchFamily="18" charset="0"/>
              </a:defRPr>
            </a:lvl9pPr>
          </a:lstStyle>
          <a:p>
            <a:pPr algn="r"/>
            <a:r>
              <a:rPr lang="en-US" sz="1400"/>
              <a:t>doc.: IEEE 802.11-06/0528r0</a:t>
            </a:r>
          </a:p>
        </p:txBody>
      </p:sp>
      <p:sp>
        <p:nvSpPr>
          <p:cNvPr id="2250759" name="Rectangle 3"/>
          <p:cNvSpPr txBox="1">
            <a:spLocks noGrp="1" noChangeArrowheads="1"/>
          </p:cNvSpPr>
          <p:nvPr/>
        </p:nvSpPr>
        <p:spPr bwMode="auto">
          <a:xfrm>
            <a:off x="655638" y="98425"/>
            <a:ext cx="8382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lgn="l" defTabSz="944563">
              <a:defRPr sz="2400">
                <a:solidFill>
                  <a:schemeClr val="tx1"/>
                </a:solidFill>
                <a:latin typeface="Times New Roman" pitchFamily="18" charset="0"/>
              </a:defRPr>
            </a:lvl1pPr>
            <a:lvl2pPr marL="747713" indent="-287338" algn="l" defTabSz="944563">
              <a:defRPr sz="2400">
                <a:solidFill>
                  <a:schemeClr val="tx1"/>
                </a:solidFill>
                <a:latin typeface="Times New Roman" pitchFamily="18" charset="0"/>
              </a:defRPr>
            </a:lvl2pPr>
            <a:lvl3pPr marL="1150938" indent="-230188" algn="l" defTabSz="944563">
              <a:defRPr sz="2400">
                <a:solidFill>
                  <a:schemeClr val="tx1"/>
                </a:solidFill>
                <a:latin typeface="Times New Roman" pitchFamily="18" charset="0"/>
              </a:defRPr>
            </a:lvl3pPr>
            <a:lvl4pPr marL="1611313" indent="-230188" algn="l" defTabSz="944563">
              <a:defRPr sz="2400">
                <a:solidFill>
                  <a:schemeClr val="tx1"/>
                </a:solidFill>
                <a:latin typeface="Times New Roman" pitchFamily="18" charset="0"/>
              </a:defRPr>
            </a:lvl4pPr>
            <a:lvl5pPr marL="2071688" indent="-230188" algn="l" defTabSz="944563">
              <a:defRPr sz="2400">
                <a:solidFill>
                  <a:schemeClr val="tx1"/>
                </a:solidFill>
                <a:latin typeface="Times New Roman" pitchFamily="18" charset="0"/>
              </a:defRPr>
            </a:lvl5pPr>
            <a:lvl6pPr marL="2528888" indent="-230188" defTabSz="944563" eaLnBrk="0" fontAlgn="base" hangingPunct="0">
              <a:spcBef>
                <a:spcPct val="0"/>
              </a:spcBef>
              <a:spcAft>
                <a:spcPct val="0"/>
              </a:spcAft>
              <a:defRPr sz="2400">
                <a:solidFill>
                  <a:schemeClr val="tx1"/>
                </a:solidFill>
                <a:latin typeface="Times New Roman" pitchFamily="18" charset="0"/>
              </a:defRPr>
            </a:lvl6pPr>
            <a:lvl7pPr marL="2986088" indent="-230188" defTabSz="944563" eaLnBrk="0" fontAlgn="base" hangingPunct="0">
              <a:spcBef>
                <a:spcPct val="0"/>
              </a:spcBef>
              <a:spcAft>
                <a:spcPct val="0"/>
              </a:spcAft>
              <a:defRPr sz="2400">
                <a:solidFill>
                  <a:schemeClr val="tx1"/>
                </a:solidFill>
                <a:latin typeface="Times New Roman" pitchFamily="18" charset="0"/>
              </a:defRPr>
            </a:lvl7pPr>
            <a:lvl8pPr marL="3443288" indent="-230188" defTabSz="944563" eaLnBrk="0" fontAlgn="base" hangingPunct="0">
              <a:spcBef>
                <a:spcPct val="0"/>
              </a:spcBef>
              <a:spcAft>
                <a:spcPct val="0"/>
              </a:spcAft>
              <a:defRPr sz="2400">
                <a:solidFill>
                  <a:schemeClr val="tx1"/>
                </a:solidFill>
                <a:latin typeface="Times New Roman" pitchFamily="18" charset="0"/>
              </a:defRPr>
            </a:lvl8pPr>
            <a:lvl9pPr marL="3900488" indent="-230188" defTabSz="944563" eaLnBrk="0" fontAlgn="base" hangingPunct="0">
              <a:spcBef>
                <a:spcPct val="0"/>
              </a:spcBef>
              <a:spcAft>
                <a:spcPct val="0"/>
              </a:spcAft>
              <a:defRPr sz="2400">
                <a:solidFill>
                  <a:schemeClr val="tx1"/>
                </a:solidFill>
                <a:latin typeface="Times New Roman" pitchFamily="18" charset="0"/>
              </a:defRPr>
            </a:lvl9pPr>
          </a:lstStyle>
          <a:p>
            <a:r>
              <a:rPr lang="en-US" sz="1400"/>
              <a:t>May 2006</a:t>
            </a:r>
          </a:p>
        </p:txBody>
      </p:sp>
      <p:sp>
        <p:nvSpPr>
          <p:cNvPr id="2250760" name="Rectangle 6"/>
          <p:cNvSpPr txBox="1">
            <a:spLocks noGrp="1" noChangeArrowheads="1"/>
          </p:cNvSpPr>
          <p:nvPr/>
        </p:nvSpPr>
        <p:spPr bwMode="auto">
          <a:xfrm>
            <a:off x="5362575" y="9013825"/>
            <a:ext cx="93821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4488" indent="-344488" algn="l" defTabSz="944563">
              <a:defRPr sz="2400">
                <a:solidFill>
                  <a:schemeClr val="tx1"/>
                </a:solidFill>
                <a:latin typeface="Times New Roman" pitchFamily="18" charset="0"/>
              </a:defRPr>
            </a:lvl1pPr>
            <a:lvl2pPr marL="747713" indent="-287338" algn="l" defTabSz="944563">
              <a:defRPr sz="2400">
                <a:solidFill>
                  <a:schemeClr val="tx1"/>
                </a:solidFill>
                <a:latin typeface="Times New Roman" pitchFamily="18" charset="0"/>
              </a:defRPr>
            </a:lvl2pPr>
            <a:lvl3pPr marL="1150938" indent="-230188" algn="l" defTabSz="944563">
              <a:defRPr sz="2400">
                <a:solidFill>
                  <a:schemeClr val="tx1"/>
                </a:solidFill>
                <a:latin typeface="Times New Roman" pitchFamily="18" charset="0"/>
              </a:defRPr>
            </a:lvl3pPr>
            <a:lvl4pPr marL="1611313" indent="-230188" algn="l" defTabSz="944563">
              <a:defRPr sz="2400">
                <a:solidFill>
                  <a:schemeClr val="tx1"/>
                </a:solidFill>
                <a:latin typeface="Times New Roman" pitchFamily="18" charset="0"/>
              </a:defRPr>
            </a:lvl4pPr>
            <a:lvl5pPr marL="461963" algn="l" defTabSz="944563">
              <a:defRPr sz="2400">
                <a:solidFill>
                  <a:schemeClr val="tx1"/>
                </a:solidFill>
                <a:latin typeface="Times New Roman" pitchFamily="18" charset="0"/>
              </a:defRPr>
            </a:lvl5pPr>
            <a:lvl6pPr marL="919163" defTabSz="944563" eaLnBrk="0" fontAlgn="base" hangingPunct="0">
              <a:spcBef>
                <a:spcPct val="0"/>
              </a:spcBef>
              <a:spcAft>
                <a:spcPct val="0"/>
              </a:spcAft>
              <a:defRPr sz="2400">
                <a:solidFill>
                  <a:schemeClr val="tx1"/>
                </a:solidFill>
                <a:latin typeface="Times New Roman" pitchFamily="18" charset="0"/>
              </a:defRPr>
            </a:lvl6pPr>
            <a:lvl7pPr marL="1376363" defTabSz="944563" eaLnBrk="0" fontAlgn="base" hangingPunct="0">
              <a:spcBef>
                <a:spcPct val="0"/>
              </a:spcBef>
              <a:spcAft>
                <a:spcPct val="0"/>
              </a:spcAft>
              <a:defRPr sz="2400">
                <a:solidFill>
                  <a:schemeClr val="tx1"/>
                </a:solidFill>
                <a:latin typeface="Times New Roman" pitchFamily="18" charset="0"/>
              </a:defRPr>
            </a:lvl7pPr>
            <a:lvl8pPr marL="1833563" defTabSz="944563" eaLnBrk="0" fontAlgn="base" hangingPunct="0">
              <a:spcBef>
                <a:spcPct val="0"/>
              </a:spcBef>
              <a:spcAft>
                <a:spcPct val="0"/>
              </a:spcAft>
              <a:defRPr sz="2400">
                <a:solidFill>
                  <a:schemeClr val="tx1"/>
                </a:solidFill>
                <a:latin typeface="Times New Roman" pitchFamily="18" charset="0"/>
              </a:defRPr>
            </a:lvl8pPr>
            <a:lvl9pPr marL="2290763" defTabSz="944563" eaLnBrk="0" fontAlgn="base" hangingPunct="0">
              <a:spcBef>
                <a:spcPct val="0"/>
              </a:spcBef>
              <a:spcAft>
                <a:spcPct val="0"/>
              </a:spcAft>
              <a:defRPr sz="2400">
                <a:solidFill>
                  <a:schemeClr val="tx1"/>
                </a:solidFill>
                <a:latin typeface="Times New Roman" pitchFamily="18" charset="0"/>
              </a:defRPr>
            </a:lvl9pPr>
          </a:lstStyle>
          <a:p>
            <a:pPr lvl="4" algn="r"/>
            <a:r>
              <a:rPr lang="en-US" sz="1200" b="0"/>
              <a:t>Bruce Kraemer, Marvell</a:t>
            </a:r>
          </a:p>
        </p:txBody>
      </p:sp>
      <p:sp>
        <p:nvSpPr>
          <p:cNvPr id="2250761" name="Rectangle 7"/>
          <p:cNvSpPr txBox="1">
            <a:spLocks noGrp="1" noChangeArrowheads="1"/>
          </p:cNvSpPr>
          <p:nvPr/>
        </p:nvSpPr>
        <p:spPr bwMode="auto">
          <a:xfrm>
            <a:off x="3225800" y="9013825"/>
            <a:ext cx="5207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944563">
              <a:defRPr sz="2400">
                <a:solidFill>
                  <a:schemeClr val="tx1"/>
                </a:solidFill>
                <a:latin typeface="Times New Roman" pitchFamily="18" charset="0"/>
              </a:defRPr>
            </a:lvl1pPr>
            <a:lvl2pPr marL="747713" indent="-287338" algn="l" defTabSz="944563">
              <a:defRPr sz="2400">
                <a:solidFill>
                  <a:schemeClr val="tx1"/>
                </a:solidFill>
                <a:latin typeface="Times New Roman" pitchFamily="18" charset="0"/>
              </a:defRPr>
            </a:lvl2pPr>
            <a:lvl3pPr marL="1150938" indent="-230188" algn="l" defTabSz="944563">
              <a:defRPr sz="2400">
                <a:solidFill>
                  <a:schemeClr val="tx1"/>
                </a:solidFill>
                <a:latin typeface="Times New Roman" pitchFamily="18" charset="0"/>
              </a:defRPr>
            </a:lvl3pPr>
            <a:lvl4pPr marL="1611313" indent="-230188" algn="l" defTabSz="944563">
              <a:defRPr sz="2400">
                <a:solidFill>
                  <a:schemeClr val="tx1"/>
                </a:solidFill>
                <a:latin typeface="Times New Roman" pitchFamily="18" charset="0"/>
              </a:defRPr>
            </a:lvl4pPr>
            <a:lvl5pPr marL="2071688" indent="-230188" algn="l" defTabSz="944563">
              <a:defRPr sz="2400">
                <a:solidFill>
                  <a:schemeClr val="tx1"/>
                </a:solidFill>
                <a:latin typeface="Times New Roman" pitchFamily="18" charset="0"/>
              </a:defRPr>
            </a:lvl5pPr>
            <a:lvl6pPr marL="2528888" indent="-230188" defTabSz="944563" eaLnBrk="0" fontAlgn="base" hangingPunct="0">
              <a:spcBef>
                <a:spcPct val="0"/>
              </a:spcBef>
              <a:spcAft>
                <a:spcPct val="0"/>
              </a:spcAft>
              <a:defRPr sz="2400">
                <a:solidFill>
                  <a:schemeClr val="tx1"/>
                </a:solidFill>
                <a:latin typeface="Times New Roman" pitchFamily="18" charset="0"/>
              </a:defRPr>
            </a:lvl6pPr>
            <a:lvl7pPr marL="2986088" indent="-230188" defTabSz="944563" eaLnBrk="0" fontAlgn="base" hangingPunct="0">
              <a:spcBef>
                <a:spcPct val="0"/>
              </a:spcBef>
              <a:spcAft>
                <a:spcPct val="0"/>
              </a:spcAft>
              <a:defRPr sz="2400">
                <a:solidFill>
                  <a:schemeClr val="tx1"/>
                </a:solidFill>
                <a:latin typeface="Times New Roman" pitchFamily="18" charset="0"/>
              </a:defRPr>
            </a:lvl7pPr>
            <a:lvl8pPr marL="3443288" indent="-230188" defTabSz="944563" eaLnBrk="0" fontAlgn="base" hangingPunct="0">
              <a:spcBef>
                <a:spcPct val="0"/>
              </a:spcBef>
              <a:spcAft>
                <a:spcPct val="0"/>
              </a:spcAft>
              <a:defRPr sz="2400">
                <a:solidFill>
                  <a:schemeClr val="tx1"/>
                </a:solidFill>
                <a:latin typeface="Times New Roman" pitchFamily="18" charset="0"/>
              </a:defRPr>
            </a:lvl8pPr>
            <a:lvl9pPr marL="3900488" indent="-230188" defTabSz="944563" eaLnBrk="0" fontAlgn="base" hangingPunct="0">
              <a:spcBef>
                <a:spcPct val="0"/>
              </a:spcBef>
              <a:spcAft>
                <a:spcPct val="0"/>
              </a:spcAft>
              <a:defRPr sz="2400">
                <a:solidFill>
                  <a:schemeClr val="tx1"/>
                </a:solidFill>
                <a:latin typeface="Times New Roman" pitchFamily="18" charset="0"/>
              </a:defRPr>
            </a:lvl9pPr>
          </a:lstStyle>
          <a:p>
            <a:pPr algn="r"/>
            <a:r>
              <a:rPr lang="en-US" sz="1200" b="0"/>
              <a:t>Page </a:t>
            </a:r>
            <a:fld id="{63D45A4C-00A5-4F81-8F8B-B95D0EFF293F}" type="slidenum">
              <a:rPr lang="en-US" sz="1200" b="0"/>
              <a:pPr algn="r"/>
              <a:t>5</a:t>
            </a:fld>
            <a:endParaRPr lang="en-US" sz="1200" b="0"/>
          </a:p>
        </p:txBody>
      </p:sp>
      <p:sp>
        <p:nvSpPr>
          <p:cNvPr id="2250762" name="Rectangle 2"/>
          <p:cNvSpPr>
            <a:spLocks noGrp="1" noRot="1" noChangeAspect="1" noChangeArrowheads="1" noTextEdit="1"/>
          </p:cNvSpPr>
          <p:nvPr>
            <p:ph type="sldImg"/>
          </p:nvPr>
        </p:nvSpPr>
        <p:spPr>
          <a:xfrm>
            <a:off x="1157288" y="703263"/>
            <a:ext cx="4641850" cy="3481387"/>
          </a:xfrm>
          <a:ln/>
        </p:spPr>
      </p:sp>
      <p:sp>
        <p:nvSpPr>
          <p:cNvPr id="2250763" name="Rectangle 3"/>
          <p:cNvSpPr>
            <a:spLocks noGrp="1" noChangeArrowheads="1"/>
          </p:cNvSpPr>
          <p:nvPr>
            <p:ph type="body" idx="1"/>
          </p:nvPr>
        </p:nvSpPr>
        <p:spPr/>
        <p:txBody>
          <a:bodyPr lIns="94743" tIns="46569" rIns="94743" bIns="46569"/>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hdr" sz="quarter"/>
          </p:nvPr>
        </p:nvSpPr>
        <p:spPr>
          <a:ln/>
        </p:spPr>
        <p:txBody>
          <a:bodyPr/>
          <a:lstStyle/>
          <a:p>
            <a:r>
              <a:rPr lang="en-US" smtClean="0"/>
              <a:t>doc.: IEEE 802.11-10/0617r3</a:t>
            </a:r>
            <a:endParaRPr lang="en-US"/>
          </a:p>
        </p:txBody>
      </p:sp>
      <p:sp>
        <p:nvSpPr>
          <p:cNvPr id="7" name="Rectangle 3"/>
          <p:cNvSpPr>
            <a:spLocks noGrp="1" noChangeArrowheads="1"/>
          </p:cNvSpPr>
          <p:nvPr>
            <p:ph type="dt" idx="1"/>
          </p:nvPr>
        </p:nvSpPr>
        <p:spPr>
          <a:ln/>
        </p:spPr>
        <p:txBody>
          <a:bodyPr/>
          <a:lstStyle/>
          <a:p>
            <a:r>
              <a:rPr lang="en-US" smtClean="0"/>
              <a:t>September 2012</a:t>
            </a:r>
            <a:endParaRPr lang="en-US"/>
          </a:p>
        </p:txBody>
      </p:sp>
      <p:sp>
        <p:nvSpPr>
          <p:cNvPr id="8" name="Rectangle 6"/>
          <p:cNvSpPr>
            <a:spLocks noGrp="1" noChangeArrowheads="1"/>
          </p:cNvSpPr>
          <p:nvPr>
            <p:ph type="ftr" sz="quarter" idx="4"/>
          </p:nvPr>
        </p:nvSpPr>
        <p:spPr>
          <a:ln/>
        </p:spPr>
        <p:txBody>
          <a:bodyPr/>
          <a:lstStyle/>
          <a:p>
            <a:pPr lvl="4"/>
            <a:r>
              <a:rPr lang="en-US"/>
              <a:t>Bruce Kraemer (Marvell)</a:t>
            </a:r>
          </a:p>
        </p:txBody>
      </p:sp>
      <p:sp>
        <p:nvSpPr>
          <p:cNvPr id="9" name="Rectangle 7"/>
          <p:cNvSpPr>
            <a:spLocks noGrp="1" noChangeArrowheads="1"/>
          </p:cNvSpPr>
          <p:nvPr>
            <p:ph type="sldNum" sz="quarter" idx="5"/>
          </p:nvPr>
        </p:nvSpPr>
        <p:spPr>
          <a:ln/>
        </p:spPr>
        <p:txBody>
          <a:bodyPr/>
          <a:lstStyle/>
          <a:p>
            <a:r>
              <a:rPr lang="en-US"/>
              <a:t>Page </a:t>
            </a:r>
            <a:fld id="{6F37A257-233A-4AF6-8C34-4AD9558B3633}" type="slidenum">
              <a:rPr lang="en-US"/>
              <a:pPr/>
              <a:t>6</a:t>
            </a:fld>
            <a:endParaRPr lang="en-US"/>
          </a:p>
        </p:txBody>
      </p:sp>
      <p:sp>
        <p:nvSpPr>
          <p:cNvPr id="2176002" name="Slide Image Placeholder 1"/>
          <p:cNvSpPr>
            <a:spLocks noGrp="1" noRot="1" noChangeAspect="1" noTextEdit="1"/>
          </p:cNvSpPr>
          <p:nvPr>
            <p:ph type="sldImg"/>
          </p:nvPr>
        </p:nvSpPr>
        <p:spPr>
          <a:xfrm>
            <a:off x="1149350" y="698500"/>
            <a:ext cx="4654550" cy="3490913"/>
          </a:xfrm>
          <a:ln/>
        </p:spPr>
      </p:sp>
      <p:sp>
        <p:nvSpPr>
          <p:cNvPr id="2176003" name="Notes Placeholder 2"/>
          <p:cNvSpPr>
            <a:spLocks noGrp="1"/>
          </p:cNvSpPr>
          <p:nvPr>
            <p:ph type="body" idx="1"/>
          </p:nvPr>
        </p:nvSpPr>
        <p:spPr>
          <a:xfrm>
            <a:off x="927100" y="4422775"/>
            <a:ext cx="5100638" cy="4187825"/>
          </a:xfrm>
        </p:spPr>
        <p:txBody>
          <a:bodyPr lIns="92053" tIns="46026" rIns="92053" bIns="46026"/>
          <a:lstStyle/>
          <a:p>
            <a:pPr defTabSz="914400"/>
            <a:endParaRPr lang="en-US">
              <a:ea typeface="ＭＳ Ｐゴシック" pitchFamily="34" charset="-128"/>
            </a:endParaRPr>
          </a:p>
        </p:txBody>
      </p:sp>
      <p:sp>
        <p:nvSpPr>
          <p:cNvPr id="2176004" name="Date Placeholder 3"/>
          <p:cNvSpPr txBox="1">
            <a:spLocks noGrp="1"/>
          </p:cNvSpPr>
          <p:nvPr/>
        </p:nvSpPr>
        <p:spPr bwMode="auto">
          <a:xfrm>
            <a:off x="3941763" y="0"/>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3" tIns="46026" rIns="92053" bIns="46026"/>
          <a:lstStyle>
            <a:lvl1pPr algn="l" defTabSz="920750">
              <a:defRPr sz="2400">
                <a:solidFill>
                  <a:schemeClr val="tx1"/>
                </a:solidFill>
                <a:latin typeface="Times New Roman" pitchFamily="18" charset="0"/>
              </a:defRPr>
            </a:lvl1pPr>
            <a:lvl2pPr marL="747713" indent="-287338" algn="l" defTabSz="920750">
              <a:defRPr sz="2400">
                <a:solidFill>
                  <a:schemeClr val="tx1"/>
                </a:solidFill>
                <a:latin typeface="Times New Roman" pitchFamily="18" charset="0"/>
              </a:defRPr>
            </a:lvl2pPr>
            <a:lvl3pPr marL="1150938" indent="-230188" algn="l" defTabSz="920750">
              <a:defRPr sz="2400">
                <a:solidFill>
                  <a:schemeClr val="tx1"/>
                </a:solidFill>
                <a:latin typeface="Times New Roman" pitchFamily="18" charset="0"/>
              </a:defRPr>
            </a:lvl3pPr>
            <a:lvl4pPr marL="1611313" indent="-230188" algn="l" defTabSz="920750">
              <a:defRPr sz="2400">
                <a:solidFill>
                  <a:schemeClr val="tx1"/>
                </a:solidFill>
                <a:latin typeface="Times New Roman" pitchFamily="18" charset="0"/>
              </a:defRPr>
            </a:lvl4pPr>
            <a:lvl5pPr marL="2071688" indent="-230188" algn="l" defTabSz="920750">
              <a:defRPr sz="2400">
                <a:solidFill>
                  <a:schemeClr val="tx1"/>
                </a:solidFill>
                <a:latin typeface="Times New Roman" pitchFamily="18" charset="0"/>
              </a:defRPr>
            </a:lvl5pPr>
            <a:lvl6pPr marL="2528888" indent="-230188" defTabSz="920750" eaLnBrk="0" fontAlgn="base" hangingPunct="0">
              <a:spcBef>
                <a:spcPct val="0"/>
              </a:spcBef>
              <a:spcAft>
                <a:spcPct val="0"/>
              </a:spcAft>
              <a:defRPr sz="2400">
                <a:solidFill>
                  <a:schemeClr val="tx1"/>
                </a:solidFill>
                <a:latin typeface="Times New Roman" pitchFamily="18" charset="0"/>
              </a:defRPr>
            </a:lvl6pPr>
            <a:lvl7pPr marL="2986088" indent="-230188" defTabSz="920750" eaLnBrk="0" fontAlgn="base" hangingPunct="0">
              <a:spcBef>
                <a:spcPct val="0"/>
              </a:spcBef>
              <a:spcAft>
                <a:spcPct val="0"/>
              </a:spcAft>
              <a:defRPr sz="2400">
                <a:solidFill>
                  <a:schemeClr val="tx1"/>
                </a:solidFill>
                <a:latin typeface="Times New Roman" pitchFamily="18" charset="0"/>
              </a:defRPr>
            </a:lvl7pPr>
            <a:lvl8pPr marL="3443288" indent="-230188" defTabSz="920750" eaLnBrk="0" fontAlgn="base" hangingPunct="0">
              <a:spcBef>
                <a:spcPct val="0"/>
              </a:spcBef>
              <a:spcAft>
                <a:spcPct val="0"/>
              </a:spcAft>
              <a:defRPr sz="2400">
                <a:solidFill>
                  <a:schemeClr val="tx1"/>
                </a:solidFill>
                <a:latin typeface="Times New Roman" pitchFamily="18" charset="0"/>
              </a:defRPr>
            </a:lvl8pPr>
            <a:lvl9pPr marL="3900488" indent="-230188" defTabSz="920750" eaLnBrk="0" fontAlgn="base" hangingPunct="0">
              <a:spcBef>
                <a:spcPct val="0"/>
              </a:spcBef>
              <a:spcAft>
                <a:spcPct val="0"/>
              </a:spcAft>
              <a:defRPr sz="2400">
                <a:solidFill>
                  <a:schemeClr val="tx1"/>
                </a:solidFill>
                <a:latin typeface="Times New Roman" pitchFamily="18" charset="0"/>
              </a:defRPr>
            </a:lvl9pPr>
          </a:lstStyle>
          <a:p>
            <a:pPr algn="r"/>
            <a:fld id="{980C2036-BD63-4D31-94E4-3C2559AC59D8}" type="datetime1">
              <a:rPr lang="en-US" sz="1200" b="0">
                <a:latin typeface="Arial" pitchFamily="34" charset="0"/>
                <a:ea typeface="ＭＳ Ｐゴシック" pitchFamily="34" charset="-128"/>
              </a:rPr>
              <a:pPr algn="r"/>
              <a:t>9/27/2012</a:t>
            </a:fld>
            <a:endParaRPr lang="en-US" sz="1200" b="0">
              <a:latin typeface="Arial" pitchFamily="34" charset="0"/>
              <a:ea typeface="ＭＳ Ｐゴシック" pitchFamily="34" charset="-128"/>
            </a:endParaRPr>
          </a:p>
        </p:txBody>
      </p:sp>
      <p:sp>
        <p:nvSpPr>
          <p:cNvPr id="2176005" name="Slide Number Placeholder 4"/>
          <p:cNvSpPr txBox="1">
            <a:spLocks noGrp="1"/>
          </p:cNvSpPr>
          <p:nvPr/>
        </p:nvSpPr>
        <p:spPr bwMode="auto">
          <a:xfrm>
            <a:off x="3941763" y="8843963"/>
            <a:ext cx="30130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3" tIns="46026" rIns="92053" bIns="46026" anchor="b"/>
          <a:lstStyle>
            <a:lvl1pPr algn="l" defTabSz="920750">
              <a:defRPr sz="2400">
                <a:solidFill>
                  <a:schemeClr val="tx1"/>
                </a:solidFill>
                <a:latin typeface="Times New Roman" pitchFamily="18" charset="0"/>
              </a:defRPr>
            </a:lvl1pPr>
            <a:lvl2pPr marL="747713" indent="-287338" algn="l" defTabSz="920750">
              <a:defRPr sz="2400">
                <a:solidFill>
                  <a:schemeClr val="tx1"/>
                </a:solidFill>
                <a:latin typeface="Times New Roman" pitchFamily="18" charset="0"/>
              </a:defRPr>
            </a:lvl2pPr>
            <a:lvl3pPr marL="1150938" indent="-230188" algn="l" defTabSz="920750">
              <a:defRPr sz="2400">
                <a:solidFill>
                  <a:schemeClr val="tx1"/>
                </a:solidFill>
                <a:latin typeface="Times New Roman" pitchFamily="18" charset="0"/>
              </a:defRPr>
            </a:lvl3pPr>
            <a:lvl4pPr marL="1611313" indent="-230188" algn="l" defTabSz="920750">
              <a:defRPr sz="2400">
                <a:solidFill>
                  <a:schemeClr val="tx1"/>
                </a:solidFill>
                <a:latin typeface="Times New Roman" pitchFamily="18" charset="0"/>
              </a:defRPr>
            </a:lvl4pPr>
            <a:lvl5pPr marL="2071688" indent="-230188" algn="l" defTabSz="920750">
              <a:defRPr sz="2400">
                <a:solidFill>
                  <a:schemeClr val="tx1"/>
                </a:solidFill>
                <a:latin typeface="Times New Roman" pitchFamily="18" charset="0"/>
              </a:defRPr>
            </a:lvl5pPr>
            <a:lvl6pPr marL="2528888" indent="-230188" defTabSz="920750" eaLnBrk="0" fontAlgn="base" hangingPunct="0">
              <a:spcBef>
                <a:spcPct val="0"/>
              </a:spcBef>
              <a:spcAft>
                <a:spcPct val="0"/>
              </a:spcAft>
              <a:defRPr sz="2400">
                <a:solidFill>
                  <a:schemeClr val="tx1"/>
                </a:solidFill>
                <a:latin typeface="Times New Roman" pitchFamily="18" charset="0"/>
              </a:defRPr>
            </a:lvl6pPr>
            <a:lvl7pPr marL="2986088" indent="-230188" defTabSz="920750" eaLnBrk="0" fontAlgn="base" hangingPunct="0">
              <a:spcBef>
                <a:spcPct val="0"/>
              </a:spcBef>
              <a:spcAft>
                <a:spcPct val="0"/>
              </a:spcAft>
              <a:defRPr sz="2400">
                <a:solidFill>
                  <a:schemeClr val="tx1"/>
                </a:solidFill>
                <a:latin typeface="Times New Roman" pitchFamily="18" charset="0"/>
              </a:defRPr>
            </a:lvl7pPr>
            <a:lvl8pPr marL="3443288" indent="-230188" defTabSz="920750" eaLnBrk="0" fontAlgn="base" hangingPunct="0">
              <a:spcBef>
                <a:spcPct val="0"/>
              </a:spcBef>
              <a:spcAft>
                <a:spcPct val="0"/>
              </a:spcAft>
              <a:defRPr sz="2400">
                <a:solidFill>
                  <a:schemeClr val="tx1"/>
                </a:solidFill>
                <a:latin typeface="Times New Roman" pitchFamily="18" charset="0"/>
              </a:defRPr>
            </a:lvl8pPr>
            <a:lvl9pPr marL="3900488" indent="-230188" defTabSz="920750" eaLnBrk="0" fontAlgn="base" hangingPunct="0">
              <a:spcBef>
                <a:spcPct val="0"/>
              </a:spcBef>
              <a:spcAft>
                <a:spcPct val="0"/>
              </a:spcAft>
              <a:defRPr sz="2400">
                <a:solidFill>
                  <a:schemeClr val="tx1"/>
                </a:solidFill>
                <a:latin typeface="Times New Roman" pitchFamily="18" charset="0"/>
              </a:defRPr>
            </a:lvl9pPr>
          </a:lstStyle>
          <a:p>
            <a:pPr algn="r"/>
            <a:fld id="{AA29843A-CCC9-4488-A7E5-57685E7330B7}" type="slidenum">
              <a:rPr lang="en-US" sz="1200" b="0">
                <a:latin typeface="Arial" pitchFamily="34" charset="0"/>
                <a:ea typeface="ＭＳ Ｐゴシック" pitchFamily="34" charset="-128"/>
              </a:rPr>
              <a:pPr algn="r"/>
              <a:t>6</a:t>
            </a:fld>
            <a:endParaRPr lang="en-US" sz="1200" b="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77677"/>
            <a:r>
              <a:rPr lang="en-US" sz="1100">
                <a:latin typeface="Arial" pitchFamily="34" charset="0"/>
                <a:ea typeface="MS PGothic" pitchFamily="34" charset="-128"/>
                <a:cs typeface="Geneva"/>
              </a:rPr>
              <a:t>IEEE is big. With more than 400,000 members in more than 160 countries as of 2011, IEEE is the world’s largest technology professional society. IEEE numbers 2,173 student branches at colleges and universities in 80 countries; offers more than 3 million documents in the IEEE Xplore Digital Library with more than 8 million downloads each month; publishes more than 148 transactions, journals and magazines, and sponsors more than 1,300 conferences in 81 countries. The point is that </a:t>
            </a:r>
            <a:r>
              <a:rPr lang="en-US" sz="1100" i="1">
                <a:latin typeface="Arial" pitchFamily="34" charset="0"/>
                <a:ea typeface="MS PGothic" pitchFamily="34" charset="-128"/>
                <a:cs typeface="Geneva"/>
              </a:rPr>
              <a:t>everybody</a:t>
            </a:r>
            <a:r>
              <a:rPr lang="en-US" sz="1100">
                <a:latin typeface="Arial" pitchFamily="34" charset="0"/>
                <a:ea typeface="MS PGothic" pitchFamily="34" charset="-128"/>
                <a:cs typeface="Geneva"/>
              </a:rPr>
              <a:t> knows who IEEE is. Consequently, when you have an IEEE standard, it carries weight.</a:t>
            </a:r>
          </a:p>
          <a:p>
            <a:pPr defTabSz="877677"/>
            <a:endParaRPr lang="en-US" smtClean="0">
              <a:ea typeface="MS PGothic" pitchFamily="34" charset="-128"/>
              <a:cs typeface="Geneva"/>
            </a:endParaRPr>
          </a:p>
        </p:txBody>
      </p:sp>
      <p:sp>
        <p:nvSpPr>
          <p:cNvPr id="4" name="Slide Number Placeholder 3"/>
          <p:cNvSpPr>
            <a:spLocks noGrp="1"/>
          </p:cNvSpPr>
          <p:nvPr>
            <p:ph type="sldNum" sz="quarter" idx="5"/>
          </p:nvPr>
        </p:nvSpPr>
        <p:spPr>
          <a:xfrm>
            <a:off x="3667969" y="9013825"/>
            <a:ext cx="76944" cy="184666"/>
          </a:xfrm>
        </p:spPr>
        <p:txBody>
          <a:bodyPr/>
          <a:lstStyle/>
          <a:p>
            <a:pPr>
              <a:defRPr/>
            </a:pPr>
            <a:fld id="{9F9849FC-61C2-4886-B49B-BA201EB39120}"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smtClean="0"/>
              <a:t>doc.: IEEE 802.11-10/0617r3</a:t>
            </a:r>
            <a:endParaRPr lang="en-US"/>
          </a:p>
        </p:txBody>
      </p:sp>
      <p:sp>
        <p:nvSpPr>
          <p:cNvPr id="6" name="Rectangle 3"/>
          <p:cNvSpPr>
            <a:spLocks noGrp="1" noChangeArrowheads="1"/>
          </p:cNvSpPr>
          <p:nvPr>
            <p:ph type="dt" idx="1"/>
          </p:nvPr>
        </p:nvSpPr>
        <p:spPr>
          <a:ln/>
        </p:spPr>
        <p:txBody>
          <a:bodyPr/>
          <a:lstStyle/>
          <a:p>
            <a:r>
              <a:rPr lang="en-US" smtClean="0"/>
              <a:t>September 2012</a:t>
            </a:r>
            <a:endParaRPr lang="en-US"/>
          </a:p>
        </p:txBody>
      </p:sp>
      <p:sp>
        <p:nvSpPr>
          <p:cNvPr id="7" name="Rectangle 6"/>
          <p:cNvSpPr>
            <a:spLocks noGrp="1" noChangeArrowheads="1"/>
          </p:cNvSpPr>
          <p:nvPr>
            <p:ph type="ftr" sz="quarter" idx="4"/>
          </p:nvPr>
        </p:nvSpPr>
        <p:spPr>
          <a:ln/>
        </p:spPr>
        <p:txBody>
          <a:bodyPr/>
          <a:lstStyle/>
          <a:p>
            <a:pPr lvl="4"/>
            <a:r>
              <a:rPr lang="en-US"/>
              <a:t>Bruce Kraemer (Marvell)</a:t>
            </a:r>
          </a:p>
        </p:txBody>
      </p:sp>
      <p:sp>
        <p:nvSpPr>
          <p:cNvPr id="8" name="Rectangle 7"/>
          <p:cNvSpPr>
            <a:spLocks noGrp="1" noChangeArrowheads="1"/>
          </p:cNvSpPr>
          <p:nvPr>
            <p:ph type="sldNum" sz="quarter" idx="5"/>
          </p:nvPr>
        </p:nvSpPr>
        <p:spPr>
          <a:ln/>
        </p:spPr>
        <p:txBody>
          <a:bodyPr/>
          <a:lstStyle/>
          <a:p>
            <a:r>
              <a:rPr lang="en-US"/>
              <a:t>Page </a:t>
            </a:r>
            <a:fld id="{937A6F1B-9183-4827-B48C-A86DD3CCDCB1}" type="slidenum">
              <a:rPr lang="en-US"/>
              <a:pPr/>
              <a:t>8</a:t>
            </a:fld>
            <a:endParaRPr lang="en-US"/>
          </a:p>
        </p:txBody>
      </p:sp>
      <p:sp>
        <p:nvSpPr>
          <p:cNvPr id="2180098" name="Rectangle 7"/>
          <p:cNvSpPr txBox="1">
            <a:spLocks noGrp="1" noChangeArrowheads="1"/>
          </p:cNvSpPr>
          <p:nvPr/>
        </p:nvSpPr>
        <p:spPr bwMode="auto">
          <a:xfrm>
            <a:off x="3941763" y="8843963"/>
            <a:ext cx="30130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8" tIns="46024" rIns="92048" bIns="46024" anchor="b"/>
          <a:lstStyle>
            <a:lvl1pPr algn="l" defTabSz="920750">
              <a:defRPr sz="2400">
                <a:solidFill>
                  <a:schemeClr val="tx1"/>
                </a:solidFill>
                <a:latin typeface="Times New Roman" pitchFamily="18" charset="0"/>
              </a:defRPr>
            </a:lvl1pPr>
            <a:lvl2pPr marL="747713" indent="-287338" algn="l" defTabSz="920750">
              <a:defRPr sz="2400">
                <a:solidFill>
                  <a:schemeClr val="tx1"/>
                </a:solidFill>
                <a:latin typeface="Times New Roman" pitchFamily="18" charset="0"/>
              </a:defRPr>
            </a:lvl2pPr>
            <a:lvl3pPr marL="1150938" indent="-230188" algn="l" defTabSz="920750">
              <a:defRPr sz="2400">
                <a:solidFill>
                  <a:schemeClr val="tx1"/>
                </a:solidFill>
                <a:latin typeface="Times New Roman" pitchFamily="18" charset="0"/>
              </a:defRPr>
            </a:lvl3pPr>
            <a:lvl4pPr marL="1611313" indent="-230188" algn="l" defTabSz="920750">
              <a:defRPr sz="2400">
                <a:solidFill>
                  <a:schemeClr val="tx1"/>
                </a:solidFill>
                <a:latin typeface="Times New Roman" pitchFamily="18" charset="0"/>
              </a:defRPr>
            </a:lvl4pPr>
            <a:lvl5pPr marL="2071688" indent="-230188" algn="l" defTabSz="920750">
              <a:defRPr sz="2400">
                <a:solidFill>
                  <a:schemeClr val="tx1"/>
                </a:solidFill>
                <a:latin typeface="Times New Roman" pitchFamily="18" charset="0"/>
              </a:defRPr>
            </a:lvl5pPr>
            <a:lvl6pPr marL="2528888" indent="-230188" defTabSz="920750" eaLnBrk="0" fontAlgn="base" hangingPunct="0">
              <a:spcBef>
                <a:spcPct val="0"/>
              </a:spcBef>
              <a:spcAft>
                <a:spcPct val="0"/>
              </a:spcAft>
              <a:defRPr sz="2400">
                <a:solidFill>
                  <a:schemeClr val="tx1"/>
                </a:solidFill>
                <a:latin typeface="Times New Roman" pitchFamily="18" charset="0"/>
              </a:defRPr>
            </a:lvl6pPr>
            <a:lvl7pPr marL="2986088" indent="-230188" defTabSz="920750" eaLnBrk="0" fontAlgn="base" hangingPunct="0">
              <a:spcBef>
                <a:spcPct val="0"/>
              </a:spcBef>
              <a:spcAft>
                <a:spcPct val="0"/>
              </a:spcAft>
              <a:defRPr sz="2400">
                <a:solidFill>
                  <a:schemeClr val="tx1"/>
                </a:solidFill>
                <a:latin typeface="Times New Roman" pitchFamily="18" charset="0"/>
              </a:defRPr>
            </a:lvl7pPr>
            <a:lvl8pPr marL="3443288" indent="-230188" defTabSz="920750" eaLnBrk="0" fontAlgn="base" hangingPunct="0">
              <a:spcBef>
                <a:spcPct val="0"/>
              </a:spcBef>
              <a:spcAft>
                <a:spcPct val="0"/>
              </a:spcAft>
              <a:defRPr sz="2400">
                <a:solidFill>
                  <a:schemeClr val="tx1"/>
                </a:solidFill>
                <a:latin typeface="Times New Roman" pitchFamily="18" charset="0"/>
              </a:defRPr>
            </a:lvl8pPr>
            <a:lvl9pPr marL="3900488" indent="-230188" defTabSz="920750" eaLnBrk="0" fontAlgn="base" hangingPunct="0">
              <a:spcBef>
                <a:spcPct val="0"/>
              </a:spcBef>
              <a:spcAft>
                <a:spcPct val="0"/>
              </a:spcAft>
              <a:defRPr sz="2400">
                <a:solidFill>
                  <a:schemeClr val="tx1"/>
                </a:solidFill>
                <a:latin typeface="Times New Roman" pitchFamily="18" charset="0"/>
              </a:defRPr>
            </a:lvl9pPr>
          </a:lstStyle>
          <a:p>
            <a:pPr algn="r" eaLnBrk="1" hangingPunct="1"/>
            <a:fld id="{EC5BFEB2-9281-406C-8621-DACC0E85B463}" type="slidenum">
              <a:rPr lang="en-US" sz="1200" b="0">
                <a:ea typeface="ＭＳ Ｐゴシック" pitchFamily="34" charset="-128"/>
              </a:rPr>
              <a:pPr algn="r" eaLnBrk="1" hangingPunct="1"/>
              <a:t>8</a:t>
            </a:fld>
            <a:endParaRPr lang="en-US" sz="1200" b="0">
              <a:ea typeface="ＭＳ Ｐゴシック" pitchFamily="34" charset="-128"/>
            </a:endParaRPr>
          </a:p>
        </p:txBody>
      </p:sp>
      <p:sp>
        <p:nvSpPr>
          <p:cNvPr id="2180099" name="Rectangle 2"/>
          <p:cNvSpPr>
            <a:spLocks noGrp="1" noChangeArrowheads="1"/>
          </p:cNvSpPr>
          <p:nvPr>
            <p:ph type="body" idx="1"/>
          </p:nvPr>
        </p:nvSpPr>
        <p:spPr>
          <a:xfrm>
            <a:off x="927100" y="4422775"/>
            <a:ext cx="5100638" cy="4187825"/>
          </a:xfrm>
        </p:spPr>
        <p:txBody>
          <a:bodyPr lIns="90930" tIns="44667" rIns="90930" bIns="44667"/>
          <a:lstStyle/>
          <a:p>
            <a:pPr defTabSz="914400"/>
            <a:endParaRPr lang="en-US"/>
          </a:p>
        </p:txBody>
      </p:sp>
      <p:sp>
        <p:nvSpPr>
          <p:cNvPr id="2180100" name="Rectangle 3"/>
          <p:cNvSpPr>
            <a:spLocks noGrp="1" noRot="1" noChangeAspect="1" noChangeArrowheads="1" noTextEdit="1"/>
          </p:cNvSpPr>
          <p:nvPr>
            <p:ph type="sldImg"/>
          </p:nvPr>
        </p:nvSpPr>
        <p:spPr>
          <a:xfrm>
            <a:off x="1150938" y="698500"/>
            <a:ext cx="4654550" cy="3490913"/>
          </a:xfrm>
          <a:ln cap="fla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hdr" sz="quarter"/>
          </p:nvPr>
        </p:nvSpPr>
        <p:spPr>
          <a:ln/>
        </p:spPr>
        <p:txBody>
          <a:bodyPr/>
          <a:lstStyle/>
          <a:p>
            <a:r>
              <a:rPr lang="en-US" smtClean="0"/>
              <a:t>doc.: IEEE 802.11-10/0617r3</a:t>
            </a:r>
            <a:endParaRPr lang="en-US"/>
          </a:p>
        </p:txBody>
      </p:sp>
      <p:sp>
        <p:nvSpPr>
          <p:cNvPr id="7" name="Rectangle 3"/>
          <p:cNvSpPr>
            <a:spLocks noGrp="1" noChangeArrowheads="1"/>
          </p:cNvSpPr>
          <p:nvPr>
            <p:ph type="dt" idx="1"/>
          </p:nvPr>
        </p:nvSpPr>
        <p:spPr>
          <a:ln/>
        </p:spPr>
        <p:txBody>
          <a:bodyPr/>
          <a:lstStyle/>
          <a:p>
            <a:r>
              <a:rPr lang="en-US" smtClean="0"/>
              <a:t>September 2012</a:t>
            </a:r>
            <a:endParaRPr lang="en-US"/>
          </a:p>
        </p:txBody>
      </p:sp>
      <p:sp>
        <p:nvSpPr>
          <p:cNvPr id="8" name="Rectangle 6"/>
          <p:cNvSpPr>
            <a:spLocks noGrp="1" noChangeArrowheads="1"/>
          </p:cNvSpPr>
          <p:nvPr>
            <p:ph type="ftr" sz="quarter" idx="4"/>
          </p:nvPr>
        </p:nvSpPr>
        <p:spPr>
          <a:ln/>
        </p:spPr>
        <p:txBody>
          <a:bodyPr/>
          <a:lstStyle/>
          <a:p>
            <a:pPr lvl="4"/>
            <a:r>
              <a:rPr lang="en-US"/>
              <a:t>Bruce Kraemer (Marvell)</a:t>
            </a:r>
          </a:p>
        </p:txBody>
      </p:sp>
      <p:sp>
        <p:nvSpPr>
          <p:cNvPr id="9" name="Rectangle 7"/>
          <p:cNvSpPr>
            <a:spLocks noGrp="1" noChangeArrowheads="1"/>
          </p:cNvSpPr>
          <p:nvPr>
            <p:ph type="sldNum" sz="quarter" idx="5"/>
          </p:nvPr>
        </p:nvSpPr>
        <p:spPr>
          <a:ln/>
        </p:spPr>
        <p:txBody>
          <a:bodyPr/>
          <a:lstStyle/>
          <a:p>
            <a:r>
              <a:rPr lang="en-US"/>
              <a:t>Page </a:t>
            </a:r>
            <a:fld id="{0DDD85BA-C620-4D2F-BED6-6A8862F5329C}" type="slidenum">
              <a:rPr lang="en-US"/>
              <a:pPr/>
              <a:t>10</a:t>
            </a:fld>
            <a:endParaRPr lang="en-US"/>
          </a:p>
        </p:txBody>
      </p:sp>
      <p:sp>
        <p:nvSpPr>
          <p:cNvPr id="2239490" name="Slide Image Placeholder 1"/>
          <p:cNvSpPr>
            <a:spLocks noGrp="1" noRot="1" noChangeAspect="1" noTextEdit="1"/>
          </p:cNvSpPr>
          <p:nvPr>
            <p:ph type="sldImg"/>
          </p:nvPr>
        </p:nvSpPr>
        <p:spPr>
          <a:xfrm>
            <a:off x="1150938" y="698500"/>
            <a:ext cx="4654550" cy="3490913"/>
          </a:xfrm>
          <a:ln/>
        </p:spPr>
      </p:sp>
      <p:sp>
        <p:nvSpPr>
          <p:cNvPr id="3" name="Notes Placeholder 2"/>
          <p:cNvSpPr>
            <a:spLocks noGrp="1"/>
          </p:cNvSpPr>
          <p:nvPr>
            <p:ph type="body" idx="1"/>
          </p:nvPr>
        </p:nvSpPr>
        <p:spPr>
          <a:xfrm>
            <a:off x="927100" y="4421188"/>
            <a:ext cx="5100638" cy="4189412"/>
          </a:xfrm>
        </p:spPr>
        <p:txBody>
          <a:bodyPr lIns="92930" tIns="46465" rIns="92930" bIns="46465"/>
          <a:lstStyle/>
          <a:p>
            <a:pPr defTabSz="914400" eaLnBrk="1" hangingPunct="1">
              <a:defRPr/>
            </a:pPr>
            <a:r>
              <a:rPr lang="en-US" sz="2000" dirty="0">
                <a:ea typeface="ＭＳ Ｐゴシック" pitchFamily="34" charset="-128"/>
              </a:rPr>
              <a:t>IEC</a:t>
            </a:r>
          </a:p>
          <a:p>
            <a:pPr defTabSz="914400" eaLnBrk="1" hangingPunct="1">
              <a:defRPr/>
            </a:pPr>
            <a:r>
              <a:rPr lang="en-US" sz="2000" dirty="0">
                <a:ea typeface="ＭＳ Ｐゴシック" pitchFamily="34" charset="-128"/>
              </a:rPr>
              <a:t>Approved IEEE Standards are eligible for submission to IEC (I</a:t>
            </a:r>
            <a:r>
              <a:rPr lang="en-US" sz="1800" dirty="0">
                <a:ea typeface="ＭＳ Ｐゴシック" pitchFamily="34" charset="-128"/>
              </a:rPr>
              <a:t>EC adoption takes about six months) </a:t>
            </a:r>
          </a:p>
          <a:p>
            <a:pPr defTabSz="914400" eaLnBrk="1" hangingPunct="1">
              <a:defRPr/>
            </a:pPr>
            <a:r>
              <a:rPr lang="en-US" sz="2000" dirty="0">
                <a:ea typeface="ＭＳ Ｐゴシック" pitchFamily="34" charset="-128"/>
              </a:rPr>
              <a:t>Dual Logo Standards currently exist in: </a:t>
            </a:r>
            <a:r>
              <a:rPr lang="en-US" sz="1800" dirty="0">
                <a:solidFill>
                  <a:srgbClr val="0070C0"/>
                </a:solidFill>
                <a:ea typeface="ＭＳ Ｐゴシック" pitchFamily="34" charset="-128"/>
              </a:rPr>
              <a:t>Design Automation; Microprocessors; </a:t>
            </a:r>
            <a:r>
              <a:rPr lang="en-US" sz="1800" dirty="0" err="1">
                <a:solidFill>
                  <a:srgbClr val="0070C0"/>
                </a:solidFill>
                <a:ea typeface="ＭＳ Ｐゴシック" pitchFamily="34" charset="-128"/>
              </a:rPr>
              <a:t>Switchgear;Transformers</a:t>
            </a:r>
            <a:endParaRPr lang="en-US" sz="1800" dirty="0">
              <a:solidFill>
                <a:srgbClr val="0070C0"/>
              </a:solidFill>
              <a:ea typeface="ＭＳ Ｐゴシック" pitchFamily="34" charset="-128"/>
            </a:endParaRPr>
          </a:p>
          <a:p>
            <a:pPr defTabSz="914400" eaLnBrk="1" hangingPunct="1">
              <a:defRPr/>
            </a:pPr>
            <a:r>
              <a:rPr lang="en-US" sz="2000" dirty="0">
                <a:ea typeface="ＭＳ Ｐゴシック" pitchFamily="34" charset="-128"/>
              </a:rPr>
              <a:t>Joint Development addendum to agreement enables both organizations to work collaboratively</a:t>
            </a:r>
          </a:p>
          <a:p>
            <a:pPr marL="457200" lvl="1" defTabSz="914400" eaLnBrk="1" hangingPunct="1">
              <a:defRPr/>
            </a:pPr>
            <a:r>
              <a:rPr lang="en-US" sz="1800" dirty="0">
                <a:ea typeface="ＭＳ Ｐゴシック" pitchFamily="34" charset="-128"/>
              </a:rPr>
              <a:t>Joint copyright and distribution rights</a:t>
            </a:r>
          </a:p>
          <a:p>
            <a:pPr marL="457200" lvl="1" defTabSz="914400" eaLnBrk="1" hangingPunct="1">
              <a:defRPr/>
            </a:pPr>
            <a:r>
              <a:rPr lang="en-US" sz="1800" dirty="0">
                <a:ea typeface="ＭＳ Ｐゴシック" pitchFamily="34" charset="-128"/>
              </a:rPr>
              <a:t>Maintenance procedures developed</a:t>
            </a:r>
          </a:p>
          <a:p>
            <a:pPr defTabSz="914400" eaLnBrk="1" hangingPunct="1">
              <a:buFont typeface="Wingdings" pitchFamily="-112" charset="2"/>
              <a:buNone/>
              <a:defRPr/>
            </a:pPr>
            <a:r>
              <a:rPr lang="en-US" dirty="0"/>
              <a:t>ISO</a:t>
            </a:r>
          </a:p>
          <a:p>
            <a:pPr defTabSz="914400" eaLnBrk="1" hangingPunct="1">
              <a:buFont typeface="Wingdings" pitchFamily="-112" charset="2"/>
              <a:buNone/>
              <a:defRPr/>
            </a:pPr>
            <a:r>
              <a:rPr lang="en-US" dirty="0">
                <a:ea typeface="ＭＳ Ｐゴシック" pitchFamily="34" charset="-128"/>
                <a:cs typeface="Times New Roman" pitchFamily="18" charset="0"/>
              </a:rPr>
              <a:t>Addresses adoptions and joint development work</a:t>
            </a:r>
            <a:endParaRPr lang="en-US" dirty="0"/>
          </a:p>
          <a:p>
            <a:pPr defTabSz="914400" eaLnBrk="1" hangingPunct="1">
              <a:buFont typeface="Wingdings" pitchFamily="-112" charset="2"/>
              <a:buBlip>
                <a:blip r:embed="rId3"/>
              </a:buBlip>
              <a:defRPr/>
            </a:pPr>
            <a:endParaRPr lang="en-US" dirty="0"/>
          </a:p>
          <a:p>
            <a:pPr defTabSz="914400" eaLnBrk="1" hangingPunct="1">
              <a:buFont typeface="Wingdings" pitchFamily="-112" charset="2"/>
              <a:buBlip>
                <a:blip r:embed="rId3"/>
              </a:buBlip>
              <a:defRPr/>
            </a:pPr>
            <a:r>
              <a:rPr lang="en-US" dirty="0"/>
              <a:t>The IEEE is a Sector Member of ITU-R (</a:t>
            </a:r>
            <a:r>
              <a:rPr lang="en-US" dirty="0" err="1"/>
              <a:t>Radiocommunications</a:t>
            </a:r>
            <a:r>
              <a:rPr lang="en-US" dirty="0"/>
              <a:t>); ITU-T(Telecommunications); ITU-D (Developing Nations)</a:t>
            </a:r>
          </a:p>
          <a:p>
            <a:pPr defTabSz="914400" eaLnBrk="1" hangingPunct="1">
              <a:spcBef>
                <a:spcPts val="600"/>
              </a:spcBef>
              <a:buFontTx/>
              <a:buBlip>
                <a:blip r:embed="rId3"/>
              </a:buBlip>
              <a:defRPr/>
            </a:pPr>
            <a:r>
              <a:rPr lang="en-US" dirty="0"/>
              <a:t>Example technical areas: Radio regulatory activities; Mobile broadband wireless access</a:t>
            </a:r>
          </a:p>
          <a:p>
            <a:pPr defTabSz="914400" eaLnBrk="1" hangingPunct="1">
              <a:spcBef>
                <a:spcPts val="600"/>
              </a:spcBef>
              <a:buFontTx/>
              <a:buBlip>
                <a:blip r:embed="rId3"/>
              </a:buBlip>
              <a:defRPr/>
            </a:pPr>
            <a:r>
              <a:rPr lang="en-US" dirty="0"/>
              <a:t>Joint workshops</a:t>
            </a:r>
          </a:p>
          <a:p>
            <a:pPr marL="457200" lvl="1" defTabSz="914400" eaLnBrk="1" hangingPunct="1">
              <a:spcBef>
                <a:spcPts val="600"/>
              </a:spcBef>
              <a:defRPr/>
            </a:pPr>
            <a:r>
              <a:rPr lang="en-US" dirty="0"/>
              <a:t>2009: Geneva Auto Show Networked Car Workshop</a:t>
            </a:r>
          </a:p>
          <a:p>
            <a:pPr marL="457200" lvl="1" defTabSz="914400" eaLnBrk="1" hangingPunct="1">
              <a:spcBef>
                <a:spcPts val="600"/>
              </a:spcBef>
              <a:defRPr/>
            </a:pPr>
            <a:r>
              <a:rPr lang="en-US" dirty="0"/>
              <a:t>2008: ITU-T/IEEE Workshop on Next Generation Optical Access Systems</a:t>
            </a:r>
          </a:p>
          <a:p>
            <a:pPr marL="457200" lvl="1" defTabSz="914400" eaLnBrk="1" hangingPunct="1">
              <a:spcBef>
                <a:spcPts val="600"/>
              </a:spcBef>
              <a:defRPr/>
            </a:pPr>
            <a:r>
              <a:rPr lang="en-US" dirty="0"/>
              <a:t>2007: ITU-T/IEEE Workshop on Carrier-Class Ethernet</a:t>
            </a:r>
          </a:p>
          <a:p>
            <a:pPr defTabSz="914400">
              <a:defRPr/>
            </a:pPr>
            <a:endParaRPr lang="en-US" dirty="0"/>
          </a:p>
        </p:txBody>
      </p:sp>
      <p:sp>
        <p:nvSpPr>
          <p:cNvPr id="2239492" name="Date Placeholder 3"/>
          <p:cNvSpPr txBox="1">
            <a:spLocks noGrp="1"/>
          </p:cNvSpPr>
          <p:nvPr/>
        </p:nvSpPr>
        <p:spPr bwMode="auto">
          <a:xfrm>
            <a:off x="3941763" y="0"/>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lstStyle>
            <a:lvl1pPr algn="l" defTabSz="928688">
              <a:defRPr sz="2400">
                <a:solidFill>
                  <a:schemeClr val="tx1"/>
                </a:solidFill>
                <a:latin typeface="Times New Roman" pitchFamily="18" charset="0"/>
              </a:defRPr>
            </a:lvl1pPr>
            <a:lvl2pPr marL="755650" indent="-290513" algn="l" defTabSz="928688">
              <a:defRPr sz="2400">
                <a:solidFill>
                  <a:schemeClr val="tx1"/>
                </a:solidFill>
                <a:latin typeface="Times New Roman" pitchFamily="18" charset="0"/>
              </a:defRPr>
            </a:lvl2pPr>
            <a:lvl3pPr marL="1162050" indent="-233363" algn="l" defTabSz="928688">
              <a:defRPr sz="2400">
                <a:solidFill>
                  <a:schemeClr val="tx1"/>
                </a:solidFill>
                <a:latin typeface="Times New Roman" pitchFamily="18" charset="0"/>
              </a:defRPr>
            </a:lvl3pPr>
            <a:lvl4pPr marL="1625600" indent="-231775" algn="l" defTabSz="928688">
              <a:defRPr sz="2400">
                <a:solidFill>
                  <a:schemeClr val="tx1"/>
                </a:solidFill>
                <a:latin typeface="Times New Roman" pitchFamily="18" charset="0"/>
              </a:defRPr>
            </a:lvl4pPr>
            <a:lvl5pPr marL="2090738" indent="-231775" algn="l" defTabSz="928688">
              <a:defRPr sz="2400">
                <a:solidFill>
                  <a:schemeClr val="tx1"/>
                </a:solidFill>
                <a:latin typeface="Times New Roman" pitchFamily="18" charset="0"/>
              </a:defRPr>
            </a:lvl5pPr>
            <a:lvl6pPr marL="2547938" indent="-231775" defTabSz="928688" eaLnBrk="0" fontAlgn="base" hangingPunct="0">
              <a:spcBef>
                <a:spcPct val="0"/>
              </a:spcBef>
              <a:spcAft>
                <a:spcPct val="0"/>
              </a:spcAft>
              <a:defRPr sz="2400">
                <a:solidFill>
                  <a:schemeClr val="tx1"/>
                </a:solidFill>
                <a:latin typeface="Times New Roman" pitchFamily="18" charset="0"/>
              </a:defRPr>
            </a:lvl6pPr>
            <a:lvl7pPr marL="3005138" indent="-231775" defTabSz="928688" eaLnBrk="0" fontAlgn="base" hangingPunct="0">
              <a:spcBef>
                <a:spcPct val="0"/>
              </a:spcBef>
              <a:spcAft>
                <a:spcPct val="0"/>
              </a:spcAft>
              <a:defRPr sz="2400">
                <a:solidFill>
                  <a:schemeClr val="tx1"/>
                </a:solidFill>
                <a:latin typeface="Times New Roman" pitchFamily="18" charset="0"/>
              </a:defRPr>
            </a:lvl7pPr>
            <a:lvl8pPr marL="3462338" indent="-231775" defTabSz="928688" eaLnBrk="0" fontAlgn="base" hangingPunct="0">
              <a:spcBef>
                <a:spcPct val="0"/>
              </a:spcBef>
              <a:spcAft>
                <a:spcPct val="0"/>
              </a:spcAft>
              <a:defRPr sz="2400">
                <a:solidFill>
                  <a:schemeClr val="tx1"/>
                </a:solidFill>
                <a:latin typeface="Times New Roman" pitchFamily="18" charset="0"/>
              </a:defRPr>
            </a:lvl8pPr>
            <a:lvl9pPr marL="3919538" indent="-231775" defTabSz="928688" eaLnBrk="0" fontAlgn="base" hangingPunct="0">
              <a:spcBef>
                <a:spcPct val="0"/>
              </a:spcBef>
              <a:spcAft>
                <a:spcPct val="0"/>
              </a:spcAft>
              <a:defRPr sz="2400">
                <a:solidFill>
                  <a:schemeClr val="tx1"/>
                </a:solidFill>
                <a:latin typeface="Times New Roman" pitchFamily="18" charset="0"/>
              </a:defRPr>
            </a:lvl9pPr>
          </a:lstStyle>
          <a:p>
            <a:pPr algn="r"/>
            <a:fld id="{C3CCC943-1F20-4BF7-BADF-EAFDD5236329}" type="datetime1">
              <a:rPr lang="en-US" sz="1200" b="0">
                <a:latin typeface="Arial" pitchFamily="34" charset="0"/>
                <a:ea typeface="ＭＳ Ｐゴシック" pitchFamily="34" charset="-128"/>
              </a:rPr>
              <a:pPr algn="r"/>
              <a:t>9/27/2012</a:t>
            </a:fld>
            <a:endParaRPr lang="en-US" sz="1200" b="0">
              <a:latin typeface="Arial" pitchFamily="34" charset="0"/>
              <a:ea typeface="ＭＳ Ｐゴシック" pitchFamily="34" charset="-128"/>
            </a:endParaRPr>
          </a:p>
        </p:txBody>
      </p:sp>
      <p:sp>
        <p:nvSpPr>
          <p:cNvPr id="2239493" name="Slide Number Placeholder 4"/>
          <p:cNvSpPr txBox="1">
            <a:spLocks noGrp="1"/>
          </p:cNvSpPr>
          <p:nvPr/>
        </p:nvSpPr>
        <p:spPr bwMode="auto">
          <a:xfrm>
            <a:off x="3941763" y="8843963"/>
            <a:ext cx="30130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algn="l" defTabSz="928688">
              <a:defRPr sz="2400">
                <a:solidFill>
                  <a:schemeClr val="tx1"/>
                </a:solidFill>
                <a:latin typeface="Times New Roman" pitchFamily="18" charset="0"/>
              </a:defRPr>
            </a:lvl1pPr>
            <a:lvl2pPr marL="755650" indent="-290513" algn="l" defTabSz="928688">
              <a:defRPr sz="2400">
                <a:solidFill>
                  <a:schemeClr val="tx1"/>
                </a:solidFill>
                <a:latin typeface="Times New Roman" pitchFamily="18" charset="0"/>
              </a:defRPr>
            </a:lvl2pPr>
            <a:lvl3pPr marL="1162050" indent="-233363" algn="l" defTabSz="928688">
              <a:defRPr sz="2400">
                <a:solidFill>
                  <a:schemeClr val="tx1"/>
                </a:solidFill>
                <a:latin typeface="Times New Roman" pitchFamily="18" charset="0"/>
              </a:defRPr>
            </a:lvl3pPr>
            <a:lvl4pPr marL="1625600" indent="-231775" algn="l" defTabSz="928688">
              <a:defRPr sz="2400">
                <a:solidFill>
                  <a:schemeClr val="tx1"/>
                </a:solidFill>
                <a:latin typeface="Times New Roman" pitchFamily="18" charset="0"/>
              </a:defRPr>
            </a:lvl4pPr>
            <a:lvl5pPr marL="2090738" indent="-231775" algn="l" defTabSz="928688">
              <a:defRPr sz="2400">
                <a:solidFill>
                  <a:schemeClr val="tx1"/>
                </a:solidFill>
                <a:latin typeface="Times New Roman" pitchFamily="18" charset="0"/>
              </a:defRPr>
            </a:lvl5pPr>
            <a:lvl6pPr marL="2547938" indent="-231775" defTabSz="928688" eaLnBrk="0" fontAlgn="base" hangingPunct="0">
              <a:spcBef>
                <a:spcPct val="0"/>
              </a:spcBef>
              <a:spcAft>
                <a:spcPct val="0"/>
              </a:spcAft>
              <a:defRPr sz="2400">
                <a:solidFill>
                  <a:schemeClr val="tx1"/>
                </a:solidFill>
                <a:latin typeface="Times New Roman" pitchFamily="18" charset="0"/>
              </a:defRPr>
            </a:lvl6pPr>
            <a:lvl7pPr marL="3005138" indent="-231775" defTabSz="928688" eaLnBrk="0" fontAlgn="base" hangingPunct="0">
              <a:spcBef>
                <a:spcPct val="0"/>
              </a:spcBef>
              <a:spcAft>
                <a:spcPct val="0"/>
              </a:spcAft>
              <a:defRPr sz="2400">
                <a:solidFill>
                  <a:schemeClr val="tx1"/>
                </a:solidFill>
                <a:latin typeface="Times New Roman" pitchFamily="18" charset="0"/>
              </a:defRPr>
            </a:lvl7pPr>
            <a:lvl8pPr marL="3462338" indent="-231775" defTabSz="928688" eaLnBrk="0" fontAlgn="base" hangingPunct="0">
              <a:spcBef>
                <a:spcPct val="0"/>
              </a:spcBef>
              <a:spcAft>
                <a:spcPct val="0"/>
              </a:spcAft>
              <a:defRPr sz="2400">
                <a:solidFill>
                  <a:schemeClr val="tx1"/>
                </a:solidFill>
                <a:latin typeface="Times New Roman" pitchFamily="18" charset="0"/>
              </a:defRPr>
            </a:lvl8pPr>
            <a:lvl9pPr marL="3919538" indent="-231775" defTabSz="928688" eaLnBrk="0" fontAlgn="base" hangingPunct="0">
              <a:spcBef>
                <a:spcPct val="0"/>
              </a:spcBef>
              <a:spcAft>
                <a:spcPct val="0"/>
              </a:spcAft>
              <a:defRPr sz="2400">
                <a:solidFill>
                  <a:schemeClr val="tx1"/>
                </a:solidFill>
                <a:latin typeface="Times New Roman" pitchFamily="18" charset="0"/>
              </a:defRPr>
            </a:lvl9pPr>
          </a:lstStyle>
          <a:p>
            <a:pPr algn="r"/>
            <a:fld id="{7404FA52-8CFE-4004-975F-9D1EB396CD4D}" type="slidenum">
              <a:rPr lang="en-US" sz="1200" b="0">
                <a:latin typeface="Arial" pitchFamily="34" charset="0"/>
                <a:ea typeface="ＭＳ Ｐゴシック" pitchFamily="34" charset="-128"/>
              </a:rPr>
              <a:pPr algn="r"/>
              <a:t>10</a:t>
            </a:fld>
            <a:endParaRPr lang="en-US" sz="1200" b="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hdr" sz="quarter"/>
          </p:nvPr>
        </p:nvSpPr>
        <p:spPr>
          <a:ln/>
        </p:spPr>
        <p:txBody>
          <a:bodyPr/>
          <a:lstStyle/>
          <a:p>
            <a:r>
              <a:rPr lang="en-US" smtClean="0"/>
              <a:t>doc.: IEEE 802.11-10/0617r3</a:t>
            </a:r>
            <a:endParaRPr lang="en-US"/>
          </a:p>
        </p:txBody>
      </p:sp>
      <p:sp>
        <p:nvSpPr>
          <p:cNvPr id="13" name="Rectangle 3"/>
          <p:cNvSpPr>
            <a:spLocks noGrp="1" noChangeArrowheads="1"/>
          </p:cNvSpPr>
          <p:nvPr>
            <p:ph type="dt" idx="1"/>
          </p:nvPr>
        </p:nvSpPr>
        <p:spPr>
          <a:ln/>
        </p:spPr>
        <p:txBody>
          <a:bodyPr/>
          <a:lstStyle/>
          <a:p>
            <a:r>
              <a:rPr lang="en-US" smtClean="0"/>
              <a:t>September 2012</a:t>
            </a:r>
            <a:endParaRPr lang="en-US"/>
          </a:p>
        </p:txBody>
      </p:sp>
      <p:sp>
        <p:nvSpPr>
          <p:cNvPr id="14" name="Rectangle 6"/>
          <p:cNvSpPr>
            <a:spLocks noGrp="1" noChangeArrowheads="1"/>
          </p:cNvSpPr>
          <p:nvPr>
            <p:ph type="ftr" sz="quarter" idx="4"/>
          </p:nvPr>
        </p:nvSpPr>
        <p:spPr>
          <a:ln/>
        </p:spPr>
        <p:txBody>
          <a:bodyPr/>
          <a:lstStyle/>
          <a:p>
            <a:pPr lvl="4"/>
            <a:r>
              <a:rPr lang="en-US"/>
              <a:t>Bruce Kraemer (Marvell)</a:t>
            </a:r>
          </a:p>
        </p:txBody>
      </p:sp>
      <p:sp>
        <p:nvSpPr>
          <p:cNvPr id="15" name="Rectangle 7"/>
          <p:cNvSpPr>
            <a:spLocks noGrp="1" noChangeArrowheads="1"/>
          </p:cNvSpPr>
          <p:nvPr>
            <p:ph type="sldNum" sz="quarter" idx="5"/>
          </p:nvPr>
        </p:nvSpPr>
        <p:spPr>
          <a:ln/>
        </p:spPr>
        <p:txBody>
          <a:bodyPr/>
          <a:lstStyle/>
          <a:p>
            <a:r>
              <a:rPr lang="en-US"/>
              <a:t>Page </a:t>
            </a:r>
            <a:fld id="{F059E243-1BCC-41ED-8DE4-64C574BAB14E}" type="slidenum">
              <a:rPr lang="en-US"/>
              <a:pPr/>
              <a:t>12</a:t>
            </a:fld>
            <a:endParaRPr lang="en-US"/>
          </a:p>
        </p:txBody>
      </p:sp>
      <p:sp>
        <p:nvSpPr>
          <p:cNvPr id="2232322" name="Rectangle 2"/>
          <p:cNvSpPr txBox="1">
            <a:spLocks noGrp="1" noChangeArrowheads="1"/>
          </p:cNvSpPr>
          <p:nvPr/>
        </p:nvSpPr>
        <p:spPr bwMode="auto">
          <a:xfrm>
            <a:off x="3435350" y="98425"/>
            <a:ext cx="28654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lgn="l" defTabSz="944563">
              <a:defRPr sz="2400">
                <a:solidFill>
                  <a:schemeClr val="tx1"/>
                </a:solidFill>
                <a:latin typeface="Times New Roman" pitchFamily="18" charset="0"/>
              </a:defRPr>
            </a:lvl1pPr>
            <a:lvl2pPr marL="747713" indent="-287338" algn="l" defTabSz="944563">
              <a:defRPr sz="2400">
                <a:solidFill>
                  <a:schemeClr val="tx1"/>
                </a:solidFill>
                <a:latin typeface="Times New Roman" pitchFamily="18" charset="0"/>
              </a:defRPr>
            </a:lvl2pPr>
            <a:lvl3pPr marL="1150938" indent="-230188" algn="l" defTabSz="944563">
              <a:defRPr sz="2400">
                <a:solidFill>
                  <a:schemeClr val="tx1"/>
                </a:solidFill>
                <a:latin typeface="Times New Roman" pitchFamily="18" charset="0"/>
              </a:defRPr>
            </a:lvl3pPr>
            <a:lvl4pPr marL="1611313" indent="-230188" algn="l" defTabSz="944563">
              <a:defRPr sz="2400">
                <a:solidFill>
                  <a:schemeClr val="tx1"/>
                </a:solidFill>
                <a:latin typeface="Times New Roman" pitchFamily="18" charset="0"/>
              </a:defRPr>
            </a:lvl4pPr>
            <a:lvl5pPr marL="2071688" indent="-230188" algn="l" defTabSz="944563">
              <a:defRPr sz="2400">
                <a:solidFill>
                  <a:schemeClr val="tx1"/>
                </a:solidFill>
                <a:latin typeface="Times New Roman" pitchFamily="18" charset="0"/>
              </a:defRPr>
            </a:lvl5pPr>
            <a:lvl6pPr marL="2528888" indent="-230188" defTabSz="944563" eaLnBrk="0" fontAlgn="base" hangingPunct="0">
              <a:spcBef>
                <a:spcPct val="0"/>
              </a:spcBef>
              <a:spcAft>
                <a:spcPct val="0"/>
              </a:spcAft>
              <a:defRPr sz="2400">
                <a:solidFill>
                  <a:schemeClr val="tx1"/>
                </a:solidFill>
                <a:latin typeface="Times New Roman" pitchFamily="18" charset="0"/>
              </a:defRPr>
            </a:lvl6pPr>
            <a:lvl7pPr marL="2986088" indent="-230188" defTabSz="944563" eaLnBrk="0" fontAlgn="base" hangingPunct="0">
              <a:spcBef>
                <a:spcPct val="0"/>
              </a:spcBef>
              <a:spcAft>
                <a:spcPct val="0"/>
              </a:spcAft>
              <a:defRPr sz="2400">
                <a:solidFill>
                  <a:schemeClr val="tx1"/>
                </a:solidFill>
                <a:latin typeface="Times New Roman" pitchFamily="18" charset="0"/>
              </a:defRPr>
            </a:lvl7pPr>
            <a:lvl8pPr marL="3443288" indent="-230188" defTabSz="944563" eaLnBrk="0" fontAlgn="base" hangingPunct="0">
              <a:spcBef>
                <a:spcPct val="0"/>
              </a:spcBef>
              <a:spcAft>
                <a:spcPct val="0"/>
              </a:spcAft>
              <a:defRPr sz="2400">
                <a:solidFill>
                  <a:schemeClr val="tx1"/>
                </a:solidFill>
                <a:latin typeface="Times New Roman" pitchFamily="18" charset="0"/>
              </a:defRPr>
            </a:lvl8pPr>
            <a:lvl9pPr marL="3900488" indent="-230188" defTabSz="944563" eaLnBrk="0" fontAlgn="base" hangingPunct="0">
              <a:spcBef>
                <a:spcPct val="0"/>
              </a:spcBef>
              <a:spcAft>
                <a:spcPct val="0"/>
              </a:spcAft>
              <a:defRPr sz="2400">
                <a:solidFill>
                  <a:schemeClr val="tx1"/>
                </a:solidFill>
                <a:latin typeface="Times New Roman" pitchFamily="18" charset="0"/>
              </a:defRPr>
            </a:lvl9pPr>
          </a:lstStyle>
          <a:p>
            <a:pPr algn="r"/>
            <a:r>
              <a:rPr lang="en-US" sz="1400"/>
              <a:t>doc: 802.11-10/0274r0doc.: IEEE 802.11-06/0528r0</a:t>
            </a:r>
          </a:p>
        </p:txBody>
      </p:sp>
      <p:sp>
        <p:nvSpPr>
          <p:cNvPr id="2232323" name="Rectangle 3"/>
          <p:cNvSpPr txBox="1">
            <a:spLocks noGrp="1" noChangeArrowheads="1"/>
          </p:cNvSpPr>
          <p:nvPr/>
        </p:nvSpPr>
        <p:spPr bwMode="auto">
          <a:xfrm>
            <a:off x="655638" y="98425"/>
            <a:ext cx="15954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lgn="l" defTabSz="944563">
              <a:defRPr sz="2400">
                <a:solidFill>
                  <a:schemeClr val="tx1"/>
                </a:solidFill>
                <a:latin typeface="Times New Roman" pitchFamily="18" charset="0"/>
              </a:defRPr>
            </a:lvl1pPr>
            <a:lvl2pPr marL="747713" indent="-287338" algn="l" defTabSz="944563">
              <a:defRPr sz="2400">
                <a:solidFill>
                  <a:schemeClr val="tx1"/>
                </a:solidFill>
                <a:latin typeface="Times New Roman" pitchFamily="18" charset="0"/>
              </a:defRPr>
            </a:lvl2pPr>
            <a:lvl3pPr marL="1150938" indent="-230188" algn="l" defTabSz="944563">
              <a:defRPr sz="2400">
                <a:solidFill>
                  <a:schemeClr val="tx1"/>
                </a:solidFill>
                <a:latin typeface="Times New Roman" pitchFamily="18" charset="0"/>
              </a:defRPr>
            </a:lvl3pPr>
            <a:lvl4pPr marL="1611313" indent="-230188" algn="l" defTabSz="944563">
              <a:defRPr sz="2400">
                <a:solidFill>
                  <a:schemeClr val="tx1"/>
                </a:solidFill>
                <a:latin typeface="Times New Roman" pitchFamily="18" charset="0"/>
              </a:defRPr>
            </a:lvl4pPr>
            <a:lvl5pPr marL="2071688" indent="-230188" algn="l" defTabSz="944563">
              <a:defRPr sz="2400">
                <a:solidFill>
                  <a:schemeClr val="tx1"/>
                </a:solidFill>
                <a:latin typeface="Times New Roman" pitchFamily="18" charset="0"/>
              </a:defRPr>
            </a:lvl5pPr>
            <a:lvl6pPr marL="2528888" indent="-230188" defTabSz="944563" eaLnBrk="0" fontAlgn="base" hangingPunct="0">
              <a:spcBef>
                <a:spcPct val="0"/>
              </a:spcBef>
              <a:spcAft>
                <a:spcPct val="0"/>
              </a:spcAft>
              <a:defRPr sz="2400">
                <a:solidFill>
                  <a:schemeClr val="tx1"/>
                </a:solidFill>
                <a:latin typeface="Times New Roman" pitchFamily="18" charset="0"/>
              </a:defRPr>
            </a:lvl6pPr>
            <a:lvl7pPr marL="2986088" indent="-230188" defTabSz="944563" eaLnBrk="0" fontAlgn="base" hangingPunct="0">
              <a:spcBef>
                <a:spcPct val="0"/>
              </a:spcBef>
              <a:spcAft>
                <a:spcPct val="0"/>
              </a:spcAft>
              <a:defRPr sz="2400">
                <a:solidFill>
                  <a:schemeClr val="tx1"/>
                </a:solidFill>
                <a:latin typeface="Times New Roman" pitchFamily="18" charset="0"/>
              </a:defRPr>
            </a:lvl7pPr>
            <a:lvl8pPr marL="3443288" indent="-230188" defTabSz="944563" eaLnBrk="0" fontAlgn="base" hangingPunct="0">
              <a:spcBef>
                <a:spcPct val="0"/>
              </a:spcBef>
              <a:spcAft>
                <a:spcPct val="0"/>
              </a:spcAft>
              <a:defRPr sz="2400">
                <a:solidFill>
                  <a:schemeClr val="tx1"/>
                </a:solidFill>
                <a:latin typeface="Times New Roman" pitchFamily="18" charset="0"/>
              </a:defRPr>
            </a:lvl8pPr>
            <a:lvl9pPr marL="3900488" indent="-230188" defTabSz="944563" eaLnBrk="0" fontAlgn="base" hangingPunct="0">
              <a:spcBef>
                <a:spcPct val="0"/>
              </a:spcBef>
              <a:spcAft>
                <a:spcPct val="0"/>
              </a:spcAft>
              <a:defRPr sz="2400">
                <a:solidFill>
                  <a:schemeClr val="tx1"/>
                </a:solidFill>
                <a:latin typeface="Times New Roman" pitchFamily="18" charset="0"/>
              </a:defRPr>
            </a:lvl9pPr>
          </a:lstStyle>
          <a:p>
            <a:r>
              <a:rPr lang="en-US" sz="1400"/>
              <a:t>March 2010May 2006</a:t>
            </a:r>
          </a:p>
        </p:txBody>
      </p:sp>
      <p:sp>
        <p:nvSpPr>
          <p:cNvPr id="2232324" name="Rectangle 6"/>
          <p:cNvSpPr txBox="1">
            <a:spLocks noGrp="1" noChangeArrowheads="1"/>
          </p:cNvSpPr>
          <p:nvPr/>
        </p:nvSpPr>
        <p:spPr bwMode="auto">
          <a:xfrm>
            <a:off x="3843338" y="9013825"/>
            <a:ext cx="245745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4488" indent="-344488" algn="l" defTabSz="944563">
              <a:defRPr sz="2400">
                <a:solidFill>
                  <a:schemeClr val="tx1"/>
                </a:solidFill>
                <a:latin typeface="Times New Roman" pitchFamily="18" charset="0"/>
              </a:defRPr>
            </a:lvl1pPr>
            <a:lvl2pPr marL="747713" indent="-287338" algn="l" defTabSz="944563">
              <a:defRPr sz="2400">
                <a:solidFill>
                  <a:schemeClr val="tx1"/>
                </a:solidFill>
                <a:latin typeface="Times New Roman" pitchFamily="18" charset="0"/>
              </a:defRPr>
            </a:lvl2pPr>
            <a:lvl3pPr marL="1150938" indent="-230188" algn="l" defTabSz="944563">
              <a:defRPr sz="2400">
                <a:solidFill>
                  <a:schemeClr val="tx1"/>
                </a:solidFill>
                <a:latin typeface="Times New Roman" pitchFamily="18" charset="0"/>
              </a:defRPr>
            </a:lvl3pPr>
            <a:lvl4pPr marL="1611313" indent="-230188" algn="l" defTabSz="944563">
              <a:defRPr sz="2400">
                <a:solidFill>
                  <a:schemeClr val="tx1"/>
                </a:solidFill>
                <a:latin typeface="Times New Roman" pitchFamily="18" charset="0"/>
              </a:defRPr>
            </a:lvl4pPr>
            <a:lvl5pPr marL="461963" algn="l" defTabSz="944563">
              <a:defRPr sz="2400">
                <a:solidFill>
                  <a:schemeClr val="tx1"/>
                </a:solidFill>
                <a:latin typeface="Times New Roman" pitchFamily="18" charset="0"/>
              </a:defRPr>
            </a:lvl5pPr>
            <a:lvl6pPr marL="919163" defTabSz="944563" eaLnBrk="0" fontAlgn="base" hangingPunct="0">
              <a:spcBef>
                <a:spcPct val="0"/>
              </a:spcBef>
              <a:spcAft>
                <a:spcPct val="0"/>
              </a:spcAft>
              <a:defRPr sz="2400">
                <a:solidFill>
                  <a:schemeClr val="tx1"/>
                </a:solidFill>
                <a:latin typeface="Times New Roman" pitchFamily="18" charset="0"/>
              </a:defRPr>
            </a:lvl6pPr>
            <a:lvl7pPr marL="1376363" defTabSz="944563" eaLnBrk="0" fontAlgn="base" hangingPunct="0">
              <a:spcBef>
                <a:spcPct val="0"/>
              </a:spcBef>
              <a:spcAft>
                <a:spcPct val="0"/>
              </a:spcAft>
              <a:defRPr sz="2400">
                <a:solidFill>
                  <a:schemeClr val="tx1"/>
                </a:solidFill>
                <a:latin typeface="Times New Roman" pitchFamily="18" charset="0"/>
              </a:defRPr>
            </a:lvl7pPr>
            <a:lvl8pPr marL="1833563" defTabSz="944563" eaLnBrk="0" fontAlgn="base" hangingPunct="0">
              <a:spcBef>
                <a:spcPct val="0"/>
              </a:spcBef>
              <a:spcAft>
                <a:spcPct val="0"/>
              </a:spcAft>
              <a:defRPr sz="2400">
                <a:solidFill>
                  <a:schemeClr val="tx1"/>
                </a:solidFill>
                <a:latin typeface="Times New Roman" pitchFamily="18" charset="0"/>
              </a:defRPr>
            </a:lvl8pPr>
            <a:lvl9pPr marL="2290763" defTabSz="944563" eaLnBrk="0" fontAlgn="base" hangingPunct="0">
              <a:spcBef>
                <a:spcPct val="0"/>
              </a:spcBef>
              <a:spcAft>
                <a:spcPct val="0"/>
              </a:spcAft>
              <a:defRPr sz="2400">
                <a:solidFill>
                  <a:schemeClr val="tx1"/>
                </a:solidFill>
                <a:latin typeface="Times New Roman" pitchFamily="18" charset="0"/>
              </a:defRPr>
            </a:lvl9pPr>
          </a:lstStyle>
          <a:p>
            <a:pPr lvl="4" algn="r"/>
            <a:r>
              <a:rPr lang="en-US" sz="1200" b="0"/>
              <a:t>Adrian Stephens, IntelBruce Kraemer, Marvell</a:t>
            </a:r>
          </a:p>
        </p:txBody>
      </p:sp>
      <p:sp>
        <p:nvSpPr>
          <p:cNvPr id="2232325" name="Rectangle 7"/>
          <p:cNvSpPr txBox="1">
            <a:spLocks noGrp="1" noChangeArrowheads="1"/>
          </p:cNvSpPr>
          <p:nvPr/>
        </p:nvSpPr>
        <p:spPr bwMode="auto">
          <a:xfrm>
            <a:off x="3225800" y="9013825"/>
            <a:ext cx="5207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944563">
              <a:defRPr sz="2400">
                <a:solidFill>
                  <a:schemeClr val="tx1"/>
                </a:solidFill>
                <a:latin typeface="Times New Roman" pitchFamily="18" charset="0"/>
              </a:defRPr>
            </a:lvl1pPr>
            <a:lvl2pPr marL="747713" indent="-287338" algn="l" defTabSz="944563">
              <a:defRPr sz="2400">
                <a:solidFill>
                  <a:schemeClr val="tx1"/>
                </a:solidFill>
                <a:latin typeface="Times New Roman" pitchFamily="18" charset="0"/>
              </a:defRPr>
            </a:lvl2pPr>
            <a:lvl3pPr marL="1150938" indent="-230188" algn="l" defTabSz="944563">
              <a:defRPr sz="2400">
                <a:solidFill>
                  <a:schemeClr val="tx1"/>
                </a:solidFill>
                <a:latin typeface="Times New Roman" pitchFamily="18" charset="0"/>
              </a:defRPr>
            </a:lvl3pPr>
            <a:lvl4pPr marL="1611313" indent="-230188" algn="l" defTabSz="944563">
              <a:defRPr sz="2400">
                <a:solidFill>
                  <a:schemeClr val="tx1"/>
                </a:solidFill>
                <a:latin typeface="Times New Roman" pitchFamily="18" charset="0"/>
              </a:defRPr>
            </a:lvl4pPr>
            <a:lvl5pPr marL="2071688" indent="-230188" algn="l" defTabSz="944563">
              <a:defRPr sz="2400">
                <a:solidFill>
                  <a:schemeClr val="tx1"/>
                </a:solidFill>
                <a:latin typeface="Times New Roman" pitchFamily="18" charset="0"/>
              </a:defRPr>
            </a:lvl5pPr>
            <a:lvl6pPr marL="2528888" indent="-230188" defTabSz="944563" eaLnBrk="0" fontAlgn="base" hangingPunct="0">
              <a:spcBef>
                <a:spcPct val="0"/>
              </a:spcBef>
              <a:spcAft>
                <a:spcPct val="0"/>
              </a:spcAft>
              <a:defRPr sz="2400">
                <a:solidFill>
                  <a:schemeClr val="tx1"/>
                </a:solidFill>
                <a:latin typeface="Times New Roman" pitchFamily="18" charset="0"/>
              </a:defRPr>
            </a:lvl6pPr>
            <a:lvl7pPr marL="2986088" indent="-230188" defTabSz="944563" eaLnBrk="0" fontAlgn="base" hangingPunct="0">
              <a:spcBef>
                <a:spcPct val="0"/>
              </a:spcBef>
              <a:spcAft>
                <a:spcPct val="0"/>
              </a:spcAft>
              <a:defRPr sz="2400">
                <a:solidFill>
                  <a:schemeClr val="tx1"/>
                </a:solidFill>
                <a:latin typeface="Times New Roman" pitchFamily="18" charset="0"/>
              </a:defRPr>
            </a:lvl7pPr>
            <a:lvl8pPr marL="3443288" indent="-230188" defTabSz="944563" eaLnBrk="0" fontAlgn="base" hangingPunct="0">
              <a:spcBef>
                <a:spcPct val="0"/>
              </a:spcBef>
              <a:spcAft>
                <a:spcPct val="0"/>
              </a:spcAft>
              <a:defRPr sz="2400">
                <a:solidFill>
                  <a:schemeClr val="tx1"/>
                </a:solidFill>
                <a:latin typeface="Times New Roman" pitchFamily="18" charset="0"/>
              </a:defRPr>
            </a:lvl8pPr>
            <a:lvl9pPr marL="3900488" indent="-230188" defTabSz="944563" eaLnBrk="0" fontAlgn="base" hangingPunct="0">
              <a:spcBef>
                <a:spcPct val="0"/>
              </a:spcBef>
              <a:spcAft>
                <a:spcPct val="0"/>
              </a:spcAft>
              <a:defRPr sz="2400">
                <a:solidFill>
                  <a:schemeClr val="tx1"/>
                </a:solidFill>
                <a:latin typeface="Times New Roman" pitchFamily="18" charset="0"/>
              </a:defRPr>
            </a:lvl9pPr>
          </a:lstStyle>
          <a:p>
            <a:pPr algn="r"/>
            <a:r>
              <a:rPr lang="en-US" sz="1200" b="0"/>
              <a:t>Page </a:t>
            </a:r>
            <a:fld id="{A5BA9ECF-4BC1-46A7-A7DF-27EB440D7424}" type="slidenum">
              <a:rPr lang="en-US" sz="1200" b="0"/>
              <a:pPr algn="r"/>
              <a:t>12</a:t>
            </a:fld>
            <a:endParaRPr lang="en-US" sz="1200" b="0"/>
          </a:p>
        </p:txBody>
      </p:sp>
      <p:sp>
        <p:nvSpPr>
          <p:cNvPr id="2232326" name="Rectangle 2"/>
          <p:cNvSpPr txBox="1">
            <a:spLocks noGrp="1" noChangeArrowheads="1"/>
          </p:cNvSpPr>
          <p:nvPr/>
        </p:nvSpPr>
        <p:spPr bwMode="auto">
          <a:xfrm>
            <a:off x="5651500" y="98425"/>
            <a:ext cx="649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lgn="l" defTabSz="944563">
              <a:defRPr sz="2400">
                <a:solidFill>
                  <a:schemeClr val="tx1"/>
                </a:solidFill>
                <a:latin typeface="Times New Roman" pitchFamily="18" charset="0"/>
              </a:defRPr>
            </a:lvl1pPr>
            <a:lvl2pPr marL="747713" indent="-287338" algn="l" defTabSz="944563">
              <a:defRPr sz="2400">
                <a:solidFill>
                  <a:schemeClr val="tx1"/>
                </a:solidFill>
                <a:latin typeface="Times New Roman" pitchFamily="18" charset="0"/>
              </a:defRPr>
            </a:lvl2pPr>
            <a:lvl3pPr marL="1150938" indent="-230188" algn="l" defTabSz="944563">
              <a:defRPr sz="2400">
                <a:solidFill>
                  <a:schemeClr val="tx1"/>
                </a:solidFill>
                <a:latin typeface="Times New Roman" pitchFamily="18" charset="0"/>
              </a:defRPr>
            </a:lvl3pPr>
            <a:lvl4pPr marL="1611313" indent="-230188" algn="l" defTabSz="944563">
              <a:defRPr sz="2400">
                <a:solidFill>
                  <a:schemeClr val="tx1"/>
                </a:solidFill>
                <a:latin typeface="Times New Roman" pitchFamily="18" charset="0"/>
              </a:defRPr>
            </a:lvl4pPr>
            <a:lvl5pPr marL="2071688" indent="-230188" algn="l" defTabSz="944563">
              <a:defRPr sz="2400">
                <a:solidFill>
                  <a:schemeClr val="tx1"/>
                </a:solidFill>
                <a:latin typeface="Times New Roman" pitchFamily="18" charset="0"/>
              </a:defRPr>
            </a:lvl5pPr>
            <a:lvl6pPr marL="2528888" indent="-230188" defTabSz="944563" eaLnBrk="0" fontAlgn="base" hangingPunct="0">
              <a:spcBef>
                <a:spcPct val="0"/>
              </a:spcBef>
              <a:spcAft>
                <a:spcPct val="0"/>
              </a:spcAft>
              <a:defRPr sz="2400">
                <a:solidFill>
                  <a:schemeClr val="tx1"/>
                </a:solidFill>
                <a:latin typeface="Times New Roman" pitchFamily="18" charset="0"/>
              </a:defRPr>
            </a:lvl6pPr>
            <a:lvl7pPr marL="2986088" indent="-230188" defTabSz="944563" eaLnBrk="0" fontAlgn="base" hangingPunct="0">
              <a:spcBef>
                <a:spcPct val="0"/>
              </a:spcBef>
              <a:spcAft>
                <a:spcPct val="0"/>
              </a:spcAft>
              <a:defRPr sz="2400">
                <a:solidFill>
                  <a:schemeClr val="tx1"/>
                </a:solidFill>
                <a:latin typeface="Times New Roman" pitchFamily="18" charset="0"/>
              </a:defRPr>
            </a:lvl7pPr>
            <a:lvl8pPr marL="3443288" indent="-230188" defTabSz="944563" eaLnBrk="0" fontAlgn="base" hangingPunct="0">
              <a:spcBef>
                <a:spcPct val="0"/>
              </a:spcBef>
              <a:spcAft>
                <a:spcPct val="0"/>
              </a:spcAft>
              <a:defRPr sz="2400">
                <a:solidFill>
                  <a:schemeClr val="tx1"/>
                </a:solidFill>
                <a:latin typeface="Times New Roman" pitchFamily="18" charset="0"/>
              </a:defRPr>
            </a:lvl8pPr>
            <a:lvl9pPr marL="3900488" indent="-230188" defTabSz="944563" eaLnBrk="0" fontAlgn="base" hangingPunct="0">
              <a:spcBef>
                <a:spcPct val="0"/>
              </a:spcBef>
              <a:spcAft>
                <a:spcPct val="0"/>
              </a:spcAft>
              <a:defRPr sz="2400">
                <a:solidFill>
                  <a:schemeClr val="tx1"/>
                </a:solidFill>
                <a:latin typeface="Times New Roman" pitchFamily="18" charset="0"/>
              </a:defRPr>
            </a:lvl9pPr>
          </a:lstStyle>
          <a:p>
            <a:pPr algn="r"/>
            <a:r>
              <a:rPr lang="en-US" sz="1400"/>
              <a:t>doc.: IEEE 802.11-06/0528r0</a:t>
            </a:r>
          </a:p>
        </p:txBody>
      </p:sp>
      <p:sp>
        <p:nvSpPr>
          <p:cNvPr id="2232327" name="Rectangle 3"/>
          <p:cNvSpPr txBox="1">
            <a:spLocks noGrp="1" noChangeArrowheads="1"/>
          </p:cNvSpPr>
          <p:nvPr/>
        </p:nvSpPr>
        <p:spPr bwMode="auto">
          <a:xfrm>
            <a:off x="655638" y="98425"/>
            <a:ext cx="8382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lgn="l" defTabSz="944563">
              <a:defRPr sz="2400">
                <a:solidFill>
                  <a:schemeClr val="tx1"/>
                </a:solidFill>
                <a:latin typeface="Times New Roman" pitchFamily="18" charset="0"/>
              </a:defRPr>
            </a:lvl1pPr>
            <a:lvl2pPr marL="747713" indent="-287338" algn="l" defTabSz="944563">
              <a:defRPr sz="2400">
                <a:solidFill>
                  <a:schemeClr val="tx1"/>
                </a:solidFill>
                <a:latin typeface="Times New Roman" pitchFamily="18" charset="0"/>
              </a:defRPr>
            </a:lvl2pPr>
            <a:lvl3pPr marL="1150938" indent="-230188" algn="l" defTabSz="944563">
              <a:defRPr sz="2400">
                <a:solidFill>
                  <a:schemeClr val="tx1"/>
                </a:solidFill>
                <a:latin typeface="Times New Roman" pitchFamily="18" charset="0"/>
              </a:defRPr>
            </a:lvl3pPr>
            <a:lvl4pPr marL="1611313" indent="-230188" algn="l" defTabSz="944563">
              <a:defRPr sz="2400">
                <a:solidFill>
                  <a:schemeClr val="tx1"/>
                </a:solidFill>
                <a:latin typeface="Times New Roman" pitchFamily="18" charset="0"/>
              </a:defRPr>
            </a:lvl4pPr>
            <a:lvl5pPr marL="2071688" indent="-230188" algn="l" defTabSz="944563">
              <a:defRPr sz="2400">
                <a:solidFill>
                  <a:schemeClr val="tx1"/>
                </a:solidFill>
                <a:latin typeface="Times New Roman" pitchFamily="18" charset="0"/>
              </a:defRPr>
            </a:lvl5pPr>
            <a:lvl6pPr marL="2528888" indent="-230188" defTabSz="944563" eaLnBrk="0" fontAlgn="base" hangingPunct="0">
              <a:spcBef>
                <a:spcPct val="0"/>
              </a:spcBef>
              <a:spcAft>
                <a:spcPct val="0"/>
              </a:spcAft>
              <a:defRPr sz="2400">
                <a:solidFill>
                  <a:schemeClr val="tx1"/>
                </a:solidFill>
                <a:latin typeface="Times New Roman" pitchFamily="18" charset="0"/>
              </a:defRPr>
            </a:lvl6pPr>
            <a:lvl7pPr marL="2986088" indent="-230188" defTabSz="944563" eaLnBrk="0" fontAlgn="base" hangingPunct="0">
              <a:spcBef>
                <a:spcPct val="0"/>
              </a:spcBef>
              <a:spcAft>
                <a:spcPct val="0"/>
              </a:spcAft>
              <a:defRPr sz="2400">
                <a:solidFill>
                  <a:schemeClr val="tx1"/>
                </a:solidFill>
                <a:latin typeface="Times New Roman" pitchFamily="18" charset="0"/>
              </a:defRPr>
            </a:lvl7pPr>
            <a:lvl8pPr marL="3443288" indent="-230188" defTabSz="944563" eaLnBrk="0" fontAlgn="base" hangingPunct="0">
              <a:spcBef>
                <a:spcPct val="0"/>
              </a:spcBef>
              <a:spcAft>
                <a:spcPct val="0"/>
              </a:spcAft>
              <a:defRPr sz="2400">
                <a:solidFill>
                  <a:schemeClr val="tx1"/>
                </a:solidFill>
                <a:latin typeface="Times New Roman" pitchFamily="18" charset="0"/>
              </a:defRPr>
            </a:lvl8pPr>
            <a:lvl9pPr marL="3900488" indent="-230188" defTabSz="944563" eaLnBrk="0" fontAlgn="base" hangingPunct="0">
              <a:spcBef>
                <a:spcPct val="0"/>
              </a:spcBef>
              <a:spcAft>
                <a:spcPct val="0"/>
              </a:spcAft>
              <a:defRPr sz="2400">
                <a:solidFill>
                  <a:schemeClr val="tx1"/>
                </a:solidFill>
                <a:latin typeface="Times New Roman" pitchFamily="18" charset="0"/>
              </a:defRPr>
            </a:lvl9pPr>
          </a:lstStyle>
          <a:p>
            <a:r>
              <a:rPr lang="en-US" sz="1400"/>
              <a:t>May 2006</a:t>
            </a:r>
          </a:p>
        </p:txBody>
      </p:sp>
      <p:sp>
        <p:nvSpPr>
          <p:cNvPr id="2232328" name="Rectangle 6"/>
          <p:cNvSpPr txBox="1">
            <a:spLocks noGrp="1" noChangeArrowheads="1"/>
          </p:cNvSpPr>
          <p:nvPr/>
        </p:nvSpPr>
        <p:spPr bwMode="auto">
          <a:xfrm>
            <a:off x="5362575" y="9013825"/>
            <a:ext cx="93821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4488" indent="-344488" algn="l" defTabSz="944563">
              <a:defRPr sz="2400">
                <a:solidFill>
                  <a:schemeClr val="tx1"/>
                </a:solidFill>
                <a:latin typeface="Times New Roman" pitchFamily="18" charset="0"/>
              </a:defRPr>
            </a:lvl1pPr>
            <a:lvl2pPr marL="747713" indent="-287338" algn="l" defTabSz="944563">
              <a:defRPr sz="2400">
                <a:solidFill>
                  <a:schemeClr val="tx1"/>
                </a:solidFill>
                <a:latin typeface="Times New Roman" pitchFamily="18" charset="0"/>
              </a:defRPr>
            </a:lvl2pPr>
            <a:lvl3pPr marL="1150938" indent="-230188" algn="l" defTabSz="944563">
              <a:defRPr sz="2400">
                <a:solidFill>
                  <a:schemeClr val="tx1"/>
                </a:solidFill>
                <a:latin typeface="Times New Roman" pitchFamily="18" charset="0"/>
              </a:defRPr>
            </a:lvl3pPr>
            <a:lvl4pPr marL="1611313" indent="-230188" algn="l" defTabSz="944563">
              <a:defRPr sz="2400">
                <a:solidFill>
                  <a:schemeClr val="tx1"/>
                </a:solidFill>
                <a:latin typeface="Times New Roman" pitchFamily="18" charset="0"/>
              </a:defRPr>
            </a:lvl4pPr>
            <a:lvl5pPr marL="461963" algn="l" defTabSz="944563">
              <a:defRPr sz="2400">
                <a:solidFill>
                  <a:schemeClr val="tx1"/>
                </a:solidFill>
                <a:latin typeface="Times New Roman" pitchFamily="18" charset="0"/>
              </a:defRPr>
            </a:lvl5pPr>
            <a:lvl6pPr marL="919163" defTabSz="944563" eaLnBrk="0" fontAlgn="base" hangingPunct="0">
              <a:spcBef>
                <a:spcPct val="0"/>
              </a:spcBef>
              <a:spcAft>
                <a:spcPct val="0"/>
              </a:spcAft>
              <a:defRPr sz="2400">
                <a:solidFill>
                  <a:schemeClr val="tx1"/>
                </a:solidFill>
                <a:latin typeface="Times New Roman" pitchFamily="18" charset="0"/>
              </a:defRPr>
            </a:lvl6pPr>
            <a:lvl7pPr marL="1376363" defTabSz="944563" eaLnBrk="0" fontAlgn="base" hangingPunct="0">
              <a:spcBef>
                <a:spcPct val="0"/>
              </a:spcBef>
              <a:spcAft>
                <a:spcPct val="0"/>
              </a:spcAft>
              <a:defRPr sz="2400">
                <a:solidFill>
                  <a:schemeClr val="tx1"/>
                </a:solidFill>
                <a:latin typeface="Times New Roman" pitchFamily="18" charset="0"/>
              </a:defRPr>
            </a:lvl7pPr>
            <a:lvl8pPr marL="1833563" defTabSz="944563" eaLnBrk="0" fontAlgn="base" hangingPunct="0">
              <a:spcBef>
                <a:spcPct val="0"/>
              </a:spcBef>
              <a:spcAft>
                <a:spcPct val="0"/>
              </a:spcAft>
              <a:defRPr sz="2400">
                <a:solidFill>
                  <a:schemeClr val="tx1"/>
                </a:solidFill>
                <a:latin typeface="Times New Roman" pitchFamily="18" charset="0"/>
              </a:defRPr>
            </a:lvl8pPr>
            <a:lvl9pPr marL="2290763" defTabSz="944563" eaLnBrk="0" fontAlgn="base" hangingPunct="0">
              <a:spcBef>
                <a:spcPct val="0"/>
              </a:spcBef>
              <a:spcAft>
                <a:spcPct val="0"/>
              </a:spcAft>
              <a:defRPr sz="2400">
                <a:solidFill>
                  <a:schemeClr val="tx1"/>
                </a:solidFill>
                <a:latin typeface="Times New Roman" pitchFamily="18" charset="0"/>
              </a:defRPr>
            </a:lvl9pPr>
          </a:lstStyle>
          <a:p>
            <a:pPr lvl="4" algn="r"/>
            <a:r>
              <a:rPr lang="en-US" sz="1200" b="0"/>
              <a:t>Bruce Kraemer, Marvell</a:t>
            </a:r>
          </a:p>
        </p:txBody>
      </p:sp>
      <p:sp>
        <p:nvSpPr>
          <p:cNvPr id="2232329" name="Rectangle 7"/>
          <p:cNvSpPr txBox="1">
            <a:spLocks noGrp="1" noChangeArrowheads="1"/>
          </p:cNvSpPr>
          <p:nvPr/>
        </p:nvSpPr>
        <p:spPr bwMode="auto">
          <a:xfrm>
            <a:off x="3225800" y="9013825"/>
            <a:ext cx="5207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944563">
              <a:defRPr sz="2400">
                <a:solidFill>
                  <a:schemeClr val="tx1"/>
                </a:solidFill>
                <a:latin typeface="Times New Roman" pitchFamily="18" charset="0"/>
              </a:defRPr>
            </a:lvl1pPr>
            <a:lvl2pPr marL="747713" indent="-287338" algn="l" defTabSz="944563">
              <a:defRPr sz="2400">
                <a:solidFill>
                  <a:schemeClr val="tx1"/>
                </a:solidFill>
                <a:latin typeface="Times New Roman" pitchFamily="18" charset="0"/>
              </a:defRPr>
            </a:lvl2pPr>
            <a:lvl3pPr marL="1150938" indent="-230188" algn="l" defTabSz="944563">
              <a:defRPr sz="2400">
                <a:solidFill>
                  <a:schemeClr val="tx1"/>
                </a:solidFill>
                <a:latin typeface="Times New Roman" pitchFamily="18" charset="0"/>
              </a:defRPr>
            </a:lvl3pPr>
            <a:lvl4pPr marL="1611313" indent="-230188" algn="l" defTabSz="944563">
              <a:defRPr sz="2400">
                <a:solidFill>
                  <a:schemeClr val="tx1"/>
                </a:solidFill>
                <a:latin typeface="Times New Roman" pitchFamily="18" charset="0"/>
              </a:defRPr>
            </a:lvl4pPr>
            <a:lvl5pPr marL="2071688" indent="-230188" algn="l" defTabSz="944563">
              <a:defRPr sz="2400">
                <a:solidFill>
                  <a:schemeClr val="tx1"/>
                </a:solidFill>
                <a:latin typeface="Times New Roman" pitchFamily="18" charset="0"/>
              </a:defRPr>
            </a:lvl5pPr>
            <a:lvl6pPr marL="2528888" indent="-230188" defTabSz="944563" eaLnBrk="0" fontAlgn="base" hangingPunct="0">
              <a:spcBef>
                <a:spcPct val="0"/>
              </a:spcBef>
              <a:spcAft>
                <a:spcPct val="0"/>
              </a:spcAft>
              <a:defRPr sz="2400">
                <a:solidFill>
                  <a:schemeClr val="tx1"/>
                </a:solidFill>
                <a:latin typeface="Times New Roman" pitchFamily="18" charset="0"/>
              </a:defRPr>
            </a:lvl6pPr>
            <a:lvl7pPr marL="2986088" indent="-230188" defTabSz="944563" eaLnBrk="0" fontAlgn="base" hangingPunct="0">
              <a:spcBef>
                <a:spcPct val="0"/>
              </a:spcBef>
              <a:spcAft>
                <a:spcPct val="0"/>
              </a:spcAft>
              <a:defRPr sz="2400">
                <a:solidFill>
                  <a:schemeClr val="tx1"/>
                </a:solidFill>
                <a:latin typeface="Times New Roman" pitchFamily="18" charset="0"/>
              </a:defRPr>
            </a:lvl7pPr>
            <a:lvl8pPr marL="3443288" indent="-230188" defTabSz="944563" eaLnBrk="0" fontAlgn="base" hangingPunct="0">
              <a:spcBef>
                <a:spcPct val="0"/>
              </a:spcBef>
              <a:spcAft>
                <a:spcPct val="0"/>
              </a:spcAft>
              <a:defRPr sz="2400">
                <a:solidFill>
                  <a:schemeClr val="tx1"/>
                </a:solidFill>
                <a:latin typeface="Times New Roman" pitchFamily="18" charset="0"/>
              </a:defRPr>
            </a:lvl8pPr>
            <a:lvl9pPr marL="3900488" indent="-230188" defTabSz="944563" eaLnBrk="0" fontAlgn="base" hangingPunct="0">
              <a:spcBef>
                <a:spcPct val="0"/>
              </a:spcBef>
              <a:spcAft>
                <a:spcPct val="0"/>
              </a:spcAft>
              <a:defRPr sz="2400">
                <a:solidFill>
                  <a:schemeClr val="tx1"/>
                </a:solidFill>
                <a:latin typeface="Times New Roman" pitchFamily="18" charset="0"/>
              </a:defRPr>
            </a:lvl9pPr>
          </a:lstStyle>
          <a:p>
            <a:pPr algn="r"/>
            <a:r>
              <a:rPr lang="en-US" sz="1200" b="0"/>
              <a:t>Page </a:t>
            </a:r>
            <a:fld id="{DCEFBEF6-7004-4262-BC30-2CBB7F499AD6}" type="slidenum">
              <a:rPr lang="en-US" sz="1200" b="0"/>
              <a:pPr algn="r"/>
              <a:t>12</a:t>
            </a:fld>
            <a:endParaRPr lang="en-US" sz="1200" b="0"/>
          </a:p>
        </p:txBody>
      </p:sp>
      <p:sp>
        <p:nvSpPr>
          <p:cNvPr id="2232330" name="Rectangle 2"/>
          <p:cNvSpPr>
            <a:spLocks noGrp="1" noRot="1" noChangeAspect="1" noChangeArrowheads="1" noTextEdit="1"/>
          </p:cNvSpPr>
          <p:nvPr>
            <p:ph type="sldImg"/>
          </p:nvPr>
        </p:nvSpPr>
        <p:spPr>
          <a:xfrm>
            <a:off x="1157288" y="703263"/>
            <a:ext cx="4641850" cy="3481387"/>
          </a:xfrm>
          <a:ln/>
        </p:spPr>
      </p:sp>
      <p:sp>
        <p:nvSpPr>
          <p:cNvPr id="2232331" name="Rectangle 3"/>
          <p:cNvSpPr>
            <a:spLocks noGrp="1" noChangeArrowheads="1"/>
          </p:cNvSpPr>
          <p:nvPr>
            <p:ph type="body" idx="1"/>
          </p:nvPr>
        </p:nvSpPr>
        <p:spPr/>
        <p:txBody>
          <a:bodyPr lIns="94743" tIns="46569" rIns="94743" bIns="46569"/>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September 2012</a:t>
            </a:r>
            <a:endParaRPr lang="en-US"/>
          </a:p>
        </p:txBody>
      </p:sp>
      <p:sp>
        <p:nvSpPr>
          <p:cNvPr id="5" name="Footer Placeholder 4"/>
          <p:cNvSpPr>
            <a:spLocks noGrp="1"/>
          </p:cNvSpPr>
          <p:nvPr>
            <p:ph type="ftr" sz="quarter" idx="11"/>
          </p:nvPr>
        </p:nvSpPr>
        <p:spPr/>
        <p:txBody>
          <a:bodyPr/>
          <a:lstStyle>
            <a:lvl1pPr>
              <a:defRPr/>
            </a:lvl1pPr>
          </a:lstStyle>
          <a:p>
            <a:r>
              <a:rPr lang="en-US"/>
              <a:t>Bruce Kraemer, Marvell</a:t>
            </a:r>
          </a:p>
        </p:txBody>
      </p:sp>
      <p:sp>
        <p:nvSpPr>
          <p:cNvPr id="6" name="Slide Number Placeholder 5"/>
          <p:cNvSpPr>
            <a:spLocks noGrp="1"/>
          </p:cNvSpPr>
          <p:nvPr>
            <p:ph type="sldNum" sz="quarter" idx="12"/>
          </p:nvPr>
        </p:nvSpPr>
        <p:spPr/>
        <p:txBody>
          <a:bodyPr/>
          <a:lstStyle>
            <a:lvl1pPr>
              <a:defRPr/>
            </a:lvl1pPr>
          </a:lstStyle>
          <a:p>
            <a:r>
              <a:rPr lang="en-US"/>
              <a:t>Slide </a:t>
            </a:r>
            <a:fld id="{AB57D3D4-A817-49CE-A5FA-CCD014F05934}" type="slidenum">
              <a:rPr lang="en-US"/>
              <a:pPr/>
              <a:t>‹#›</a:t>
            </a:fld>
            <a:endParaRPr lang="en-US"/>
          </a:p>
        </p:txBody>
      </p:sp>
    </p:spTree>
    <p:extLst>
      <p:ext uri="{BB962C8B-B14F-4D97-AF65-F5344CB8AC3E}">
        <p14:creationId xmlns:p14="http://schemas.microsoft.com/office/powerpoint/2010/main" val="293521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September 2012</a:t>
            </a:r>
            <a:endParaRPr lang="en-US"/>
          </a:p>
        </p:txBody>
      </p:sp>
      <p:sp>
        <p:nvSpPr>
          <p:cNvPr id="5" name="Footer Placeholder 4"/>
          <p:cNvSpPr>
            <a:spLocks noGrp="1"/>
          </p:cNvSpPr>
          <p:nvPr>
            <p:ph type="ftr" sz="quarter" idx="11"/>
          </p:nvPr>
        </p:nvSpPr>
        <p:spPr/>
        <p:txBody>
          <a:bodyPr/>
          <a:lstStyle>
            <a:lvl1pPr>
              <a:defRPr/>
            </a:lvl1pPr>
          </a:lstStyle>
          <a:p>
            <a:r>
              <a:rPr lang="en-US"/>
              <a:t>Bruce Kraemer, Marvell</a:t>
            </a:r>
          </a:p>
        </p:txBody>
      </p:sp>
      <p:sp>
        <p:nvSpPr>
          <p:cNvPr id="6" name="Slide Number Placeholder 5"/>
          <p:cNvSpPr>
            <a:spLocks noGrp="1"/>
          </p:cNvSpPr>
          <p:nvPr>
            <p:ph type="sldNum" sz="quarter" idx="12"/>
          </p:nvPr>
        </p:nvSpPr>
        <p:spPr/>
        <p:txBody>
          <a:bodyPr/>
          <a:lstStyle>
            <a:lvl1pPr>
              <a:defRPr/>
            </a:lvl1pPr>
          </a:lstStyle>
          <a:p>
            <a:r>
              <a:rPr lang="en-US"/>
              <a:t>Slide </a:t>
            </a:r>
            <a:fld id="{A9A305E7-2F51-4AD0-BD8D-6899D81B4D11}" type="slidenum">
              <a:rPr lang="en-US"/>
              <a:pPr/>
              <a:t>‹#›</a:t>
            </a:fld>
            <a:endParaRPr lang="en-US"/>
          </a:p>
        </p:txBody>
      </p:sp>
    </p:spTree>
    <p:extLst>
      <p:ext uri="{BB962C8B-B14F-4D97-AF65-F5344CB8AC3E}">
        <p14:creationId xmlns:p14="http://schemas.microsoft.com/office/powerpoint/2010/main" val="777464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September 2012</a:t>
            </a:r>
            <a:endParaRPr lang="en-US"/>
          </a:p>
        </p:txBody>
      </p:sp>
      <p:sp>
        <p:nvSpPr>
          <p:cNvPr id="5" name="Footer Placeholder 4"/>
          <p:cNvSpPr>
            <a:spLocks noGrp="1"/>
          </p:cNvSpPr>
          <p:nvPr>
            <p:ph type="ftr" sz="quarter" idx="11"/>
          </p:nvPr>
        </p:nvSpPr>
        <p:spPr/>
        <p:txBody>
          <a:bodyPr/>
          <a:lstStyle>
            <a:lvl1pPr>
              <a:defRPr/>
            </a:lvl1pPr>
          </a:lstStyle>
          <a:p>
            <a:r>
              <a:rPr lang="en-US"/>
              <a:t>Bruce Kraemer, Marvell</a:t>
            </a:r>
          </a:p>
        </p:txBody>
      </p:sp>
      <p:sp>
        <p:nvSpPr>
          <p:cNvPr id="6" name="Slide Number Placeholder 5"/>
          <p:cNvSpPr>
            <a:spLocks noGrp="1"/>
          </p:cNvSpPr>
          <p:nvPr>
            <p:ph type="sldNum" sz="quarter" idx="12"/>
          </p:nvPr>
        </p:nvSpPr>
        <p:spPr/>
        <p:txBody>
          <a:bodyPr/>
          <a:lstStyle>
            <a:lvl1pPr>
              <a:defRPr/>
            </a:lvl1pPr>
          </a:lstStyle>
          <a:p>
            <a:r>
              <a:rPr lang="en-US"/>
              <a:t>Slide </a:t>
            </a:r>
            <a:fld id="{67A40C18-F30A-4490-85F6-7BBA5F129A6D}" type="slidenum">
              <a:rPr lang="en-US"/>
              <a:pPr/>
              <a:t>‹#›</a:t>
            </a:fld>
            <a:endParaRPr lang="en-US"/>
          </a:p>
        </p:txBody>
      </p:sp>
    </p:spTree>
    <p:extLst>
      <p:ext uri="{BB962C8B-B14F-4D97-AF65-F5344CB8AC3E}">
        <p14:creationId xmlns:p14="http://schemas.microsoft.com/office/powerpoint/2010/main" val="2017632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September 2012</a:t>
            </a:r>
            <a:endParaRPr lang="en-US"/>
          </a:p>
        </p:txBody>
      </p:sp>
      <p:sp>
        <p:nvSpPr>
          <p:cNvPr id="5" name="Footer Placeholder 4"/>
          <p:cNvSpPr>
            <a:spLocks noGrp="1"/>
          </p:cNvSpPr>
          <p:nvPr>
            <p:ph type="ftr" sz="quarter" idx="11"/>
          </p:nvPr>
        </p:nvSpPr>
        <p:spPr/>
        <p:txBody>
          <a:bodyPr/>
          <a:lstStyle>
            <a:lvl1pPr>
              <a:defRPr/>
            </a:lvl1pPr>
          </a:lstStyle>
          <a:p>
            <a:r>
              <a:rPr lang="en-US"/>
              <a:t>Bruce Kraemer, Marvell</a:t>
            </a:r>
          </a:p>
        </p:txBody>
      </p:sp>
      <p:sp>
        <p:nvSpPr>
          <p:cNvPr id="6" name="Slide Number Placeholder 5"/>
          <p:cNvSpPr>
            <a:spLocks noGrp="1"/>
          </p:cNvSpPr>
          <p:nvPr>
            <p:ph type="sldNum" sz="quarter" idx="12"/>
          </p:nvPr>
        </p:nvSpPr>
        <p:spPr/>
        <p:txBody>
          <a:bodyPr/>
          <a:lstStyle>
            <a:lvl1pPr>
              <a:defRPr/>
            </a:lvl1pPr>
          </a:lstStyle>
          <a:p>
            <a:r>
              <a:rPr lang="en-US"/>
              <a:t>Slide </a:t>
            </a:r>
            <a:fld id="{E9F97307-79D6-49A5-9BA6-C69FE15F8145}" type="slidenum">
              <a:rPr lang="en-US"/>
              <a:pPr/>
              <a:t>‹#›</a:t>
            </a:fld>
            <a:endParaRPr lang="en-US"/>
          </a:p>
        </p:txBody>
      </p:sp>
    </p:spTree>
    <p:extLst>
      <p:ext uri="{BB962C8B-B14F-4D97-AF65-F5344CB8AC3E}">
        <p14:creationId xmlns:p14="http://schemas.microsoft.com/office/powerpoint/2010/main" val="2150363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September 2012</a:t>
            </a:r>
            <a:endParaRPr lang="en-US"/>
          </a:p>
        </p:txBody>
      </p:sp>
      <p:sp>
        <p:nvSpPr>
          <p:cNvPr id="5" name="Footer Placeholder 4"/>
          <p:cNvSpPr>
            <a:spLocks noGrp="1"/>
          </p:cNvSpPr>
          <p:nvPr>
            <p:ph type="ftr" sz="quarter" idx="11"/>
          </p:nvPr>
        </p:nvSpPr>
        <p:spPr/>
        <p:txBody>
          <a:bodyPr/>
          <a:lstStyle>
            <a:lvl1pPr>
              <a:defRPr/>
            </a:lvl1pPr>
          </a:lstStyle>
          <a:p>
            <a:r>
              <a:rPr lang="en-US"/>
              <a:t>Bruce Kraemer, Marvell</a:t>
            </a:r>
          </a:p>
        </p:txBody>
      </p:sp>
      <p:sp>
        <p:nvSpPr>
          <p:cNvPr id="6" name="Slide Number Placeholder 5"/>
          <p:cNvSpPr>
            <a:spLocks noGrp="1"/>
          </p:cNvSpPr>
          <p:nvPr>
            <p:ph type="sldNum" sz="quarter" idx="12"/>
          </p:nvPr>
        </p:nvSpPr>
        <p:spPr/>
        <p:txBody>
          <a:bodyPr/>
          <a:lstStyle>
            <a:lvl1pPr>
              <a:defRPr/>
            </a:lvl1pPr>
          </a:lstStyle>
          <a:p>
            <a:r>
              <a:rPr lang="en-US"/>
              <a:t>Slide </a:t>
            </a:r>
            <a:fld id="{1BF1C354-68AC-487D-86F9-6BCAF18FADA1}" type="slidenum">
              <a:rPr lang="en-US"/>
              <a:pPr/>
              <a:t>‹#›</a:t>
            </a:fld>
            <a:endParaRPr lang="en-US"/>
          </a:p>
        </p:txBody>
      </p:sp>
    </p:spTree>
    <p:extLst>
      <p:ext uri="{BB962C8B-B14F-4D97-AF65-F5344CB8AC3E}">
        <p14:creationId xmlns:p14="http://schemas.microsoft.com/office/powerpoint/2010/main" val="2656211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September 2012</a:t>
            </a:r>
            <a:endParaRPr lang="en-US"/>
          </a:p>
        </p:txBody>
      </p:sp>
      <p:sp>
        <p:nvSpPr>
          <p:cNvPr id="6" name="Footer Placeholder 5"/>
          <p:cNvSpPr>
            <a:spLocks noGrp="1"/>
          </p:cNvSpPr>
          <p:nvPr>
            <p:ph type="ftr" sz="quarter" idx="11"/>
          </p:nvPr>
        </p:nvSpPr>
        <p:spPr/>
        <p:txBody>
          <a:bodyPr/>
          <a:lstStyle>
            <a:lvl1pPr>
              <a:defRPr/>
            </a:lvl1pPr>
          </a:lstStyle>
          <a:p>
            <a:r>
              <a:rPr lang="en-US"/>
              <a:t>Bruce Kraemer, Marvell</a:t>
            </a:r>
          </a:p>
        </p:txBody>
      </p:sp>
      <p:sp>
        <p:nvSpPr>
          <p:cNvPr id="7" name="Slide Number Placeholder 6"/>
          <p:cNvSpPr>
            <a:spLocks noGrp="1"/>
          </p:cNvSpPr>
          <p:nvPr>
            <p:ph type="sldNum" sz="quarter" idx="12"/>
          </p:nvPr>
        </p:nvSpPr>
        <p:spPr/>
        <p:txBody>
          <a:bodyPr/>
          <a:lstStyle>
            <a:lvl1pPr>
              <a:defRPr/>
            </a:lvl1pPr>
          </a:lstStyle>
          <a:p>
            <a:r>
              <a:rPr lang="en-US"/>
              <a:t>Slide </a:t>
            </a:r>
            <a:fld id="{04AC2582-AF04-4922-B0B6-B21F1AEB90A9}" type="slidenum">
              <a:rPr lang="en-US"/>
              <a:pPr/>
              <a:t>‹#›</a:t>
            </a:fld>
            <a:endParaRPr lang="en-US"/>
          </a:p>
        </p:txBody>
      </p:sp>
    </p:spTree>
    <p:extLst>
      <p:ext uri="{BB962C8B-B14F-4D97-AF65-F5344CB8AC3E}">
        <p14:creationId xmlns:p14="http://schemas.microsoft.com/office/powerpoint/2010/main" val="3647377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September 2012</a:t>
            </a:r>
            <a:endParaRPr lang="en-US"/>
          </a:p>
        </p:txBody>
      </p:sp>
      <p:sp>
        <p:nvSpPr>
          <p:cNvPr id="8" name="Footer Placeholder 7"/>
          <p:cNvSpPr>
            <a:spLocks noGrp="1"/>
          </p:cNvSpPr>
          <p:nvPr>
            <p:ph type="ftr" sz="quarter" idx="11"/>
          </p:nvPr>
        </p:nvSpPr>
        <p:spPr/>
        <p:txBody>
          <a:bodyPr/>
          <a:lstStyle>
            <a:lvl1pPr>
              <a:defRPr/>
            </a:lvl1pPr>
          </a:lstStyle>
          <a:p>
            <a:r>
              <a:rPr lang="en-US"/>
              <a:t>Bruce Kraemer, Marvell</a:t>
            </a:r>
          </a:p>
        </p:txBody>
      </p:sp>
      <p:sp>
        <p:nvSpPr>
          <p:cNvPr id="9" name="Slide Number Placeholder 8"/>
          <p:cNvSpPr>
            <a:spLocks noGrp="1"/>
          </p:cNvSpPr>
          <p:nvPr>
            <p:ph type="sldNum" sz="quarter" idx="12"/>
          </p:nvPr>
        </p:nvSpPr>
        <p:spPr/>
        <p:txBody>
          <a:bodyPr/>
          <a:lstStyle>
            <a:lvl1pPr>
              <a:defRPr/>
            </a:lvl1pPr>
          </a:lstStyle>
          <a:p>
            <a:r>
              <a:rPr lang="en-US"/>
              <a:t>Slide </a:t>
            </a:r>
            <a:fld id="{62CF7FF5-E6B9-437C-980E-6EE2248478D4}" type="slidenum">
              <a:rPr lang="en-US"/>
              <a:pPr/>
              <a:t>‹#›</a:t>
            </a:fld>
            <a:endParaRPr lang="en-US"/>
          </a:p>
        </p:txBody>
      </p:sp>
    </p:spTree>
    <p:extLst>
      <p:ext uri="{BB962C8B-B14F-4D97-AF65-F5344CB8AC3E}">
        <p14:creationId xmlns:p14="http://schemas.microsoft.com/office/powerpoint/2010/main" val="2570876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September 2012</a:t>
            </a:r>
            <a:endParaRPr lang="en-US"/>
          </a:p>
        </p:txBody>
      </p:sp>
      <p:sp>
        <p:nvSpPr>
          <p:cNvPr id="4" name="Footer Placeholder 3"/>
          <p:cNvSpPr>
            <a:spLocks noGrp="1"/>
          </p:cNvSpPr>
          <p:nvPr>
            <p:ph type="ftr" sz="quarter" idx="11"/>
          </p:nvPr>
        </p:nvSpPr>
        <p:spPr/>
        <p:txBody>
          <a:bodyPr/>
          <a:lstStyle>
            <a:lvl1pPr>
              <a:defRPr/>
            </a:lvl1pPr>
          </a:lstStyle>
          <a:p>
            <a:r>
              <a:rPr lang="en-US"/>
              <a:t>Bruce Kraemer, Marvell</a:t>
            </a:r>
          </a:p>
        </p:txBody>
      </p:sp>
      <p:sp>
        <p:nvSpPr>
          <p:cNvPr id="5" name="Slide Number Placeholder 4"/>
          <p:cNvSpPr>
            <a:spLocks noGrp="1"/>
          </p:cNvSpPr>
          <p:nvPr>
            <p:ph type="sldNum" sz="quarter" idx="12"/>
          </p:nvPr>
        </p:nvSpPr>
        <p:spPr/>
        <p:txBody>
          <a:bodyPr/>
          <a:lstStyle>
            <a:lvl1pPr>
              <a:defRPr/>
            </a:lvl1pPr>
          </a:lstStyle>
          <a:p>
            <a:r>
              <a:rPr lang="en-US"/>
              <a:t>Slide </a:t>
            </a:r>
            <a:fld id="{D87F69EA-7F29-48AC-9BE3-D191BAD57885}" type="slidenum">
              <a:rPr lang="en-US"/>
              <a:pPr/>
              <a:t>‹#›</a:t>
            </a:fld>
            <a:endParaRPr lang="en-US"/>
          </a:p>
        </p:txBody>
      </p:sp>
    </p:spTree>
    <p:extLst>
      <p:ext uri="{BB962C8B-B14F-4D97-AF65-F5344CB8AC3E}">
        <p14:creationId xmlns:p14="http://schemas.microsoft.com/office/powerpoint/2010/main" val="198802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September 2012</a:t>
            </a:r>
            <a:endParaRPr lang="en-US"/>
          </a:p>
        </p:txBody>
      </p:sp>
      <p:sp>
        <p:nvSpPr>
          <p:cNvPr id="3" name="Footer Placeholder 2"/>
          <p:cNvSpPr>
            <a:spLocks noGrp="1"/>
          </p:cNvSpPr>
          <p:nvPr>
            <p:ph type="ftr" sz="quarter" idx="11"/>
          </p:nvPr>
        </p:nvSpPr>
        <p:spPr/>
        <p:txBody>
          <a:bodyPr/>
          <a:lstStyle>
            <a:lvl1pPr>
              <a:defRPr/>
            </a:lvl1pPr>
          </a:lstStyle>
          <a:p>
            <a:r>
              <a:rPr lang="en-US"/>
              <a:t>Bruce Kraemer, Marvell</a:t>
            </a:r>
          </a:p>
        </p:txBody>
      </p:sp>
      <p:sp>
        <p:nvSpPr>
          <p:cNvPr id="4" name="Slide Number Placeholder 3"/>
          <p:cNvSpPr>
            <a:spLocks noGrp="1"/>
          </p:cNvSpPr>
          <p:nvPr>
            <p:ph type="sldNum" sz="quarter" idx="12"/>
          </p:nvPr>
        </p:nvSpPr>
        <p:spPr/>
        <p:txBody>
          <a:bodyPr/>
          <a:lstStyle>
            <a:lvl1pPr>
              <a:defRPr/>
            </a:lvl1pPr>
          </a:lstStyle>
          <a:p>
            <a:r>
              <a:rPr lang="en-US"/>
              <a:t>Slide </a:t>
            </a:r>
            <a:fld id="{4B2317AB-3859-44BA-BACC-194C35AFEBA0}" type="slidenum">
              <a:rPr lang="en-US"/>
              <a:pPr/>
              <a:t>‹#›</a:t>
            </a:fld>
            <a:endParaRPr lang="en-US"/>
          </a:p>
        </p:txBody>
      </p:sp>
    </p:spTree>
    <p:extLst>
      <p:ext uri="{BB962C8B-B14F-4D97-AF65-F5344CB8AC3E}">
        <p14:creationId xmlns:p14="http://schemas.microsoft.com/office/powerpoint/2010/main" val="3966839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September 2012</a:t>
            </a:r>
            <a:endParaRPr lang="en-US"/>
          </a:p>
        </p:txBody>
      </p:sp>
      <p:sp>
        <p:nvSpPr>
          <p:cNvPr id="6" name="Footer Placeholder 5"/>
          <p:cNvSpPr>
            <a:spLocks noGrp="1"/>
          </p:cNvSpPr>
          <p:nvPr>
            <p:ph type="ftr" sz="quarter" idx="11"/>
          </p:nvPr>
        </p:nvSpPr>
        <p:spPr/>
        <p:txBody>
          <a:bodyPr/>
          <a:lstStyle>
            <a:lvl1pPr>
              <a:defRPr/>
            </a:lvl1pPr>
          </a:lstStyle>
          <a:p>
            <a:r>
              <a:rPr lang="en-US"/>
              <a:t>Bruce Kraemer, Marvell</a:t>
            </a:r>
          </a:p>
        </p:txBody>
      </p:sp>
      <p:sp>
        <p:nvSpPr>
          <p:cNvPr id="7" name="Slide Number Placeholder 6"/>
          <p:cNvSpPr>
            <a:spLocks noGrp="1"/>
          </p:cNvSpPr>
          <p:nvPr>
            <p:ph type="sldNum" sz="quarter" idx="12"/>
          </p:nvPr>
        </p:nvSpPr>
        <p:spPr/>
        <p:txBody>
          <a:bodyPr/>
          <a:lstStyle>
            <a:lvl1pPr>
              <a:defRPr/>
            </a:lvl1pPr>
          </a:lstStyle>
          <a:p>
            <a:r>
              <a:rPr lang="en-US"/>
              <a:t>Slide </a:t>
            </a:r>
            <a:fld id="{436EA838-6769-4C78-8471-1782EA9A6AB9}" type="slidenum">
              <a:rPr lang="en-US"/>
              <a:pPr/>
              <a:t>‹#›</a:t>
            </a:fld>
            <a:endParaRPr lang="en-US"/>
          </a:p>
        </p:txBody>
      </p:sp>
    </p:spTree>
    <p:extLst>
      <p:ext uri="{BB962C8B-B14F-4D97-AF65-F5344CB8AC3E}">
        <p14:creationId xmlns:p14="http://schemas.microsoft.com/office/powerpoint/2010/main" val="309731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September 2012</a:t>
            </a:r>
            <a:endParaRPr lang="en-US"/>
          </a:p>
        </p:txBody>
      </p:sp>
      <p:sp>
        <p:nvSpPr>
          <p:cNvPr id="6" name="Footer Placeholder 5"/>
          <p:cNvSpPr>
            <a:spLocks noGrp="1"/>
          </p:cNvSpPr>
          <p:nvPr>
            <p:ph type="ftr" sz="quarter" idx="11"/>
          </p:nvPr>
        </p:nvSpPr>
        <p:spPr/>
        <p:txBody>
          <a:bodyPr/>
          <a:lstStyle>
            <a:lvl1pPr>
              <a:defRPr/>
            </a:lvl1pPr>
          </a:lstStyle>
          <a:p>
            <a:r>
              <a:rPr lang="en-US"/>
              <a:t>Bruce Kraemer, Marvell</a:t>
            </a:r>
          </a:p>
        </p:txBody>
      </p:sp>
      <p:sp>
        <p:nvSpPr>
          <p:cNvPr id="7" name="Slide Number Placeholder 6"/>
          <p:cNvSpPr>
            <a:spLocks noGrp="1"/>
          </p:cNvSpPr>
          <p:nvPr>
            <p:ph type="sldNum" sz="quarter" idx="12"/>
          </p:nvPr>
        </p:nvSpPr>
        <p:spPr/>
        <p:txBody>
          <a:bodyPr/>
          <a:lstStyle>
            <a:lvl1pPr>
              <a:defRPr/>
            </a:lvl1pPr>
          </a:lstStyle>
          <a:p>
            <a:r>
              <a:rPr lang="en-US"/>
              <a:t>Slide </a:t>
            </a:r>
            <a:fld id="{5FAB8EB4-56F2-4B90-8C80-35056C726B4D}" type="slidenum">
              <a:rPr lang="en-US"/>
              <a:pPr/>
              <a:t>‹#›</a:t>
            </a:fld>
            <a:endParaRPr lang="en-US"/>
          </a:p>
        </p:txBody>
      </p:sp>
    </p:spTree>
    <p:extLst>
      <p:ext uri="{BB962C8B-B14F-4D97-AF65-F5344CB8AC3E}">
        <p14:creationId xmlns:p14="http://schemas.microsoft.com/office/powerpoint/2010/main" val="2859803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96913" y="332601"/>
            <a:ext cx="1579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l">
              <a:defRPr sz="1800"/>
            </a:lvl1pPr>
          </a:lstStyle>
          <a:p>
            <a:r>
              <a:rPr lang="en-US" smtClean="0"/>
              <a:t>September 2012</a:t>
            </a:r>
            <a:endParaRPr lang="en-US" dirty="0"/>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a:defRPr sz="1200" b="0"/>
            </a:lvl1pPr>
          </a:lstStyle>
          <a:p>
            <a:r>
              <a:rPr lang="en-US"/>
              <a:t>Bruce Kraemer, Marvell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defRPr sz="1200" b="0"/>
            </a:lvl1pPr>
          </a:lstStyle>
          <a:p>
            <a:r>
              <a:rPr lang="en-US"/>
              <a:t>Slide </a:t>
            </a:r>
            <a:fld id="{A3502DDF-07E0-4039-8DB3-6CA4DD5F93C4}" type="slidenum">
              <a:rPr lang="en-US"/>
              <a:pPr/>
              <a:t>‹#›</a:t>
            </a:fld>
            <a:endParaRPr lang="en-US"/>
          </a:p>
        </p:txBody>
      </p:sp>
      <p:sp>
        <p:nvSpPr>
          <p:cNvPr id="1031" name="Rectangle 7"/>
          <p:cNvSpPr>
            <a:spLocks noChangeArrowheads="1"/>
          </p:cNvSpPr>
          <p:nvPr/>
        </p:nvSpPr>
        <p:spPr bwMode="auto">
          <a:xfrm>
            <a:off x="5170488" y="314325"/>
            <a:ext cx="32639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457200" lvl="4" algn="r"/>
            <a:r>
              <a:rPr lang="en-US" sz="1800" dirty="0"/>
              <a:t>doc.: IEEE </a:t>
            </a:r>
            <a:r>
              <a:rPr lang="en-US" sz="1800" dirty="0" smtClean="0"/>
              <a:t>802.11-10/0617r2</a:t>
            </a:r>
            <a:endParaRPr lang="en-US" sz="1800"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a:r>
              <a:rPr lang="en-US" sz="1200" b="0"/>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12" Type="http://schemas.openxmlformats.org/officeDocument/2006/relationships/image" Target="../media/image23.w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pn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jpeg"/></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hyperlink" Target="http://standards.ieee.org/" TargetMode="External"/><Relationship Id="rId7" Type="http://schemas.openxmlformats.org/officeDocument/2006/relationships/hyperlink" Target="http://standards.ieee.org/announcements/index.html"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tandards.ieee.org/standardspress/index.html" TargetMode="External"/><Relationship Id="rId5" Type="http://schemas.openxmlformats.org/officeDocument/2006/relationships/hyperlink" Target="http://ieeexplore.ieee.org/xpl/standards.jsp" TargetMode="External"/><Relationship Id="rId4" Type="http://schemas.openxmlformats.org/officeDocument/2006/relationships/hyperlink" Target="https://standards.ieee.org/sa-mem/central/sanews.html"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8.png"/><Relationship Id="rId7" Type="http://schemas.openxmlformats.org/officeDocument/2006/relationships/hyperlink" Target="http://ieee-pes.org/images/PES_logo_in_color_with_fade.jpg" TargetMode="External"/><Relationship Id="rId2" Type="http://schemas.openxmlformats.org/officeDocument/2006/relationships/image" Target="../media/image7.emf"/><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www.embs.org/index.html" TargetMode="External"/><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Date Placeholder 1"/>
          <p:cNvSpPr>
            <a:spLocks noGrp="1"/>
          </p:cNvSpPr>
          <p:nvPr>
            <p:ph type="dt" sz="half" idx="10"/>
          </p:nvPr>
        </p:nvSpPr>
        <p:spPr/>
        <p:txBody>
          <a:bodyPr/>
          <a:lstStyle/>
          <a:p>
            <a:r>
              <a:rPr lang="en-US" dirty="0" smtClean="0"/>
              <a:t>September </a:t>
            </a:r>
            <a:r>
              <a:rPr lang="en-US" dirty="0" smtClean="0"/>
              <a:t>2012</a:t>
            </a:r>
            <a:endParaRPr lang="en-US" dirty="0"/>
          </a:p>
        </p:txBody>
      </p:sp>
      <p:sp>
        <p:nvSpPr>
          <p:cNvPr id="167" name="Footer Placeholder 2"/>
          <p:cNvSpPr>
            <a:spLocks noGrp="1"/>
          </p:cNvSpPr>
          <p:nvPr>
            <p:ph type="ftr" sz="quarter" idx="11"/>
          </p:nvPr>
        </p:nvSpPr>
        <p:spPr/>
        <p:txBody>
          <a:bodyPr/>
          <a:lstStyle/>
          <a:p>
            <a:r>
              <a:rPr lang="en-US"/>
              <a:t>Bruce Kraemer, Marvell</a:t>
            </a:r>
          </a:p>
        </p:txBody>
      </p:sp>
      <p:sp>
        <p:nvSpPr>
          <p:cNvPr id="168" name="Slide Number Placeholder 3"/>
          <p:cNvSpPr>
            <a:spLocks noGrp="1"/>
          </p:cNvSpPr>
          <p:nvPr>
            <p:ph type="sldNum" sz="quarter" idx="12"/>
          </p:nvPr>
        </p:nvSpPr>
        <p:spPr/>
        <p:txBody>
          <a:bodyPr/>
          <a:lstStyle/>
          <a:p>
            <a:r>
              <a:rPr lang="en-US"/>
              <a:t>Slide </a:t>
            </a:r>
            <a:fld id="{15B91E3F-E791-4D41-853B-95E7A6A388B6}" type="slidenum">
              <a:rPr lang="en-US"/>
              <a:pPr/>
              <a:t>1</a:t>
            </a:fld>
            <a:endParaRPr lang="en-US"/>
          </a:p>
        </p:txBody>
      </p:sp>
      <p:sp>
        <p:nvSpPr>
          <p:cNvPr id="2171912" name="Rectangle 2"/>
          <p:cNvSpPr>
            <a:spLocks noGrp="1" noChangeArrowheads="1"/>
          </p:cNvSpPr>
          <p:nvPr>
            <p:ph type="title" idx="4294967295"/>
          </p:nvPr>
        </p:nvSpPr>
        <p:spPr>
          <a:noFill/>
        </p:spPr>
        <p:txBody>
          <a:bodyPr/>
          <a:lstStyle/>
          <a:p>
            <a:r>
              <a:rPr lang="en-US" dirty="0"/>
              <a:t>802 Standards </a:t>
            </a:r>
            <a:r>
              <a:rPr lang="en-US" dirty="0" smtClean="0"/>
              <a:t/>
            </a:r>
            <a:br>
              <a:rPr lang="en-US" dirty="0" smtClean="0"/>
            </a:br>
            <a:r>
              <a:rPr lang="en-US" dirty="0" smtClean="0"/>
              <a:t>Principles and Process</a:t>
            </a:r>
            <a:endParaRPr lang="en-US" dirty="0"/>
          </a:p>
        </p:txBody>
      </p:sp>
      <p:sp>
        <p:nvSpPr>
          <p:cNvPr id="2171913" name="Rectangle 6"/>
          <p:cNvSpPr>
            <a:spLocks noGrp="1" noChangeArrowheads="1"/>
          </p:cNvSpPr>
          <p:nvPr>
            <p:ph type="body" idx="4294967295"/>
          </p:nvPr>
        </p:nvSpPr>
        <p:spPr>
          <a:xfrm>
            <a:off x="685800" y="1752600"/>
            <a:ext cx="7772400" cy="381000"/>
          </a:xfrm>
          <a:noFill/>
        </p:spPr>
        <p:txBody>
          <a:bodyPr/>
          <a:lstStyle/>
          <a:p>
            <a:pPr algn="ctr">
              <a:lnSpc>
                <a:spcPct val="90000"/>
              </a:lnSpc>
              <a:buFontTx/>
              <a:buNone/>
            </a:pPr>
            <a:r>
              <a:rPr lang="en-US" sz="2000" dirty="0"/>
              <a:t>Date:</a:t>
            </a:r>
            <a:r>
              <a:rPr lang="en-US" sz="2000" b="0" dirty="0"/>
              <a:t> </a:t>
            </a:r>
            <a:r>
              <a:rPr lang="en-US" sz="2000" b="0" dirty="0" smtClean="0"/>
              <a:t>2012-09-15</a:t>
            </a:r>
            <a:endParaRPr lang="en-US" sz="2000" b="0" dirty="0"/>
          </a:p>
        </p:txBody>
      </p:sp>
      <p:sp>
        <p:nvSpPr>
          <p:cNvPr id="2171914" name="Rectangle 12"/>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gn="l">
              <a:spcBef>
                <a:spcPct val="20000"/>
              </a:spcBef>
            </a:pPr>
            <a:r>
              <a:rPr lang="en-US" sz="2000"/>
              <a:t>Authors:</a:t>
            </a:r>
            <a:endParaRPr lang="en-US" sz="2000" b="0"/>
          </a:p>
        </p:txBody>
      </p:sp>
      <p:sp>
        <p:nvSpPr>
          <p:cNvPr id="2171915" name="Text Box 11"/>
          <p:cNvSpPr txBox="1">
            <a:spLocks noChangeArrowheads="1"/>
          </p:cNvSpPr>
          <p:nvPr/>
        </p:nvSpPr>
        <p:spPr bwMode="auto">
          <a:xfrm>
            <a:off x="5334000" y="2682875"/>
            <a:ext cx="1176338" cy="5175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400" b="0"/>
              <a:t>+1 (321)</a:t>
            </a:r>
            <a:br>
              <a:rPr lang="en-US" sz="1400" b="0"/>
            </a:br>
            <a:r>
              <a:rPr lang="en-US" sz="1400" b="0"/>
              <a:t>427-4098</a:t>
            </a:r>
          </a:p>
        </p:txBody>
      </p:sp>
      <p:sp>
        <p:nvSpPr>
          <p:cNvPr id="2171916" name="Text Box 12"/>
          <p:cNvSpPr txBox="1">
            <a:spLocks noChangeArrowheads="1"/>
          </p:cNvSpPr>
          <p:nvPr/>
        </p:nvSpPr>
        <p:spPr bwMode="auto">
          <a:xfrm>
            <a:off x="3489325" y="2663825"/>
            <a:ext cx="1879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400" b="0"/>
              <a:t>5488 Marvell Lane,</a:t>
            </a:r>
          </a:p>
          <a:p>
            <a:pPr algn="l"/>
            <a:r>
              <a:rPr lang="en-US" sz="1400" b="0"/>
              <a:t>Santa Clara, CA, 95054</a:t>
            </a:r>
          </a:p>
        </p:txBody>
      </p:sp>
      <p:sp>
        <p:nvSpPr>
          <p:cNvPr id="2171917" name="Rectangle 13"/>
          <p:cNvSpPr>
            <a:spLocks noChangeArrowheads="1"/>
          </p:cNvSpPr>
          <p:nvPr/>
        </p:nvSpPr>
        <p:spPr bwMode="auto">
          <a:xfrm>
            <a:off x="688975" y="2420938"/>
            <a:ext cx="6032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900">
                <a:solidFill>
                  <a:srgbClr val="000000"/>
                </a:solidFill>
              </a:rPr>
              <a:t>Name</a:t>
            </a:r>
            <a:endParaRPr lang="en-US" b="0"/>
          </a:p>
        </p:txBody>
      </p:sp>
      <p:sp>
        <p:nvSpPr>
          <p:cNvPr id="2171918" name="Rectangle 14"/>
          <p:cNvSpPr>
            <a:spLocks noChangeArrowheads="1"/>
          </p:cNvSpPr>
          <p:nvPr/>
        </p:nvSpPr>
        <p:spPr bwMode="auto">
          <a:xfrm>
            <a:off x="1300163" y="2420938"/>
            <a:ext cx="603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900">
                <a:solidFill>
                  <a:srgbClr val="000000"/>
                </a:solidFill>
              </a:rPr>
              <a:t> </a:t>
            </a:r>
            <a:endParaRPr lang="en-US" b="0"/>
          </a:p>
        </p:txBody>
      </p:sp>
      <p:sp>
        <p:nvSpPr>
          <p:cNvPr id="2171919" name="Rectangle 15"/>
          <p:cNvSpPr>
            <a:spLocks noChangeArrowheads="1"/>
          </p:cNvSpPr>
          <p:nvPr/>
        </p:nvSpPr>
        <p:spPr bwMode="auto">
          <a:xfrm>
            <a:off x="2201863" y="2420938"/>
            <a:ext cx="1008062"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900">
                <a:solidFill>
                  <a:srgbClr val="000000"/>
                </a:solidFill>
              </a:rPr>
              <a:t>Company</a:t>
            </a:r>
            <a:endParaRPr lang="en-US" b="0"/>
          </a:p>
        </p:txBody>
      </p:sp>
      <p:sp>
        <p:nvSpPr>
          <p:cNvPr id="2171920" name="Rectangle 16"/>
          <p:cNvSpPr>
            <a:spLocks noChangeArrowheads="1"/>
          </p:cNvSpPr>
          <p:nvPr/>
        </p:nvSpPr>
        <p:spPr bwMode="auto">
          <a:xfrm>
            <a:off x="3219450" y="2420938"/>
            <a:ext cx="603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900">
                <a:solidFill>
                  <a:srgbClr val="000000"/>
                </a:solidFill>
              </a:rPr>
              <a:t> </a:t>
            </a:r>
            <a:endParaRPr lang="en-US" b="0"/>
          </a:p>
        </p:txBody>
      </p:sp>
      <p:sp>
        <p:nvSpPr>
          <p:cNvPr id="2171921" name="Rectangle 17"/>
          <p:cNvSpPr>
            <a:spLocks noChangeArrowheads="1"/>
          </p:cNvSpPr>
          <p:nvPr/>
        </p:nvSpPr>
        <p:spPr bwMode="auto">
          <a:xfrm>
            <a:off x="3625850" y="2420938"/>
            <a:ext cx="844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900">
                <a:solidFill>
                  <a:srgbClr val="000000"/>
                </a:solidFill>
              </a:rPr>
              <a:t>Address</a:t>
            </a:r>
            <a:endParaRPr lang="en-US" b="0"/>
          </a:p>
        </p:txBody>
      </p:sp>
      <p:sp>
        <p:nvSpPr>
          <p:cNvPr id="2171922" name="Rectangle 18"/>
          <p:cNvSpPr>
            <a:spLocks noChangeArrowheads="1"/>
          </p:cNvSpPr>
          <p:nvPr/>
        </p:nvSpPr>
        <p:spPr bwMode="auto">
          <a:xfrm>
            <a:off x="4479925" y="2420938"/>
            <a:ext cx="603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900">
                <a:solidFill>
                  <a:srgbClr val="000000"/>
                </a:solidFill>
              </a:rPr>
              <a:t> </a:t>
            </a:r>
            <a:endParaRPr lang="en-US" b="0"/>
          </a:p>
        </p:txBody>
      </p:sp>
      <p:sp>
        <p:nvSpPr>
          <p:cNvPr id="2171923" name="Rectangle 19"/>
          <p:cNvSpPr>
            <a:spLocks noChangeArrowheads="1"/>
          </p:cNvSpPr>
          <p:nvPr/>
        </p:nvSpPr>
        <p:spPr bwMode="auto">
          <a:xfrm>
            <a:off x="5380038" y="2420938"/>
            <a:ext cx="6445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900">
                <a:solidFill>
                  <a:srgbClr val="000000"/>
                </a:solidFill>
              </a:rPr>
              <a:t>Phone</a:t>
            </a:r>
            <a:endParaRPr lang="en-US" b="0"/>
          </a:p>
        </p:txBody>
      </p:sp>
      <p:sp>
        <p:nvSpPr>
          <p:cNvPr id="2171924" name="Rectangle 20"/>
          <p:cNvSpPr>
            <a:spLocks noChangeArrowheads="1"/>
          </p:cNvSpPr>
          <p:nvPr/>
        </p:nvSpPr>
        <p:spPr bwMode="auto">
          <a:xfrm>
            <a:off x="6030913" y="2420938"/>
            <a:ext cx="603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900">
                <a:solidFill>
                  <a:srgbClr val="000000"/>
                </a:solidFill>
              </a:rPr>
              <a:t> </a:t>
            </a:r>
            <a:endParaRPr lang="en-US" b="0"/>
          </a:p>
        </p:txBody>
      </p:sp>
      <p:sp>
        <p:nvSpPr>
          <p:cNvPr id="2171925" name="Rectangle 21"/>
          <p:cNvSpPr>
            <a:spLocks noChangeArrowheads="1"/>
          </p:cNvSpPr>
          <p:nvPr/>
        </p:nvSpPr>
        <p:spPr bwMode="auto">
          <a:xfrm>
            <a:off x="6640513" y="2420938"/>
            <a:ext cx="5619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900">
                <a:solidFill>
                  <a:srgbClr val="000000"/>
                </a:solidFill>
              </a:rPr>
              <a:t>email</a:t>
            </a:r>
            <a:endParaRPr lang="en-US" b="0"/>
          </a:p>
        </p:txBody>
      </p:sp>
      <p:sp>
        <p:nvSpPr>
          <p:cNvPr id="2171926" name="Rectangle 22"/>
          <p:cNvSpPr>
            <a:spLocks noChangeArrowheads="1"/>
          </p:cNvSpPr>
          <p:nvPr/>
        </p:nvSpPr>
        <p:spPr bwMode="auto">
          <a:xfrm>
            <a:off x="7208838" y="2420938"/>
            <a:ext cx="603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900">
                <a:solidFill>
                  <a:srgbClr val="000000"/>
                </a:solidFill>
              </a:rPr>
              <a:t> </a:t>
            </a:r>
            <a:endParaRPr lang="en-US" b="0"/>
          </a:p>
        </p:txBody>
      </p:sp>
      <p:sp>
        <p:nvSpPr>
          <p:cNvPr id="2171927" name="Rectangle 23"/>
          <p:cNvSpPr>
            <a:spLocks noChangeArrowheads="1"/>
          </p:cNvSpPr>
          <p:nvPr/>
        </p:nvSpPr>
        <p:spPr bwMode="auto">
          <a:xfrm>
            <a:off x="620713" y="2409825"/>
            <a:ext cx="6350"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1928" name="Line 24"/>
          <p:cNvSpPr>
            <a:spLocks noChangeShapeType="1"/>
          </p:cNvSpPr>
          <p:nvPr/>
        </p:nvSpPr>
        <p:spPr bwMode="auto">
          <a:xfrm>
            <a:off x="620713" y="2409825"/>
            <a:ext cx="63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929" name="Line 25"/>
          <p:cNvSpPr>
            <a:spLocks noChangeShapeType="1"/>
          </p:cNvSpPr>
          <p:nvPr/>
        </p:nvSpPr>
        <p:spPr bwMode="auto">
          <a:xfrm>
            <a:off x="620713" y="2409825"/>
            <a:ext cx="1587" cy="6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930" name="Rectangle 26"/>
          <p:cNvSpPr>
            <a:spLocks noChangeArrowheads="1"/>
          </p:cNvSpPr>
          <p:nvPr/>
        </p:nvSpPr>
        <p:spPr bwMode="auto">
          <a:xfrm>
            <a:off x="620713" y="2409825"/>
            <a:ext cx="6350"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1931" name="Line 27"/>
          <p:cNvSpPr>
            <a:spLocks noChangeShapeType="1"/>
          </p:cNvSpPr>
          <p:nvPr/>
        </p:nvSpPr>
        <p:spPr bwMode="auto">
          <a:xfrm>
            <a:off x="620713" y="2409825"/>
            <a:ext cx="63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932" name="Line 28"/>
          <p:cNvSpPr>
            <a:spLocks noChangeShapeType="1"/>
          </p:cNvSpPr>
          <p:nvPr/>
        </p:nvSpPr>
        <p:spPr bwMode="auto">
          <a:xfrm>
            <a:off x="620713" y="2409825"/>
            <a:ext cx="1587" cy="6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933" name="Rectangle 29"/>
          <p:cNvSpPr>
            <a:spLocks noChangeArrowheads="1"/>
          </p:cNvSpPr>
          <p:nvPr/>
        </p:nvSpPr>
        <p:spPr bwMode="auto">
          <a:xfrm>
            <a:off x="627063" y="2409825"/>
            <a:ext cx="1506537"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1934" name="Line 30"/>
          <p:cNvSpPr>
            <a:spLocks noChangeShapeType="1"/>
          </p:cNvSpPr>
          <p:nvPr/>
        </p:nvSpPr>
        <p:spPr bwMode="auto">
          <a:xfrm>
            <a:off x="627063" y="2409825"/>
            <a:ext cx="15065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935" name="Rectangle 31"/>
          <p:cNvSpPr>
            <a:spLocks noChangeArrowheads="1"/>
          </p:cNvSpPr>
          <p:nvPr/>
        </p:nvSpPr>
        <p:spPr bwMode="auto">
          <a:xfrm>
            <a:off x="2133600" y="2409825"/>
            <a:ext cx="6350"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1936" name="Line 32"/>
          <p:cNvSpPr>
            <a:spLocks noChangeShapeType="1"/>
          </p:cNvSpPr>
          <p:nvPr/>
        </p:nvSpPr>
        <p:spPr bwMode="auto">
          <a:xfrm>
            <a:off x="2133600" y="2409825"/>
            <a:ext cx="63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937" name="Line 33"/>
          <p:cNvSpPr>
            <a:spLocks noChangeShapeType="1"/>
          </p:cNvSpPr>
          <p:nvPr/>
        </p:nvSpPr>
        <p:spPr bwMode="auto">
          <a:xfrm>
            <a:off x="2133600" y="2409825"/>
            <a:ext cx="1588" cy="6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938" name="Rectangle 34"/>
          <p:cNvSpPr>
            <a:spLocks noChangeArrowheads="1"/>
          </p:cNvSpPr>
          <p:nvPr/>
        </p:nvSpPr>
        <p:spPr bwMode="auto">
          <a:xfrm>
            <a:off x="2139950" y="2409825"/>
            <a:ext cx="1417638"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1939" name="Line 35"/>
          <p:cNvSpPr>
            <a:spLocks noChangeShapeType="1"/>
          </p:cNvSpPr>
          <p:nvPr/>
        </p:nvSpPr>
        <p:spPr bwMode="auto">
          <a:xfrm>
            <a:off x="2139950" y="2409825"/>
            <a:ext cx="1417638"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940" name="Rectangle 36"/>
          <p:cNvSpPr>
            <a:spLocks noChangeArrowheads="1"/>
          </p:cNvSpPr>
          <p:nvPr/>
        </p:nvSpPr>
        <p:spPr bwMode="auto">
          <a:xfrm>
            <a:off x="3557588" y="2409825"/>
            <a:ext cx="6350"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1941" name="Line 37"/>
          <p:cNvSpPr>
            <a:spLocks noChangeShapeType="1"/>
          </p:cNvSpPr>
          <p:nvPr/>
        </p:nvSpPr>
        <p:spPr bwMode="auto">
          <a:xfrm>
            <a:off x="3557588" y="2409825"/>
            <a:ext cx="63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942" name="Line 38"/>
          <p:cNvSpPr>
            <a:spLocks noChangeShapeType="1"/>
          </p:cNvSpPr>
          <p:nvPr/>
        </p:nvSpPr>
        <p:spPr bwMode="auto">
          <a:xfrm>
            <a:off x="3557588" y="2409825"/>
            <a:ext cx="1587" cy="6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943" name="Rectangle 39"/>
          <p:cNvSpPr>
            <a:spLocks noChangeArrowheads="1"/>
          </p:cNvSpPr>
          <p:nvPr/>
        </p:nvSpPr>
        <p:spPr bwMode="auto">
          <a:xfrm>
            <a:off x="3563938" y="2409825"/>
            <a:ext cx="1747837"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1944" name="Line 40"/>
          <p:cNvSpPr>
            <a:spLocks noChangeShapeType="1"/>
          </p:cNvSpPr>
          <p:nvPr/>
        </p:nvSpPr>
        <p:spPr bwMode="auto">
          <a:xfrm>
            <a:off x="3563938" y="2409825"/>
            <a:ext cx="17478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945" name="Rectangle 41"/>
          <p:cNvSpPr>
            <a:spLocks noChangeArrowheads="1"/>
          </p:cNvSpPr>
          <p:nvPr/>
        </p:nvSpPr>
        <p:spPr bwMode="auto">
          <a:xfrm>
            <a:off x="5311775" y="2409825"/>
            <a:ext cx="4763"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1946" name="Line 42"/>
          <p:cNvSpPr>
            <a:spLocks noChangeShapeType="1"/>
          </p:cNvSpPr>
          <p:nvPr/>
        </p:nvSpPr>
        <p:spPr bwMode="auto">
          <a:xfrm>
            <a:off x="5311775" y="2409825"/>
            <a:ext cx="4763"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947" name="Line 43"/>
          <p:cNvSpPr>
            <a:spLocks noChangeShapeType="1"/>
          </p:cNvSpPr>
          <p:nvPr/>
        </p:nvSpPr>
        <p:spPr bwMode="auto">
          <a:xfrm>
            <a:off x="5311775" y="2409825"/>
            <a:ext cx="1588" cy="6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948" name="Rectangle 44"/>
          <p:cNvSpPr>
            <a:spLocks noChangeArrowheads="1"/>
          </p:cNvSpPr>
          <p:nvPr/>
        </p:nvSpPr>
        <p:spPr bwMode="auto">
          <a:xfrm>
            <a:off x="5316538" y="2409825"/>
            <a:ext cx="1255712"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1949" name="Line 45"/>
          <p:cNvSpPr>
            <a:spLocks noChangeShapeType="1"/>
          </p:cNvSpPr>
          <p:nvPr/>
        </p:nvSpPr>
        <p:spPr bwMode="auto">
          <a:xfrm>
            <a:off x="5316538" y="2409825"/>
            <a:ext cx="1255712"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950" name="Rectangle 46"/>
          <p:cNvSpPr>
            <a:spLocks noChangeArrowheads="1"/>
          </p:cNvSpPr>
          <p:nvPr/>
        </p:nvSpPr>
        <p:spPr bwMode="auto">
          <a:xfrm>
            <a:off x="6572250" y="2409825"/>
            <a:ext cx="6350"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1951" name="Line 47"/>
          <p:cNvSpPr>
            <a:spLocks noChangeShapeType="1"/>
          </p:cNvSpPr>
          <p:nvPr/>
        </p:nvSpPr>
        <p:spPr bwMode="auto">
          <a:xfrm>
            <a:off x="6572250" y="2409825"/>
            <a:ext cx="63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952" name="Line 48"/>
          <p:cNvSpPr>
            <a:spLocks noChangeShapeType="1"/>
          </p:cNvSpPr>
          <p:nvPr/>
        </p:nvSpPr>
        <p:spPr bwMode="auto">
          <a:xfrm>
            <a:off x="6572250" y="2409825"/>
            <a:ext cx="1588" cy="6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953" name="Rectangle 49"/>
          <p:cNvSpPr>
            <a:spLocks noChangeArrowheads="1"/>
          </p:cNvSpPr>
          <p:nvPr/>
        </p:nvSpPr>
        <p:spPr bwMode="auto">
          <a:xfrm>
            <a:off x="6578600" y="2409825"/>
            <a:ext cx="1690688"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1954" name="Line 50"/>
          <p:cNvSpPr>
            <a:spLocks noChangeShapeType="1"/>
          </p:cNvSpPr>
          <p:nvPr/>
        </p:nvSpPr>
        <p:spPr bwMode="auto">
          <a:xfrm>
            <a:off x="6578600" y="2409825"/>
            <a:ext cx="1690688"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955" name="Rectangle 51"/>
          <p:cNvSpPr>
            <a:spLocks noChangeArrowheads="1"/>
          </p:cNvSpPr>
          <p:nvPr/>
        </p:nvSpPr>
        <p:spPr bwMode="auto">
          <a:xfrm>
            <a:off x="8269288" y="2409825"/>
            <a:ext cx="6350"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1956" name="Line 52"/>
          <p:cNvSpPr>
            <a:spLocks noChangeShapeType="1"/>
          </p:cNvSpPr>
          <p:nvPr/>
        </p:nvSpPr>
        <p:spPr bwMode="auto">
          <a:xfrm>
            <a:off x="8269288" y="2409825"/>
            <a:ext cx="63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957" name="Line 53"/>
          <p:cNvSpPr>
            <a:spLocks noChangeShapeType="1"/>
          </p:cNvSpPr>
          <p:nvPr/>
        </p:nvSpPr>
        <p:spPr bwMode="auto">
          <a:xfrm>
            <a:off x="8269288" y="2409825"/>
            <a:ext cx="1587" cy="6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958" name="Rectangle 54"/>
          <p:cNvSpPr>
            <a:spLocks noChangeArrowheads="1"/>
          </p:cNvSpPr>
          <p:nvPr/>
        </p:nvSpPr>
        <p:spPr bwMode="auto">
          <a:xfrm>
            <a:off x="8269288" y="2409825"/>
            <a:ext cx="6350"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1959" name="Line 55"/>
          <p:cNvSpPr>
            <a:spLocks noChangeShapeType="1"/>
          </p:cNvSpPr>
          <p:nvPr/>
        </p:nvSpPr>
        <p:spPr bwMode="auto">
          <a:xfrm>
            <a:off x="8269288" y="2409825"/>
            <a:ext cx="63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960" name="Line 56"/>
          <p:cNvSpPr>
            <a:spLocks noChangeShapeType="1"/>
          </p:cNvSpPr>
          <p:nvPr/>
        </p:nvSpPr>
        <p:spPr bwMode="auto">
          <a:xfrm>
            <a:off x="8269288" y="2409825"/>
            <a:ext cx="1587" cy="6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961" name="Rectangle 57"/>
          <p:cNvSpPr>
            <a:spLocks noChangeArrowheads="1"/>
          </p:cNvSpPr>
          <p:nvPr/>
        </p:nvSpPr>
        <p:spPr bwMode="auto">
          <a:xfrm>
            <a:off x="620713" y="2416175"/>
            <a:ext cx="6350" cy="3270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1962" name="Line 58"/>
          <p:cNvSpPr>
            <a:spLocks noChangeShapeType="1"/>
          </p:cNvSpPr>
          <p:nvPr/>
        </p:nvSpPr>
        <p:spPr bwMode="auto">
          <a:xfrm>
            <a:off x="620713" y="2416175"/>
            <a:ext cx="1587" cy="3270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963" name="Rectangle 59"/>
          <p:cNvSpPr>
            <a:spLocks noChangeArrowheads="1"/>
          </p:cNvSpPr>
          <p:nvPr/>
        </p:nvSpPr>
        <p:spPr bwMode="auto">
          <a:xfrm>
            <a:off x="2133600" y="2416175"/>
            <a:ext cx="6350" cy="3270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1964" name="Line 60"/>
          <p:cNvSpPr>
            <a:spLocks noChangeShapeType="1"/>
          </p:cNvSpPr>
          <p:nvPr/>
        </p:nvSpPr>
        <p:spPr bwMode="auto">
          <a:xfrm>
            <a:off x="2133600" y="2416175"/>
            <a:ext cx="1588" cy="3270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965" name="Rectangle 61"/>
          <p:cNvSpPr>
            <a:spLocks noChangeArrowheads="1"/>
          </p:cNvSpPr>
          <p:nvPr/>
        </p:nvSpPr>
        <p:spPr bwMode="auto">
          <a:xfrm>
            <a:off x="3557588" y="2416175"/>
            <a:ext cx="6350" cy="3270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1966" name="Line 62"/>
          <p:cNvSpPr>
            <a:spLocks noChangeShapeType="1"/>
          </p:cNvSpPr>
          <p:nvPr/>
        </p:nvSpPr>
        <p:spPr bwMode="auto">
          <a:xfrm>
            <a:off x="3557588" y="2416175"/>
            <a:ext cx="1587" cy="3270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967" name="Rectangle 63"/>
          <p:cNvSpPr>
            <a:spLocks noChangeArrowheads="1"/>
          </p:cNvSpPr>
          <p:nvPr/>
        </p:nvSpPr>
        <p:spPr bwMode="auto">
          <a:xfrm>
            <a:off x="5311775" y="2416175"/>
            <a:ext cx="4763" cy="3270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1968" name="Line 64"/>
          <p:cNvSpPr>
            <a:spLocks noChangeShapeType="1"/>
          </p:cNvSpPr>
          <p:nvPr/>
        </p:nvSpPr>
        <p:spPr bwMode="auto">
          <a:xfrm>
            <a:off x="5311775" y="2416175"/>
            <a:ext cx="1588" cy="3270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969" name="Rectangle 65"/>
          <p:cNvSpPr>
            <a:spLocks noChangeArrowheads="1"/>
          </p:cNvSpPr>
          <p:nvPr/>
        </p:nvSpPr>
        <p:spPr bwMode="auto">
          <a:xfrm>
            <a:off x="6572250" y="2416175"/>
            <a:ext cx="6350" cy="3270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1970" name="Line 66"/>
          <p:cNvSpPr>
            <a:spLocks noChangeShapeType="1"/>
          </p:cNvSpPr>
          <p:nvPr/>
        </p:nvSpPr>
        <p:spPr bwMode="auto">
          <a:xfrm>
            <a:off x="6572250" y="2416175"/>
            <a:ext cx="1588" cy="3270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971" name="Rectangle 67"/>
          <p:cNvSpPr>
            <a:spLocks noChangeArrowheads="1"/>
          </p:cNvSpPr>
          <p:nvPr/>
        </p:nvSpPr>
        <p:spPr bwMode="auto">
          <a:xfrm>
            <a:off x="8269288" y="2416175"/>
            <a:ext cx="6350" cy="3270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1972" name="Line 68"/>
          <p:cNvSpPr>
            <a:spLocks noChangeShapeType="1"/>
          </p:cNvSpPr>
          <p:nvPr/>
        </p:nvSpPr>
        <p:spPr bwMode="auto">
          <a:xfrm>
            <a:off x="8269288" y="2416175"/>
            <a:ext cx="1587" cy="3270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973" name="Rectangle 69"/>
          <p:cNvSpPr>
            <a:spLocks noChangeArrowheads="1"/>
          </p:cNvSpPr>
          <p:nvPr/>
        </p:nvSpPr>
        <p:spPr bwMode="auto">
          <a:xfrm>
            <a:off x="688975" y="2752725"/>
            <a:ext cx="11668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b="0">
                <a:solidFill>
                  <a:srgbClr val="000000"/>
                </a:solidFill>
              </a:rPr>
              <a:t>Bruce Kraemer</a:t>
            </a:r>
            <a:endParaRPr lang="en-US" b="0"/>
          </a:p>
        </p:txBody>
      </p:sp>
      <p:sp>
        <p:nvSpPr>
          <p:cNvPr id="2171974" name="Rectangle 70"/>
          <p:cNvSpPr>
            <a:spLocks noChangeArrowheads="1"/>
          </p:cNvSpPr>
          <p:nvPr/>
        </p:nvSpPr>
        <p:spPr bwMode="auto">
          <a:xfrm>
            <a:off x="1882775" y="2752725"/>
            <a:ext cx="47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b="0">
                <a:solidFill>
                  <a:srgbClr val="000000"/>
                </a:solidFill>
              </a:rPr>
              <a:t> </a:t>
            </a:r>
            <a:endParaRPr lang="en-US" b="0"/>
          </a:p>
        </p:txBody>
      </p:sp>
      <p:sp>
        <p:nvSpPr>
          <p:cNvPr id="2171975" name="Rectangle 71"/>
          <p:cNvSpPr>
            <a:spLocks noChangeArrowheads="1"/>
          </p:cNvSpPr>
          <p:nvPr/>
        </p:nvSpPr>
        <p:spPr bwMode="auto">
          <a:xfrm>
            <a:off x="2201863" y="2752725"/>
            <a:ext cx="601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b="0">
                <a:solidFill>
                  <a:srgbClr val="000000"/>
                </a:solidFill>
              </a:rPr>
              <a:t>Marvell</a:t>
            </a:r>
            <a:endParaRPr lang="en-US" b="0"/>
          </a:p>
        </p:txBody>
      </p:sp>
      <p:sp>
        <p:nvSpPr>
          <p:cNvPr id="2171976" name="Rectangle 72"/>
          <p:cNvSpPr>
            <a:spLocks noChangeArrowheads="1"/>
          </p:cNvSpPr>
          <p:nvPr/>
        </p:nvSpPr>
        <p:spPr bwMode="auto">
          <a:xfrm>
            <a:off x="2817813" y="2752725"/>
            <a:ext cx="47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b="0">
                <a:solidFill>
                  <a:srgbClr val="000000"/>
                </a:solidFill>
              </a:rPr>
              <a:t> </a:t>
            </a:r>
            <a:endParaRPr lang="en-US" b="0"/>
          </a:p>
        </p:txBody>
      </p:sp>
      <p:sp>
        <p:nvSpPr>
          <p:cNvPr id="2171977" name="Rectangle 73"/>
          <p:cNvSpPr>
            <a:spLocks noChangeArrowheads="1"/>
          </p:cNvSpPr>
          <p:nvPr/>
        </p:nvSpPr>
        <p:spPr bwMode="auto">
          <a:xfrm>
            <a:off x="3625850" y="2751138"/>
            <a:ext cx="444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0">
                <a:solidFill>
                  <a:srgbClr val="000000"/>
                </a:solidFill>
              </a:rPr>
              <a:t> </a:t>
            </a:r>
            <a:endParaRPr lang="en-US" b="0"/>
          </a:p>
        </p:txBody>
      </p:sp>
      <p:sp>
        <p:nvSpPr>
          <p:cNvPr id="2171978" name="Rectangle 74"/>
          <p:cNvSpPr>
            <a:spLocks noChangeArrowheads="1"/>
          </p:cNvSpPr>
          <p:nvPr/>
        </p:nvSpPr>
        <p:spPr bwMode="auto">
          <a:xfrm>
            <a:off x="5721350" y="2946400"/>
            <a:ext cx="444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0">
                <a:solidFill>
                  <a:srgbClr val="000000"/>
                </a:solidFill>
              </a:rPr>
              <a:t> </a:t>
            </a:r>
            <a:endParaRPr lang="en-US" b="0"/>
          </a:p>
        </p:txBody>
      </p:sp>
      <p:sp>
        <p:nvSpPr>
          <p:cNvPr id="2171979" name="Rectangle 75"/>
          <p:cNvSpPr>
            <a:spLocks noChangeArrowheads="1"/>
          </p:cNvSpPr>
          <p:nvPr/>
        </p:nvSpPr>
        <p:spPr bwMode="auto">
          <a:xfrm>
            <a:off x="6640513" y="2751138"/>
            <a:ext cx="7175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b="0">
                <a:solidFill>
                  <a:srgbClr val="000000"/>
                </a:solidFill>
              </a:rPr>
              <a:t>bkraemer@</a:t>
            </a:r>
            <a:endParaRPr lang="en-US" b="0"/>
          </a:p>
        </p:txBody>
      </p:sp>
      <p:sp>
        <p:nvSpPr>
          <p:cNvPr id="2171980" name="Rectangle 76"/>
          <p:cNvSpPr>
            <a:spLocks noChangeArrowheads="1"/>
          </p:cNvSpPr>
          <p:nvPr/>
        </p:nvSpPr>
        <p:spPr bwMode="auto">
          <a:xfrm>
            <a:off x="7326313" y="2751138"/>
            <a:ext cx="4683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b="0">
                <a:solidFill>
                  <a:srgbClr val="000000"/>
                </a:solidFill>
              </a:rPr>
              <a:t>marvell</a:t>
            </a:r>
            <a:endParaRPr lang="en-US" b="0"/>
          </a:p>
        </p:txBody>
      </p:sp>
      <p:sp>
        <p:nvSpPr>
          <p:cNvPr id="2171981" name="Rectangle 77"/>
          <p:cNvSpPr>
            <a:spLocks noChangeArrowheads="1"/>
          </p:cNvSpPr>
          <p:nvPr/>
        </p:nvSpPr>
        <p:spPr bwMode="auto">
          <a:xfrm>
            <a:off x="7772400" y="2751138"/>
            <a:ext cx="3016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b="0">
                <a:solidFill>
                  <a:srgbClr val="000000"/>
                </a:solidFill>
              </a:rPr>
              <a:t>.com</a:t>
            </a:r>
            <a:endParaRPr lang="en-US" b="0"/>
          </a:p>
        </p:txBody>
      </p:sp>
      <p:sp>
        <p:nvSpPr>
          <p:cNvPr id="2171982" name="Rectangle 78"/>
          <p:cNvSpPr>
            <a:spLocks noChangeArrowheads="1"/>
          </p:cNvSpPr>
          <p:nvPr/>
        </p:nvSpPr>
        <p:spPr bwMode="auto">
          <a:xfrm>
            <a:off x="8061325" y="2751138"/>
            <a:ext cx="381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b="0">
                <a:solidFill>
                  <a:srgbClr val="000000"/>
                </a:solidFill>
              </a:rPr>
              <a:t> </a:t>
            </a:r>
            <a:endParaRPr lang="en-US" b="0"/>
          </a:p>
        </p:txBody>
      </p:sp>
      <p:sp>
        <p:nvSpPr>
          <p:cNvPr id="2171983" name="Rectangle 79"/>
          <p:cNvSpPr>
            <a:spLocks noChangeArrowheads="1"/>
          </p:cNvSpPr>
          <p:nvPr/>
        </p:nvSpPr>
        <p:spPr bwMode="auto">
          <a:xfrm>
            <a:off x="620713" y="2743200"/>
            <a:ext cx="6350"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1984" name="Line 80"/>
          <p:cNvSpPr>
            <a:spLocks noChangeShapeType="1"/>
          </p:cNvSpPr>
          <p:nvPr/>
        </p:nvSpPr>
        <p:spPr bwMode="auto">
          <a:xfrm>
            <a:off x="620713" y="2743200"/>
            <a:ext cx="63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985" name="Line 81"/>
          <p:cNvSpPr>
            <a:spLocks noChangeShapeType="1"/>
          </p:cNvSpPr>
          <p:nvPr/>
        </p:nvSpPr>
        <p:spPr bwMode="auto">
          <a:xfrm>
            <a:off x="620713" y="2743200"/>
            <a:ext cx="1587" cy="6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986" name="Rectangle 82"/>
          <p:cNvSpPr>
            <a:spLocks noChangeArrowheads="1"/>
          </p:cNvSpPr>
          <p:nvPr/>
        </p:nvSpPr>
        <p:spPr bwMode="auto">
          <a:xfrm>
            <a:off x="627063" y="2743200"/>
            <a:ext cx="1506537"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1987" name="Line 83"/>
          <p:cNvSpPr>
            <a:spLocks noChangeShapeType="1"/>
          </p:cNvSpPr>
          <p:nvPr/>
        </p:nvSpPr>
        <p:spPr bwMode="auto">
          <a:xfrm>
            <a:off x="627063" y="2743200"/>
            <a:ext cx="15065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988" name="Rectangle 84"/>
          <p:cNvSpPr>
            <a:spLocks noChangeArrowheads="1"/>
          </p:cNvSpPr>
          <p:nvPr/>
        </p:nvSpPr>
        <p:spPr bwMode="auto">
          <a:xfrm>
            <a:off x="2133600" y="2743200"/>
            <a:ext cx="6350"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1989" name="Line 85"/>
          <p:cNvSpPr>
            <a:spLocks noChangeShapeType="1"/>
          </p:cNvSpPr>
          <p:nvPr/>
        </p:nvSpPr>
        <p:spPr bwMode="auto">
          <a:xfrm>
            <a:off x="2133600" y="2743200"/>
            <a:ext cx="63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990" name="Line 86"/>
          <p:cNvSpPr>
            <a:spLocks noChangeShapeType="1"/>
          </p:cNvSpPr>
          <p:nvPr/>
        </p:nvSpPr>
        <p:spPr bwMode="auto">
          <a:xfrm>
            <a:off x="2133600" y="2743200"/>
            <a:ext cx="1588" cy="6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991" name="Rectangle 87"/>
          <p:cNvSpPr>
            <a:spLocks noChangeArrowheads="1"/>
          </p:cNvSpPr>
          <p:nvPr/>
        </p:nvSpPr>
        <p:spPr bwMode="auto">
          <a:xfrm>
            <a:off x="2139950" y="2743200"/>
            <a:ext cx="1417638"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1992" name="Line 88"/>
          <p:cNvSpPr>
            <a:spLocks noChangeShapeType="1"/>
          </p:cNvSpPr>
          <p:nvPr/>
        </p:nvSpPr>
        <p:spPr bwMode="auto">
          <a:xfrm>
            <a:off x="2139950" y="2743200"/>
            <a:ext cx="1417638"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993" name="Rectangle 89"/>
          <p:cNvSpPr>
            <a:spLocks noChangeArrowheads="1"/>
          </p:cNvSpPr>
          <p:nvPr/>
        </p:nvSpPr>
        <p:spPr bwMode="auto">
          <a:xfrm>
            <a:off x="3557588" y="2743200"/>
            <a:ext cx="6350"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1994" name="Line 90"/>
          <p:cNvSpPr>
            <a:spLocks noChangeShapeType="1"/>
          </p:cNvSpPr>
          <p:nvPr/>
        </p:nvSpPr>
        <p:spPr bwMode="auto">
          <a:xfrm>
            <a:off x="3557588" y="2743200"/>
            <a:ext cx="63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995" name="Line 91"/>
          <p:cNvSpPr>
            <a:spLocks noChangeShapeType="1"/>
          </p:cNvSpPr>
          <p:nvPr/>
        </p:nvSpPr>
        <p:spPr bwMode="auto">
          <a:xfrm>
            <a:off x="3557588" y="2743200"/>
            <a:ext cx="1587" cy="6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996" name="Rectangle 92"/>
          <p:cNvSpPr>
            <a:spLocks noChangeArrowheads="1"/>
          </p:cNvSpPr>
          <p:nvPr/>
        </p:nvSpPr>
        <p:spPr bwMode="auto">
          <a:xfrm>
            <a:off x="3563938" y="2743200"/>
            <a:ext cx="1747837"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1997" name="Line 93"/>
          <p:cNvSpPr>
            <a:spLocks noChangeShapeType="1"/>
          </p:cNvSpPr>
          <p:nvPr/>
        </p:nvSpPr>
        <p:spPr bwMode="auto">
          <a:xfrm>
            <a:off x="3563938" y="2743200"/>
            <a:ext cx="17478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998" name="Rectangle 94"/>
          <p:cNvSpPr>
            <a:spLocks noChangeArrowheads="1"/>
          </p:cNvSpPr>
          <p:nvPr/>
        </p:nvSpPr>
        <p:spPr bwMode="auto">
          <a:xfrm>
            <a:off x="5311775" y="2743200"/>
            <a:ext cx="4763"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1999" name="Line 95"/>
          <p:cNvSpPr>
            <a:spLocks noChangeShapeType="1"/>
          </p:cNvSpPr>
          <p:nvPr/>
        </p:nvSpPr>
        <p:spPr bwMode="auto">
          <a:xfrm>
            <a:off x="5311775" y="2743200"/>
            <a:ext cx="4763"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2000" name="Line 96"/>
          <p:cNvSpPr>
            <a:spLocks noChangeShapeType="1"/>
          </p:cNvSpPr>
          <p:nvPr/>
        </p:nvSpPr>
        <p:spPr bwMode="auto">
          <a:xfrm>
            <a:off x="5311775" y="2743200"/>
            <a:ext cx="1588" cy="6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2001" name="Rectangle 97"/>
          <p:cNvSpPr>
            <a:spLocks noChangeArrowheads="1"/>
          </p:cNvSpPr>
          <p:nvPr/>
        </p:nvSpPr>
        <p:spPr bwMode="auto">
          <a:xfrm>
            <a:off x="5316538" y="2743200"/>
            <a:ext cx="1255712"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2002" name="Line 98"/>
          <p:cNvSpPr>
            <a:spLocks noChangeShapeType="1"/>
          </p:cNvSpPr>
          <p:nvPr/>
        </p:nvSpPr>
        <p:spPr bwMode="auto">
          <a:xfrm>
            <a:off x="5316538" y="2743200"/>
            <a:ext cx="1255712"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2003" name="Rectangle 99"/>
          <p:cNvSpPr>
            <a:spLocks noChangeArrowheads="1"/>
          </p:cNvSpPr>
          <p:nvPr/>
        </p:nvSpPr>
        <p:spPr bwMode="auto">
          <a:xfrm>
            <a:off x="6572250" y="2743200"/>
            <a:ext cx="6350"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2004" name="Line 100"/>
          <p:cNvSpPr>
            <a:spLocks noChangeShapeType="1"/>
          </p:cNvSpPr>
          <p:nvPr/>
        </p:nvSpPr>
        <p:spPr bwMode="auto">
          <a:xfrm>
            <a:off x="6572250" y="2743200"/>
            <a:ext cx="63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2005" name="Line 101"/>
          <p:cNvSpPr>
            <a:spLocks noChangeShapeType="1"/>
          </p:cNvSpPr>
          <p:nvPr/>
        </p:nvSpPr>
        <p:spPr bwMode="auto">
          <a:xfrm>
            <a:off x="6572250" y="2743200"/>
            <a:ext cx="1588" cy="6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2006" name="Rectangle 102"/>
          <p:cNvSpPr>
            <a:spLocks noChangeArrowheads="1"/>
          </p:cNvSpPr>
          <p:nvPr/>
        </p:nvSpPr>
        <p:spPr bwMode="auto">
          <a:xfrm>
            <a:off x="6578600" y="2743200"/>
            <a:ext cx="1690688"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2007" name="Line 103"/>
          <p:cNvSpPr>
            <a:spLocks noChangeShapeType="1"/>
          </p:cNvSpPr>
          <p:nvPr/>
        </p:nvSpPr>
        <p:spPr bwMode="auto">
          <a:xfrm>
            <a:off x="6578600" y="2743200"/>
            <a:ext cx="1690688"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2008" name="Rectangle 104"/>
          <p:cNvSpPr>
            <a:spLocks noChangeArrowheads="1"/>
          </p:cNvSpPr>
          <p:nvPr/>
        </p:nvSpPr>
        <p:spPr bwMode="auto">
          <a:xfrm>
            <a:off x="8269288" y="2743200"/>
            <a:ext cx="6350"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2009" name="Line 105"/>
          <p:cNvSpPr>
            <a:spLocks noChangeShapeType="1"/>
          </p:cNvSpPr>
          <p:nvPr/>
        </p:nvSpPr>
        <p:spPr bwMode="auto">
          <a:xfrm>
            <a:off x="8269288" y="2743200"/>
            <a:ext cx="63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2010" name="Line 106"/>
          <p:cNvSpPr>
            <a:spLocks noChangeShapeType="1"/>
          </p:cNvSpPr>
          <p:nvPr/>
        </p:nvSpPr>
        <p:spPr bwMode="auto">
          <a:xfrm>
            <a:off x="8269288" y="2743200"/>
            <a:ext cx="1587" cy="6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2011" name="Rectangle 107"/>
          <p:cNvSpPr>
            <a:spLocks noChangeArrowheads="1"/>
          </p:cNvSpPr>
          <p:nvPr/>
        </p:nvSpPr>
        <p:spPr bwMode="auto">
          <a:xfrm>
            <a:off x="620713" y="2749550"/>
            <a:ext cx="6350" cy="392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2012" name="Rectangle 108"/>
          <p:cNvSpPr>
            <a:spLocks noChangeArrowheads="1"/>
          </p:cNvSpPr>
          <p:nvPr/>
        </p:nvSpPr>
        <p:spPr bwMode="auto">
          <a:xfrm>
            <a:off x="2133600" y="2749550"/>
            <a:ext cx="6350" cy="392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2013" name="Rectangle 109"/>
          <p:cNvSpPr>
            <a:spLocks noChangeArrowheads="1"/>
          </p:cNvSpPr>
          <p:nvPr/>
        </p:nvSpPr>
        <p:spPr bwMode="auto">
          <a:xfrm>
            <a:off x="3557588" y="2749550"/>
            <a:ext cx="6350" cy="392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2014" name="Rectangle 110"/>
          <p:cNvSpPr>
            <a:spLocks noChangeArrowheads="1"/>
          </p:cNvSpPr>
          <p:nvPr/>
        </p:nvSpPr>
        <p:spPr bwMode="auto">
          <a:xfrm>
            <a:off x="5311775" y="2749550"/>
            <a:ext cx="4763" cy="392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2015" name="Rectangle 111"/>
          <p:cNvSpPr>
            <a:spLocks noChangeArrowheads="1"/>
          </p:cNvSpPr>
          <p:nvPr/>
        </p:nvSpPr>
        <p:spPr bwMode="auto">
          <a:xfrm>
            <a:off x="6572250" y="2749550"/>
            <a:ext cx="6350" cy="392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2016" name="Rectangle 112"/>
          <p:cNvSpPr>
            <a:spLocks noChangeArrowheads="1"/>
          </p:cNvSpPr>
          <p:nvPr/>
        </p:nvSpPr>
        <p:spPr bwMode="auto">
          <a:xfrm>
            <a:off x="8269288" y="2749550"/>
            <a:ext cx="6350" cy="392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2172017" name="Group 113"/>
          <p:cNvGrpSpPr>
            <a:grpSpLocks/>
          </p:cNvGrpSpPr>
          <p:nvPr/>
        </p:nvGrpSpPr>
        <p:grpSpPr bwMode="auto">
          <a:xfrm>
            <a:off x="620713" y="2749550"/>
            <a:ext cx="7650162" cy="527050"/>
            <a:chOff x="391" y="1732"/>
            <a:chExt cx="4819" cy="247"/>
          </a:xfrm>
        </p:grpSpPr>
        <p:sp>
          <p:nvSpPr>
            <p:cNvPr id="2172018" name="Line 114"/>
            <p:cNvSpPr>
              <a:spLocks noChangeShapeType="1"/>
            </p:cNvSpPr>
            <p:nvPr/>
          </p:nvSpPr>
          <p:spPr bwMode="auto">
            <a:xfrm>
              <a:off x="391" y="1732"/>
              <a:ext cx="1" cy="2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2019" name="Line 115"/>
            <p:cNvSpPr>
              <a:spLocks noChangeShapeType="1"/>
            </p:cNvSpPr>
            <p:nvPr/>
          </p:nvSpPr>
          <p:spPr bwMode="auto">
            <a:xfrm>
              <a:off x="1344" y="1732"/>
              <a:ext cx="1" cy="2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2020" name="Line 116"/>
            <p:cNvSpPr>
              <a:spLocks noChangeShapeType="1"/>
            </p:cNvSpPr>
            <p:nvPr/>
          </p:nvSpPr>
          <p:spPr bwMode="auto">
            <a:xfrm>
              <a:off x="2241" y="1732"/>
              <a:ext cx="1" cy="2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2021" name="Line 117"/>
            <p:cNvSpPr>
              <a:spLocks noChangeShapeType="1"/>
            </p:cNvSpPr>
            <p:nvPr/>
          </p:nvSpPr>
          <p:spPr bwMode="auto">
            <a:xfrm>
              <a:off x="3346" y="1732"/>
              <a:ext cx="1" cy="2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2022" name="Line 118"/>
            <p:cNvSpPr>
              <a:spLocks noChangeShapeType="1"/>
            </p:cNvSpPr>
            <p:nvPr/>
          </p:nvSpPr>
          <p:spPr bwMode="auto">
            <a:xfrm>
              <a:off x="4140" y="1732"/>
              <a:ext cx="1" cy="2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2023" name="Line 119"/>
            <p:cNvSpPr>
              <a:spLocks noChangeShapeType="1"/>
            </p:cNvSpPr>
            <p:nvPr/>
          </p:nvSpPr>
          <p:spPr bwMode="auto">
            <a:xfrm>
              <a:off x="5209" y="1732"/>
              <a:ext cx="1" cy="2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72024" name="Line 120"/>
          <p:cNvSpPr>
            <a:spLocks noChangeShapeType="1"/>
          </p:cNvSpPr>
          <p:nvPr/>
        </p:nvSpPr>
        <p:spPr bwMode="auto">
          <a:xfrm>
            <a:off x="609600" y="3278188"/>
            <a:ext cx="766286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2025" name="Text Box 121"/>
          <p:cNvSpPr txBox="1">
            <a:spLocks noChangeArrowheads="1"/>
          </p:cNvSpPr>
          <p:nvPr/>
        </p:nvSpPr>
        <p:spPr bwMode="auto">
          <a:xfrm>
            <a:off x="3489325" y="3255963"/>
            <a:ext cx="1317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400" b="0"/>
              <a:t>Piscataway , NJ</a:t>
            </a:r>
          </a:p>
        </p:txBody>
      </p:sp>
      <p:sp>
        <p:nvSpPr>
          <p:cNvPr id="2172026" name="Rectangle 122"/>
          <p:cNvSpPr>
            <a:spLocks noChangeArrowheads="1"/>
          </p:cNvSpPr>
          <p:nvPr/>
        </p:nvSpPr>
        <p:spPr bwMode="auto">
          <a:xfrm>
            <a:off x="688975" y="3286125"/>
            <a:ext cx="7191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b="0">
                <a:solidFill>
                  <a:srgbClr val="000000"/>
                </a:solidFill>
              </a:rPr>
              <a:t>IEEE-SA</a:t>
            </a:r>
            <a:endParaRPr lang="en-US" b="0"/>
          </a:p>
        </p:txBody>
      </p:sp>
      <p:sp>
        <p:nvSpPr>
          <p:cNvPr id="2172027" name="Rectangle 123"/>
          <p:cNvSpPr>
            <a:spLocks noChangeArrowheads="1"/>
          </p:cNvSpPr>
          <p:nvPr/>
        </p:nvSpPr>
        <p:spPr bwMode="auto">
          <a:xfrm>
            <a:off x="1882775" y="3286125"/>
            <a:ext cx="47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b="0">
                <a:solidFill>
                  <a:srgbClr val="000000"/>
                </a:solidFill>
              </a:rPr>
              <a:t> </a:t>
            </a:r>
            <a:endParaRPr lang="en-US" b="0"/>
          </a:p>
        </p:txBody>
      </p:sp>
      <p:sp>
        <p:nvSpPr>
          <p:cNvPr id="2172028" name="Rectangle 124"/>
          <p:cNvSpPr>
            <a:spLocks noChangeArrowheads="1"/>
          </p:cNvSpPr>
          <p:nvPr/>
        </p:nvSpPr>
        <p:spPr bwMode="auto">
          <a:xfrm>
            <a:off x="2817813" y="3286125"/>
            <a:ext cx="47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b="0">
                <a:solidFill>
                  <a:srgbClr val="000000"/>
                </a:solidFill>
              </a:rPr>
              <a:t> </a:t>
            </a:r>
            <a:endParaRPr lang="en-US" b="0"/>
          </a:p>
        </p:txBody>
      </p:sp>
      <p:sp>
        <p:nvSpPr>
          <p:cNvPr id="2172029" name="Rectangle 125"/>
          <p:cNvSpPr>
            <a:spLocks noChangeArrowheads="1"/>
          </p:cNvSpPr>
          <p:nvPr/>
        </p:nvSpPr>
        <p:spPr bwMode="auto">
          <a:xfrm>
            <a:off x="3625850" y="3343275"/>
            <a:ext cx="444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0">
                <a:solidFill>
                  <a:srgbClr val="000000"/>
                </a:solidFill>
              </a:rPr>
              <a:t> </a:t>
            </a:r>
            <a:endParaRPr lang="en-US" b="0"/>
          </a:p>
        </p:txBody>
      </p:sp>
      <p:sp>
        <p:nvSpPr>
          <p:cNvPr id="2172030" name="Rectangle 126"/>
          <p:cNvSpPr>
            <a:spLocks noChangeArrowheads="1"/>
          </p:cNvSpPr>
          <p:nvPr/>
        </p:nvSpPr>
        <p:spPr bwMode="auto">
          <a:xfrm>
            <a:off x="5721350" y="3479800"/>
            <a:ext cx="444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0">
                <a:solidFill>
                  <a:srgbClr val="000000"/>
                </a:solidFill>
              </a:rPr>
              <a:t> </a:t>
            </a:r>
            <a:endParaRPr lang="en-US" b="0"/>
          </a:p>
        </p:txBody>
      </p:sp>
      <p:sp>
        <p:nvSpPr>
          <p:cNvPr id="2172031" name="Rectangle 127"/>
          <p:cNvSpPr>
            <a:spLocks noChangeArrowheads="1"/>
          </p:cNvSpPr>
          <p:nvPr/>
        </p:nvSpPr>
        <p:spPr bwMode="auto">
          <a:xfrm>
            <a:off x="620713" y="3276600"/>
            <a:ext cx="6350"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2032" name="Line 128"/>
          <p:cNvSpPr>
            <a:spLocks noChangeShapeType="1"/>
          </p:cNvSpPr>
          <p:nvPr/>
        </p:nvSpPr>
        <p:spPr bwMode="auto">
          <a:xfrm>
            <a:off x="620713" y="3276600"/>
            <a:ext cx="63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2033" name="Line 129"/>
          <p:cNvSpPr>
            <a:spLocks noChangeShapeType="1"/>
          </p:cNvSpPr>
          <p:nvPr/>
        </p:nvSpPr>
        <p:spPr bwMode="auto">
          <a:xfrm>
            <a:off x="620713" y="3276600"/>
            <a:ext cx="1587" cy="6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2034" name="Rectangle 130"/>
          <p:cNvSpPr>
            <a:spLocks noChangeArrowheads="1"/>
          </p:cNvSpPr>
          <p:nvPr/>
        </p:nvSpPr>
        <p:spPr bwMode="auto">
          <a:xfrm>
            <a:off x="627063" y="3276600"/>
            <a:ext cx="1506537"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2035" name="Line 131"/>
          <p:cNvSpPr>
            <a:spLocks noChangeShapeType="1"/>
          </p:cNvSpPr>
          <p:nvPr/>
        </p:nvSpPr>
        <p:spPr bwMode="auto">
          <a:xfrm>
            <a:off x="627063" y="3276600"/>
            <a:ext cx="15065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2036" name="Rectangle 132"/>
          <p:cNvSpPr>
            <a:spLocks noChangeArrowheads="1"/>
          </p:cNvSpPr>
          <p:nvPr/>
        </p:nvSpPr>
        <p:spPr bwMode="auto">
          <a:xfrm>
            <a:off x="2133600" y="3276600"/>
            <a:ext cx="6350"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2037" name="Line 133"/>
          <p:cNvSpPr>
            <a:spLocks noChangeShapeType="1"/>
          </p:cNvSpPr>
          <p:nvPr/>
        </p:nvSpPr>
        <p:spPr bwMode="auto">
          <a:xfrm>
            <a:off x="2133600" y="3276600"/>
            <a:ext cx="63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2038" name="Line 134"/>
          <p:cNvSpPr>
            <a:spLocks noChangeShapeType="1"/>
          </p:cNvSpPr>
          <p:nvPr/>
        </p:nvSpPr>
        <p:spPr bwMode="auto">
          <a:xfrm>
            <a:off x="2133600" y="3276600"/>
            <a:ext cx="1588" cy="6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2039" name="Rectangle 135"/>
          <p:cNvSpPr>
            <a:spLocks noChangeArrowheads="1"/>
          </p:cNvSpPr>
          <p:nvPr/>
        </p:nvSpPr>
        <p:spPr bwMode="auto">
          <a:xfrm>
            <a:off x="2139950" y="3276600"/>
            <a:ext cx="1417638"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2040" name="Line 136"/>
          <p:cNvSpPr>
            <a:spLocks noChangeShapeType="1"/>
          </p:cNvSpPr>
          <p:nvPr/>
        </p:nvSpPr>
        <p:spPr bwMode="auto">
          <a:xfrm>
            <a:off x="2139950" y="3276600"/>
            <a:ext cx="1417638"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2041" name="Rectangle 137"/>
          <p:cNvSpPr>
            <a:spLocks noChangeArrowheads="1"/>
          </p:cNvSpPr>
          <p:nvPr/>
        </p:nvSpPr>
        <p:spPr bwMode="auto">
          <a:xfrm>
            <a:off x="3557588" y="3335338"/>
            <a:ext cx="6350"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2042" name="Line 138"/>
          <p:cNvSpPr>
            <a:spLocks noChangeShapeType="1"/>
          </p:cNvSpPr>
          <p:nvPr/>
        </p:nvSpPr>
        <p:spPr bwMode="auto">
          <a:xfrm>
            <a:off x="3557588" y="3335338"/>
            <a:ext cx="635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2043" name="Line 139"/>
          <p:cNvSpPr>
            <a:spLocks noChangeShapeType="1"/>
          </p:cNvSpPr>
          <p:nvPr/>
        </p:nvSpPr>
        <p:spPr bwMode="auto">
          <a:xfrm>
            <a:off x="3557588" y="3335338"/>
            <a:ext cx="1587" cy="6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2044" name="Rectangle 140"/>
          <p:cNvSpPr>
            <a:spLocks noChangeArrowheads="1"/>
          </p:cNvSpPr>
          <p:nvPr/>
        </p:nvSpPr>
        <p:spPr bwMode="auto">
          <a:xfrm>
            <a:off x="3563938" y="3276600"/>
            <a:ext cx="1747837"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2045" name="Line 141"/>
          <p:cNvSpPr>
            <a:spLocks noChangeShapeType="1"/>
          </p:cNvSpPr>
          <p:nvPr/>
        </p:nvSpPr>
        <p:spPr bwMode="auto">
          <a:xfrm>
            <a:off x="3563938" y="3276600"/>
            <a:ext cx="17478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2046" name="Rectangle 142"/>
          <p:cNvSpPr>
            <a:spLocks noChangeArrowheads="1"/>
          </p:cNvSpPr>
          <p:nvPr/>
        </p:nvSpPr>
        <p:spPr bwMode="auto">
          <a:xfrm>
            <a:off x="5311775" y="3276600"/>
            <a:ext cx="4763"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2047" name="Line 143"/>
          <p:cNvSpPr>
            <a:spLocks noChangeShapeType="1"/>
          </p:cNvSpPr>
          <p:nvPr/>
        </p:nvSpPr>
        <p:spPr bwMode="auto">
          <a:xfrm>
            <a:off x="5311775" y="3276600"/>
            <a:ext cx="4763"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2048" name="Line 144"/>
          <p:cNvSpPr>
            <a:spLocks noChangeShapeType="1"/>
          </p:cNvSpPr>
          <p:nvPr/>
        </p:nvSpPr>
        <p:spPr bwMode="auto">
          <a:xfrm>
            <a:off x="5311775" y="3276600"/>
            <a:ext cx="1588" cy="6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2049" name="Rectangle 145"/>
          <p:cNvSpPr>
            <a:spLocks noChangeArrowheads="1"/>
          </p:cNvSpPr>
          <p:nvPr/>
        </p:nvSpPr>
        <p:spPr bwMode="auto">
          <a:xfrm>
            <a:off x="5316538" y="3276600"/>
            <a:ext cx="1255712"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2050" name="Line 146"/>
          <p:cNvSpPr>
            <a:spLocks noChangeShapeType="1"/>
          </p:cNvSpPr>
          <p:nvPr/>
        </p:nvSpPr>
        <p:spPr bwMode="auto">
          <a:xfrm>
            <a:off x="5316538" y="3276600"/>
            <a:ext cx="1255712"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2051" name="Rectangle 147"/>
          <p:cNvSpPr>
            <a:spLocks noChangeArrowheads="1"/>
          </p:cNvSpPr>
          <p:nvPr/>
        </p:nvSpPr>
        <p:spPr bwMode="auto">
          <a:xfrm>
            <a:off x="6572250" y="3276600"/>
            <a:ext cx="6350"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2052" name="Line 148"/>
          <p:cNvSpPr>
            <a:spLocks noChangeShapeType="1"/>
          </p:cNvSpPr>
          <p:nvPr/>
        </p:nvSpPr>
        <p:spPr bwMode="auto">
          <a:xfrm>
            <a:off x="6572250" y="3276600"/>
            <a:ext cx="63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2053" name="Line 149"/>
          <p:cNvSpPr>
            <a:spLocks noChangeShapeType="1"/>
          </p:cNvSpPr>
          <p:nvPr/>
        </p:nvSpPr>
        <p:spPr bwMode="auto">
          <a:xfrm>
            <a:off x="6572250" y="3276600"/>
            <a:ext cx="1588" cy="6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2054" name="Rectangle 150"/>
          <p:cNvSpPr>
            <a:spLocks noChangeArrowheads="1"/>
          </p:cNvSpPr>
          <p:nvPr/>
        </p:nvSpPr>
        <p:spPr bwMode="auto">
          <a:xfrm>
            <a:off x="6578600" y="3276600"/>
            <a:ext cx="1690688"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2055" name="Line 151"/>
          <p:cNvSpPr>
            <a:spLocks noChangeShapeType="1"/>
          </p:cNvSpPr>
          <p:nvPr/>
        </p:nvSpPr>
        <p:spPr bwMode="auto">
          <a:xfrm>
            <a:off x="6578600" y="3276600"/>
            <a:ext cx="1690688"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2056" name="Rectangle 152"/>
          <p:cNvSpPr>
            <a:spLocks noChangeArrowheads="1"/>
          </p:cNvSpPr>
          <p:nvPr/>
        </p:nvSpPr>
        <p:spPr bwMode="auto">
          <a:xfrm>
            <a:off x="8269288" y="3276600"/>
            <a:ext cx="6350"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2057" name="Line 153"/>
          <p:cNvSpPr>
            <a:spLocks noChangeShapeType="1"/>
          </p:cNvSpPr>
          <p:nvPr/>
        </p:nvSpPr>
        <p:spPr bwMode="auto">
          <a:xfrm>
            <a:off x="8269288" y="3276600"/>
            <a:ext cx="63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2058" name="Line 154"/>
          <p:cNvSpPr>
            <a:spLocks noChangeShapeType="1"/>
          </p:cNvSpPr>
          <p:nvPr/>
        </p:nvSpPr>
        <p:spPr bwMode="auto">
          <a:xfrm>
            <a:off x="8269288" y="3276600"/>
            <a:ext cx="1587" cy="6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2059" name="Rectangle 155"/>
          <p:cNvSpPr>
            <a:spLocks noChangeArrowheads="1"/>
          </p:cNvSpPr>
          <p:nvPr/>
        </p:nvSpPr>
        <p:spPr bwMode="auto">
          <a:xfrm>
            <a:off x="620713" y="3282950"/>
            <a:ext cx="6350" cy="392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2060" name="Line 156"/>
          <p:cNvSpPr>
            <a:spLocks noChangeShapeType="1"/>
          </p:cNvSpPr>
          <p:nvPr/>
        </p:nvSpPr>
        <p:spPr bwMode="auto">
          <a:xfrm>
            <a:off x="620713" y="3282950"/>
            <a:ext cx="1587" cy="3921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2061" name="Rectangle 157"/>
          <p:cNvSpPr>
            <a:spLocks noChangeArrowheads="1"/>
          </p:cNvSpPr>
          <p:nvPr/>
        </p:nvSpPr>
        <p:spPr bwMode="auto">
          <a:xfrm>
            <a:off x="2133600" y="3282950"/>
            <a:ext cx="6350" cy="392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2062" name="Line 158"/>
          <p:cNvSpPr>
            <a:spLocks noChangeShapeType="1"/>
          </p:cNvSpPr>
          <p:nvPr/>
        </p:nvSpPr>
        <p:spPr bwMode="auto">
          <a:xfrm>
            <a:off x="2133600" y="3282950"/>
            <a:ext cx="1588" cy="3921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2063" name="Rectangle 159"/>
          <p:cNvSpPr>
            <a:spLocks noChangeArrowheads="1"/>
          </p:cNvSpPr>
          <p:nvPr/>
        </p:nvSpPr>
        <p:spPr bwMode="auto">
          <a:xfrm>
            <a:off x="3557588" y="3341688"/>
            <a:ext cx="6350" cy="392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2064" name="Line 160"/>
          <p:cNvSpPr>
            <a:spLocks noChangeShapeType="1"/>
          </p:cNvSpPr>
          <p:nvPr/>
        </p:nvSpPr>
        <p:spPr bwMode="auto">
          <a:xfrm>
            <a:off x="3557588" y="3276600"/>
            <a:ext cx="1587" cy="3921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2065" name="Rectangle 161"/>
          <p:cNvSpPr>
            <a:spLocks noChangeArrowheads="1"/>
          </p:cNvSpPr>
          <p:nvPr/>
        </p:nvSpPr>
        <p:spPr bwMode="auto">
          <a:xfrm>
            <a:off x="5311775" y="3282950"/>
            <a:ext cx="4763" cy="392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2066" name="Line 162"/>
          <p:cNvSpPr>
            <a:spLocks noChangeShapeType="1"/>
          </p:cNvSpPr>
          <p:nvPr/>
        </p:nvSpPr>
        <p:spPr bwMode="auto">
          <a:xfrm>
            <a:off x="5311775" y="3282950"/>
            <a:ext cx="1588" cy="3921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2067" name="Rectangle 163"/>
          <p:cNvSpPr>
            <a:spLocks noChangeArrowheads="1"/>
          </p:cNvSpPr>
          <p:nvPr/>
        </p:nvSpPr>
        <p:spPr bwMode="auto">
          <a:xfrm>
            <a:off x="6572250" y="3282950"/>
            <a:ext cx="6350" cy="392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2068" name="Line 164"/>
          <p:cNvSpPr>
            <a:spLocks noChangeShapeType="1"/>
          </p:cNvSpPr>
          <p:nvPr/>
        </p:nvSpPr>
        <p:spPr bwMode="auto">
          <a:xfrm>
            <a:off x="6572250" y="3282950"/>
            <a:ext cx="1588" cy="3921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2069" name="Rectangle 165"/>
          <p:cNvSpPr>
            <a:spLocks noChangeArrowheads="1"/>
          </p:cNvSpPr>
          <p:nvPr/>
        </p:nvSpPr>
        <p:spPr bwMode="auto">
          <a:xfrm>
            <a:off x="8269288" y="3282950"/>
            <a:ext cx="6350" cy="392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2070" name="Line 166"/>
          <p:cNvSpPr>
            <a:spLocks noChangeShapeType="1"/>
          </p:cNvSpPr>
          <p:nvPr/>
        </p:nvSpPr>
        <p:spPr bwMode="auto">
          <a:xfrm>
            <a:off x="8269288" y="3282950"/>
            <a:ext cx="1587" cy="3921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2071" name="Line 167"/>
          <p:cNvSpPr>
            <a:spLocks noChangeShapeType="1"/>
          </p:cNvSpPr>
          <p:nvPr/>
        </p:nvSpPr>
        <p:spPr bwMode="auto">
          <a:xfrm>
            <a:off x="609600" y="3662363"/>
            <a:ext cx="766286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1"/>
          <p:cNvSpPr>
            <a:spLocks noGrp="1"/>
          </p:cNvSpPr>
          <p:nvPr>
            <p:ph type="dt" sz="half" idx="10"/>
          </p:nvPr>
        </p:nvSpPr>
        <p:spPr/>
        <p:txBody>
          <a:bodyPr/>
          <a:lstStyle/>
          <a:p>
            <a:r>
              <a:rPr lang="en-US" smtClean="0"/>
              <a:t>September 2012</a:t>
            </a:r>
            <a:endParaRPr lang="en-US" dirty="0"/>
          </a:p>
        </p:txBody>
      </p:sp>
      <p:sp>
        <p:nvSpPr>
          <p:cNvPr id="16" name="Footer Placeholder 2"/>
          <p:cNvSpPr>
            <a:spLocks noGrp="1"/>
          </p:cNvSpPr>
          <p:nvPr>
            <p:ph type="ftr" sz="quarter" idx="11"/>
          </p:nvPr>
        </p:nvSpPr>
        <p:spPr/>
        <p:txBody>
          <a:bodyPr/>
          <a:lstStyle/>
          <a:p>
            <a:r>
              <a:rPr lang="en-US"/>
              <a:t>Bruce Kraemer, Marvell</a:t>
            </a:r>
          </a:p>
        </p:txBody>
      </p:sp>
      <p:sp>
        <p:nvSpPr>
          <p:cNvPr id="17" name="Slide Number Placeholder 3"/>
          <p:cNvSpPr>
            <a:spLocks noGrp="1"/>
          </p:cNvSpPr>
          <p:nvPr>
            <p:ph type="sldNum" sz="quarter" idx="12"/>
          </p:nvPr>
        </p:nvSpPr>
        <p:spPr/>
        <p:txBody>
          <a:bodyPr/>
          <a:lstStyle/>
          <a:p>
            <a:r>
              <a:rPr lang="en-US"/>
              <a:t>Slide </a:t>
            </a:r>
            <a:fld id="{06E9C4CC-9954-4E9F-9185-5B712F1A7919}" type="slidenum">
              <a:rPr lang="en-US"/>
              <a:pPr/>
              <a:t>10</a:t>
            </a:fld>
            <a:endParaRPr lang="en-US"/>
          </a:p>
        </p:txBody>
      </p:sp>
      <p:sp>
        <p:nvSpPr>
          <p:cNvPr id="2238466" name="Title 1"/>
          <p:cNvSpPr>
            <a:spLocks noGrp="1"/>
          </p:cNvSpPr>
          <p:nvPr>
            <p:ph type="title" idx="4294967295"/>
          </p:nvPr>
        </p:nvSpPr>
        <p:spPr/>
        <p:txBody>
          <a:bodyPr lIns="91440" tIns="45720" rIns="91440" bIns="45720" anchor="t"/>
          <a:lstStyle/>
          <a:p>
            <a:pPr eaLnBrk="1" hangingPunct="1"/>
            <a:r>
              <a:rPr lang="en-US"/>
              <a:t>IEEE-SA Agreements</a:t>
            </a:r>
          </a:p>
        </p:txBody>
      </p:sp>
      <p:pic>
        <p:nvPicPr>
          <p:cNvPr id="2238467" name="Picture 4" descr="ISO logo"/>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381000" y="1676400"/>
            <a:ext cx="3008313" cy="1066800"/>
          </a:xfrm>
        </p:spPr>
      </p:pic>
      <p:pic>
        <p:nvPicPr>
          <p:cNvPr id="2238470" name="Picture 4" descr="ie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286000"/>
            <a:ext cx="48736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8471" name="Picture 4" descr="it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819400"/>
            <a:ext cx="12192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8472" name="Picture 8" descr="C:\Documents and Settings\jsteinha\Local Settings\Temporary Internet Files\Content.IE5\1DUN9QT6\MPj0400801000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4495800"/>
            <a:ext cx="129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8473" name="Picture 11" descr="C:\Documents and Settings\jsteinha\Local Settings\Temporary Internet Files\Content.IE5\TGKXRWZ1\MPj04442400000[1].jpg"/>
          <p:cNvPicPr>
            <a:picLocks noChangeAspect="1" noChangeArrowheads="1"/>
          </p:cNvPicPr>
          <p:nvPr/>
        </p:nvPicPr>
        <p:blipFill>
          <a:blip r:embed="rId7">
            <a:extLst>
              <a:ext uri="{28A0092B-C50C-407E-A947-70E740481C1C}">
                <a14:useLocalDpi xmlns:a14="http://schemas.microsoft.com/office/drawing/2010/main" val="0"/>
              </a:ext>
            </a:extLst>
          </a:blip>
          <a:srcRect l="15334" t="12128" r="10001" b="47052"/>
          <a:stretch>
            <a:fillRect/>
          </a:stretch>
        </p:blipFill>
        <p:spPr bwMode="auto">
          <a:xfrm>
            <a:off x="152400" y="4495800"/>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8474" name="Picture 13" descr="C:\Documents and Settings\jsteinha\Local Settings\Temporary Internet Files\Content.IE5\1DUN9QT6\MPj04445950000[1].jpg"/>
          <p:cNvPicPr>
            <a:picLocks noChangeAspect="1" noChangeArrowheads="1"/>
          </p:cNvPicPr>
          <p:nvPr/>
        </p:nvPicPr>
        <p:blipFill>
          <a:blip r:embed="rId8" cstate="print">
            <a:extLst>
              <a:ext uri="{28A0092B-C50C-407E-A947-70E740481C1C}">
                <a14:useLocalDpi xmlns:a14="http://schemas.microsoft.com/office/drawing/2010/main" val="0"/>
              </a:ext>
            </a:extLst>
          </a:blip>
          <a:srcRect l="5035" t="2779" r="5035" b="47221"/>
          <a:stretch>
            <a:fillRect/>
          </a:stretch>
        </p:blipFill>
        <p:spPr bwMode="auto">
          <a:xfrm>
            <a:off x="2743200" y="4495800"/>
            <a:ext cx="12192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8475" name="Picture 14" descr="C:\Documents and Settings\jsteinha\Local Settings\Temporary Internet Files\Content.IE5\TGKXRWZ1\MPj03628290000[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8600" y="4495800"/>
            <a:ext cx="11430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8476" name="Picture 15" descr="C:\Documents and Settings\jsteinha\Local Settings\Temporary Internet Files\Content.IE5\XUOO9S10\MPj03626700000[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72400" y="4495800"/>
            <a:ext cx="121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8477" name="Picture 16" descr="C:\Documents and Settings\jsteinha\Local Settings\Temporary Internet Files\Content.IE5\1DUN9QT6\MPj0400830000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57800" y="4495800"/>
            <a:ext cx="11430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8478" name="Picture 10" descr="C:\Documents and Settings\jsteinha\Local Settings\Temporary Internet Files\Content.IE5\TGKXRWZ1\MCFL00002_0000[1].wm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00800" y="4419600"/>
            <a:ext cx="137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en-US" dirty="0" smtClean="0"/>
              <a:t>September 2012</a:t>
            </a:r>
            <a:endParaRPr lang="en-US" dirty="0"/>
          </a:p>
        </p:txBody>
      </p:sp>
      <p:sp>
        <p:nvSpPr>
          <p:cNvPr id="7" name="Footer Placeholder 2"/>
          <p:cNvSpPr>
            <a:spLocks noGrp="1"/>
          </p:cNvSpPr>
          <p:nvPr>
            <p:ph type="ftr" sz="quarter" idx="11"/>
          </p:nvPr>
        </p:nvSpPr>
        <p:spPr/>
        <p:txBody>
          <a:bodyPr/>
          <a:lstStyle/>
          <a:p>
            <a:r>
              <a:rPr lang="en-US"/>
              <a:t>Bruce Kraemer, Marvell</a:t>
            </a:r>
          </a:p>
        </p:txBody>
      </p:sp>
      <p:sp>
        <p:nvSpPr>
          <p:cNvPr id="8" name="Slide Number Placeholder 3"/>
          <p:cNvSpPr>
            <a:spLocks noGrp="1"/>
          </p:cNvSpPr>
          <p:nvPr>
            <p:ph type="sldNum" sz="quarter" idx="12"/>
          </p:nvPr>
        </p:nvSpPr>
        <p:spPr/>
        <p:txBody>
          <a:bodyPr/>
          <a:lstStyle/>
          <a:p>
            <a:r>
              <a:rPr lang="en-US"/>
              <a:t>Slide </a:t>
            </a:r>
            <a:fld id="{489C5F6F-5DD2-471E-A157-6EF94419DB12}" type="slidenum">
              <a:rPr lang="en-US"/>
              <a:pPr/>
              <a:t>11</a:t>
            </a:fld>
            <a:endParaRPr lang="en-US"/>
          </a:p>
        </p:txBody>
      </p:sp>
      <p:sp>
        <p:nvSpPr>
          <p:cNvPr id="12290" name="Rectangle 2"/>
          <p:cNvSpPr>
            <a:spLocks noGrp="1" noChangeArrowheads="1"/>
          </p:cNvSpPr>
          <p:nvPr>
            <p:ph type="title" idx="4294967295"/>
          </p:nvPr>
        </p:nvSpPr>
        <p:spPr>
          <a:xfrm>
            <a:off x="381000" y="685800"/>
            <a:ext cx="8077200" cy="381000"/>
          </a:xfrm>
        </p:spPr>
        <p:txBody>
          <a:bodyPr lIns="91440" tIns="45720" rIns="91440" bIns="45720" anchor="t"/>
          <a:lstStyle/>
          <a:p>
            <a:pPr eaLnBrk="1" hangingPunct="1"/>
            <a:r>
              <a:rPr lang="en-US" sz="2800">
                <a:solidFill>
                  <a:srgbClr val="004062"/>
                </a:solidFill>
              </a:rPr>
              <a:t>IEEE-SA Participation from China</a:t>
            </a:r>
          </a:p>
        </p:txBody>
      </p:sp>
      <p:graphicFrame>
        <p:nvGraphicFramePr>
          <p:cNvPr id="12" name="Content Placeholder 11"/>
          <p:cNvGraphicFramePr>
            <a:graphicFrameLocks noGrp="1"/>
          </p:cNvGraphicFramePr>
          <p:nvPr>
            <p:ph idx="4294967295"/>
            <p:extLst>
              <p:ext uri="{D42A27DB-BD31-4B8C-83A1-F6EECF244321}">
                <p14:modId xmlns:p14="http://schemas.microsoft.com/office/powerpoint/2010/main" val="752122241"/>
              </p:ext>
            </p:extLst>
          </p:nvPr>
        </p:nvGraphicFramePr>
        <p:xfrm>
          <a:off x="241540" y="838200"/>
          <a:ext cx="425426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11"/>
          <p:cNvGraphicFramePr>
            <a:graphicFrameLocks/>
          </p:cNvGraphicFramePr>
          <p:nvPr>
            <p:extLst>
              <p:ext uri="{D42A27DB-BD31-4B8C-83A1-F6EECF244321}">
                <p14:modId xmlns:p14="http://schemas.microsoft.com/office/powerpoint/2010/main" val="2720097599"/>
              </p:ext>
            </p:extLst>
          </p:nvPr>
        </p:nvGraphicFramePr>
        <p:xfrm>
          <a:off x="4988943" y="1137249"/>
          <a:ext cx="3810000" cy="5257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Rectangle 1"/>
          <p:cNvSpPr/>
          <p:nvPr/>
        </p:nvSpPr>
        <p:spPr bwMode="auto">
          <a:xfrm>
            <a:off x="7090913" y="1414732"/>
            <a:ext cx="1708030" cy="1794294"/>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rPr>
              <a:t>802.11</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t>ZTE</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rPr>
              <a:t>China Mobile</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t>Huawei</a:t>
            </a:r>
            <a:endParaRPr kumimoji="0" lang="en-US" sz="1600" b="1" i="0" u="none" strike="noStrike" cap="none" normalizeH="0" baseline="0" dirty="0" smtClean="0">
              <a:ln>
                <a:noFill/>
              </a:ln>
              <a:solidFill>
                <a:schemeClr val="tx1"/>
              </a:solidFill>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en-US" smtClean="0"/>
              <a:t>September 2012</a:t>
            </a:r>
            <a:endParaRPr lang="en-US"/>
          </a:p>
        </p:txBody>
      </p:sp>
      <p:sp>
        <p:nvSpPr>
          <p:cNvPr id="8" name="Footer Placeholder 2"/>
          <p:cNvSpPr>
            <a:spLocks noGrp="1"/>
          </p:cNvSpPr>
          <p:nvPr>
            <p:ph type="ftr" sz="quarter" idx="11"/>
          </p:nvPr>
        </p:nvSpPr>
        <p:spPr/>
        <p:txBody>
          <a:bodyPr/>
          <a:lstStyle/>
          <a:p>
            <a:r>
              <a:rPr lang="en-US"/>
              <a:t>Bruce Kraemer, Marvell</a:t>
            </a:r>
          </a:p>
        </p:txBody>
      </p:sp>
      <p:sp>
        <p:nvSpPr>
          <p:cNvPr id="9" name="Slide Number Placeholder 3"/>
          <p:cNvSpPr>
            <a:spLocks noGrp="1"/>
          </p:cNvSpPr>
          <p:nvPr>
            <p:ph type="sldNum" sz="quarter" idx="12"/>
          </p:nvPr>
        </p:nvSpPr>
        <p:spPr/>
        <p:txBody>
          <a:bodyPr/>
          <a:lstStyle/>
          <a:p>
            <a:r>
              <a:rPr lang="en-US"/>
              <a:t>Slide </a:t>
            </a:r>
            <a:fld id="{6EFC3CA6-0542-4C38-B29D-213E98353723}" type="slidenum">
              <a:rPr lang="en-US"/>
              <a:pPr/>
              <a:t>12</a:t>
            </a:fld>
            <a:endParaRPr lang="en-US"/>
          </a:p>
        </p:txBody>
      </p:sp>
      <p:sp>
        <p:nvSpPr>
          <p:cNvPr id="2231300" name="Rectangle 6"/>
          <p:cNvSpPr txBox="1">
            <a:spLocks noGrp="1" noChangeArrowheads="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200" b="0"/>
              <a:t>Slide </a:t>
            </a:r>
            <a:fld id="{729B3E5C-2AF6-4ABD-9235-0E9871886F0D}" type="slidenum">
              <a:rPr lang="en-US" sz="1200" b="0"/>
              <a:pPr algn="ctr"/>
              <a:t>12</a:t>
            </a:fld>
            <a:endParaRPr lang="en-US" sz="1200" b="0"/>
          </a:p>
        </p:txBody>
      </p:sp>
      <p:sp>
        <p:nvSpPr>
          <p:cNvPr id="2231303"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200" b="0"/>
              <a:t>Slide </a:t>
            </a:r>
            <a:fld id="{E1BB9766-19EC-455E-B166-A4CAD183332D}" type="slidenum">
              <a:rPr lang="en-US" sz="1200" b="0"/>
              <a:pPr algn="ctr"/>
              <a:t>12</a:t>
            </a:fld>
            <a:endParaRPr lang="en-US" sz="1200" b="0"/>
          </a:p>
        </p:txBody>
      </p:sp>
      <p:sp>
        <p:nvSpPr>
          <p:cNvPr id="2231304" name="Rectangle 2"/>
          <p:cNvSpPr>
            <a:spLocks noGrp="1" noChangeArrowheads="1"/>
          </p:cNvSpPr>
          <p:nvPr>
            <p:ph type="ctrTitle" idx="4294967295"/>
          </p:nvPr>
        </p:nvSpPr>
        <p:spPr>
          <a:xfrm>
            <a:off x="685800" y="2130425"/>
            <a:ext cx="7772400" cy="1470025"/>
          </a:xfrm>
        </p:spPr>
        <p:txBody>
          <a:bodyPr/>
          <a:lstStyle/>
          <a:p>
            <a:r>
              <a:rPr lang="en-GB" sz="6600"/>
              <a:t>Process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1"/>
          <p:cNvSpPr>
            <a:spLocks noGrp="1"/>
          </p:cNvSpPr>
          <p:nvPr>
            <p:ph type="dt" sz="half" idx="10"/>
          </p:nvPr>
        </p:nvSpPr>
        <p:spPr/>
        <p:txBody>
          <a:bodyPr/>
          <a:lstStyle/>
          <a:p>
            <a:r>
              <a:rPr lang="en-US" smtClean="0"/>
              <a:t>September 2012</a:t>
            </a:r>
            <a:endParaRPr lang="en-US"/>
          </a:p>
        </p:txBody>
      </p:sp>
      <p:sp>
        <p:nvSpPr>
          <p:cNvPr id="11" name="Footer Placeholder 2"/>
          <p:cNvSpPr>
            <a:spLocks noGrp="1"/>
          </p:cNvSpPr>
          <p:nvPr>
            <p:ph type="ftr" sz="quarter" idx="11"/>
          </p:nvPr>
        </p:nvSpPr>
        <p:spPr/>
        <p:txBody>
          <a:bodyPr/>
          <a:lstStyle/>
          <a:p>
            <a:r>
              <a:rPr lang="en-US"/>
              <a:t>Bruce Kraemer, Marvell</a:t>
            </a:r>
          </a:p>
        </p:txBody>
      </p:sp>
      <p:sp>
        <p:nvSpPr>
          <p:cNvPr id="12" name="Slide Number Placeholder 3"/>
          <p:cNvSpPr>
            <a:spLocks noGrp="1"/>
          </p:cNvSpPr>
          <p:nvPr>
            <p:ph type="sldNum" sz="quarter" idx="12"/>
          </p:nvPr>
        </p:nvSpPr>
        <p:spPr/>
        <p:txBody>
          <a:bodyPr/>
          <a:lstStyle/>
          <a:p>
            <a:r>
              <a:rPr lang="en-US"/>
              <a:t>Slide </a:t>
            </a:r>
            <a:fld id="{0B5249E6-BA14-4343-828B-73248DED8CA9}" type="slidenum">
              <a:rPr lang="en-US"/>
              <a:pPr/>
              <a:t>13</a:t>
            </a:fld>
            <a:endParaRPr lang="en-US"/>
          </a:p>
        </p:txBody>
      </p:sp>
      <p:sp>
        <p:nvSpPr>
          <p:cNvPr id="22530" name="Rectangle 2"/>
          <p:cNvSpPr>
            <a:spLocks noGrp="1" noChangeArrowheads="1"/>
          </p:cNvSpPr>
          <p:nvPr>
            <p:ph type="title" idx="4294967295"/>
          </p:nvPr>
        </p:nvSpPr>
        <p:spPr>
          <a:xfrm>
            <a:off x="533400" y="590550"/>
            <a:ext cx="7848600" cy="1143000"/>
          </a:xfrm>
        </p:spPr>
        <p:txBody>
          <a:bodyPr lIns="90488" tIns="44450" rIns="90488" bIns="44450" anchor="t"/>
          <a:lstStyle/>
          <a:p>
            <a:pPr eaLnBrk="1" hangingPunct="1"/>
            <a:r>
              <a:rPr lang="en-US">
                <a:solidFill>
                  <a:srgbClr val="004062"/>
                </a:solidFill>
              </a:rPr>
              <a:t>IEEE Standards Development: Process Flow</a:t>
            </a:r>
            <a:endParaRPr lang="en-US" sz="2000">
              <a:solidFill>
                <a:srgbClr val="004062"/>
              </a:solidFill>
            </a:endParaRPr>
          </a:p>
        </p:txBody>
      </p:sp>
      <p:sp>
        <p:nvSpPr>
          <p:cNvPr id="2185219" name="Rectangle 3"/>
          <p:cNvSpPr>
            <a:spLocks noGrp="1" noChangeArrowheads="1"/>
          </p:cNvSpPr>
          <p:nvPr>
            <p:ph idx="4294967295"/>
          </p:nvPr>
        </p:nvSpPr>
        <p:spPr/>
        <p:txBody>
          <a:bodyPr lIns="90488" tIns="44450" rIns="90488" bIns="44450"/>
          <a:lstStyle/>
          <a:p>
            <a:pPr eaLnBrk="1" hangingPunct="1">
              <a:buFont typeface="Monotype Sorts"/>
              <a:buNone/>
            </a:pPr>
            <a:r>
              <a:rPr lang="en-US"/>
              <a:t> </a:t>
            </a:r>
          </a:p>
        </p:txBody>
      </p:sp>
      <p:pic>
        <p:nvPicPr>
          <p:cNvPr id="2185222" name="Picture 4" descr="process-flow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76400"/>
            <a:ext cx="7943850"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5223" name="Picture 6" descr="C:\Documents and Settings\jsteinha\Local Settings\Temporary Internet Files\Content.IE5\JN5466UE\MPj043402000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5029200"/>
            <a:ext cx="1752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5224" name="Picture 6" descr="C:\Documents and Settings\jsteinha\Local Settings\Temporary Internet Files\Content.IE5\XA2HSLLX\MCj0432634000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4648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5225" name="Picture 7" descr="C:\Documents and Settings\jsteinha\Local Settings\Temporary Internet Files\Content.IE5\XA2HSLLX\MPj0434021000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49530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r>
              <a:rPr lang="en-US" smtClean="0"/>
              <a:t>September 2012</a:t>
            </a:r>
            <a:endParaRPr lang="en-US"/>
          </a:p>
        </p:txBody>
      </p:sp>
      <p:sp>
        <p:nvSpPr>
          <p:cNvPr id="7" name="Footer Placeholder 2"/>
          <p:cNvSpPr>
            <a:spLocks noGrp="1"/>
          </p:cNvSpPr>
          <p:nvPr>
            <p:ph type="ftr" sz="quarter" idx="11"/>
          </p:nvPr>
        </p:nvSpPr>
        <p:spPr/>
        <p:txBody>
          <a:bodyPr/>
          <a:lstStyle/>
          <a:p>
            <a:r>
              <a:rPr lang="en-US"/>
              <a:t>Bruce Kraemer, Marvell</a:t>
            </a:r>
          </a:p>
        </p:txBody>
      </p:sp>
      <p:sp>
        <p:nvSpPr>
          <p:cNvPr id="8" name="Slide Number Placeholder 3"/>
          <p:cNvSpPr>
            <a:spLocks noGrp="1"/>
          </p:cNvSpPr>
          <p:nvPr>
            <p:ph type="sldNum" sz="quarter" idx="12"/>
          </p:nvPr>
        </p:nvSpPr>
        <p:spPr/>
        <p:txBody>
          <a:bodyPr/>
          <a:lstStyle/>
          <a:p>
            <a:r>
              <a:rPr lang="en-US"/>
              <a:t>Slide </a:t>
            </a:r>
            <a:fld id="{C1D6A992-E7AF-4EC7-A05C-DD8F1896A2EA}" type="slidenum">
              <a:rPr lang="en-US"/>
              <a:pPr/>
              <a:t>14</a:t>
            </a:fld>
            <a:endParaRPr lang="en-US"/>
          </a:p>
        </p:txBody>
      </p:sp>
      <p:sp>
        <p:nvSpPr>
          <p:cNvPr id="18434" name="Title 1"/>
          <p:cNvSpPr>
            <a:spLocks noGrp="1"/>
          </p:cNvSpPr>
          <p:nvPr>
            <p:ph type="title" idx="4294967295"/>
          </p:nvPr>
        </p:nvSpPr>
        <p:spPr>
          <a:xfrm>
            <a:off x="381000" y="658813"/>
            <a:ext cx="7772400" cy="577850"/>
          </a:xfrm>
        </p:spPr>
        <p:txBody>
          <a:bodyPr lIns="91440" tIns="45720" rIns="91440" bIns="45720" anchor="t"/>
          <a:lstStyle/>
          <a:p>
            <a:r>
              <a:rPr lang="en-US" sz="2800">
                <a:solidFill>
                  <a:srgbClr val="004062"/>
                </a:solidFill>
              </a:rPr>
              <a:t>IEEE Standards Development:     Getting Started</a:t>
            </a:r>
          </a:p>
        </p:txBody>
      </p:sp>
      <p:graphicFrame>
        <p:nvGraphicFramePr>
          <p:cNvPr id="4" name="Content Placeholder 3"/>
          <p:cNvGraphicFramePr>
            <a:graphicFrameLocks noGrp="1"/>
          </p:cNvGraphicFramePr>
          <p:nvPr>
            <p:ph idx="4294967295"/>
          </p:nvPr>
        </p:nvGraphicFramePr>
        <p:xfrm>
          <a:off x="304800" y="1524000"/>
          <a:ext cx="84582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r>
              <a:rPr lang="en-US" smtClean="0"/>
              <a:t>September 2012</a:t>
            </a:r>
            <a:endParaRPr lang="en-US"/>
          </a:p>
        </p:txBody>
      </p:sp>
      <p:sp>
        <p:nvSpPr>
          <p:cNvPr id="8" name="Footer Placeholder 2"/>
          <p:cNvSpPr>
            <a:spLocks noGrp="1"/>
          </p:cNvSpPr>
          <p:nvPr>
            <p:ph type="ftr" sz="quarter" idx="11"/>
          </p:nvPr>
        </p:nvSpPr>
        <p:spPr/>
        <p:txBody>
          <a:bodyPr/>
          <a:lstStyle/>
          <a:p>
            <a:r>
              <a:rPr lang="en-US"/>
              <a:t>Bruce Kraemer, Marvell</a:t>
            </a:r>
          </a:p>
        </p:txBody>
      </p:sp>
      <p:sp>
        <p:nvSpPr>
          <p:cNvPr id="9" name="Slide Number Placeholder 3"/>
          <p:cNvSpPr>
            <a:spLocks noGrp="1"/>
          </p:cNvSpPr>
          <p:nvPr>
            <p:ph type="sldNum" sz="quarter" idx="12"/>
          </p:nvPr>
        </p:nvSpPr>
        <p:spPr/>
        <p:txBody>
          <a:bodyPr/>
          <a:lstStyle/>
          <a:p>
            <a:r>
              <a:rPr lang="en-US"/>
              <a:t>Slide </a:t>
            </a:r>
            <a:fld id="{DCDB0CDF-261C-4152-9F26-CA4E1DD80C43}" type="slidenum">
              <a:rPr lang="en-US"/>
              <a:pPr/>
              <a:t>15</a:t>
            </a:fld>
            <a:endParaRPr lang="en-US"/>
          </a:p>
        </p:txBody>
      </p:sp>
      <p:sp>
        <p:nvSpPr>
          <p:cNvPr id="23554" name="Rectangle 2"/>
          <p:cNvSpPr>
            <a:spLocks noGrp="1" noChangeArrowheads="1"/>
          </p:cNvSpPr>
          <p:nvPr>
            <p:ph type="title" idx="4294967295"/>
          </p:nvPr>
        </p:nvSpPr>
        <p:spPr>
          <a:xfrm>
            <a:off x="457200" y="708025"/>
            <a:ext cx="7772400" cy="511175"/>
          </a:xfrm>
        </p:spPr>
        <p:txBody>
          <a:bodyPr lIns="90488" tIns="44450" rIns="90488" bIns="44450" anchor="t"/>
          <a:lstStyle/>
          <a:p>
            <a:r>
              <a:rPr lang="en-US">
                <a:solidFill>
                  <a:srgbClr val="004062"/>
                </a:solidFill>
              </a:rPr>
              <a:t>IEEE Standards Development: Project Approval Process </a:t>
            </a:r>
          </a:p>
        </p:txBody>
      </p:sp>
      <p:graphicFrame>
        <p:nvGraphicFramePr>
          <p:cNvPr id="7" name="Diagram 6"/>
          <p:cNvGraphicFramePr/>
          <p:nvPr/>
        </p:nvGraphicFramePr>
        <p:xfrm>
          <a:off x="533400" y="1828800"/>
          <a:ext cx="78486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smtClean="0"/>
              <a:t>September 2012</a:t>
            </a:r>
            <a:endParaRPr lang="en-US"/>
          </a:p>
        </p:txBody>
      </p:sp>
      <p:sp>
        <p:nvSpPr>
          <p:cNvPr id="5" name="Footer Placeholder 2"/>
          <p:cNvSpPr>
            <a:spLocks noGrp="1"/>
          </p:cNvSpPr>
          <p:nvPr>
            <p:ph type="ftr" sz="quarter" idx="11"/>
          </p:nvPr>
        </p:nvSpPr>
        <p:spPr/>
        <p:txBody>
          <a:bodyPr/>
          <a:lstStyle/>
          <a:p>
            <a:r>
              <a:rPr lang="en-US"/>
              <a:t>Bruce Kraemer, Marvell</a:t>
            </a:r>
          </a:p>
        </p:txBody>
      </p:sp>
      <p:sp>
        <p:nvSpPr>
          <p:cNvPr id="6" name="Slide Number Placeholder 3"/>
          <p:cNvSpPr>
            <a:spLocks noGrp="1"/>
          </p:cNvSpPr>
          <p:nvPr>
            <p:ph type="sldNum" sz="quarter" idx="12"/>
          </p:nvPr>
        </p:nvSpPr>
        <p:spPr/>
        <p:txBody>
          <a:bodyPr/>
          <a:lstStyle/>
          <a:p>
            <a:r>
              <a:rPr lang="en-US"/>
              <a:t>Slide </a:t>
            </a:r>
            <a:fld id="{1DCF076E-2413-4245-8C2C-BFD8BC8C8228}" type="slidenum">
              <a:rPr lang="en-US"/>
              <a:pPr/>
              <a:t>16</a:t>
            </a:fld>
            <a:endParaRPr lang="en-US"/>
          </a:p>
        </p:txBody>
      </p:sp>
      <p:sp>
        <p:nvSpPr>
          <p:cNvPr id="24578" name="Rectangle 2"/>
          <p:cNvSpPr>
            <a:spLocks noGrp="1" noChangeArrowheads="1"/>
          </p:cNvSpPr>
          <p:nvPr>
            <p:ph type="title" idx="4294967295"/>
          </p:nvPr>
        </p:nvSpPr>
        <p:spPr>
          <a:xfrm>
            <a:off x="457200" y="630238"/>
            <a:ext cx="7772400" cy="893762"/>
          </a:xfrm>
        </p:spPr>
        <p:txBody>
          <a:bodyPr lIns="90488" tIns="44450" rIns="90488" bIns="44450" anchor="t"/>
          <a:lstStyle/>
          <a:p>
            <a:r>
              <a:rPr lang="en-US" sz="2800">
                <a:solidFill>
                  <a:srgbClr val="004062"/>
                </a:solidFill>
              </a:rPr>
              <a:t>IEEE Standards Development: Develop Draft Standard</a:t>
            </a:r>
          </a:p>
        </p:txBody>
      </p:sp>
      <p:graphicFrame>
        <p:nvGraphicFramePr>
          <p:cNvPr id="8" name="Diagram 7"/>
          <p:cNvGraphicFramePr/>
          <p:nvPr/>
        </p:nvGraphicFramePr>
        <p:xfrm>
          <a:off x="381000" y="1447800"/>
          <a:ext cx="8229600" cy="4841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en-US" smtClean="0"/>
              <a:t>September 2012</a:t>
            </a:r>
            <a:endParaRPr lang="en-US"/>
          </a:p>
        </p:txBody>
      </p:sp>
      <p:sp>
        <p:nvSpPr>
          <p:cNvPr id="6" name="Footer Placeholder 2"/>
          <p:cNvSpPr>
            <a:spLocks noGrp="1"/>
          </p:cNvSpPr>
          <p:nvPr>
            <p:ph type="ftr" sz="quarter" idx="11"/>
          </p:nvPr>
        </p:nvSpPr>
        <p:spPr/>
        <p:txBody>
          <a:bodyPr/>
          <a:lstStyle/>
          <a:p>
            <a:r>
              <a:rPr lang="en-US"/>
              <a:t>Bruce Kraemer, Marvell</a:t>
            </a:r>
          </a:p>
        </p:txBody>
      </p:sp>
      <p:sp>
        <p:nvSpPr>
          <p:cNvPr id="8" name="Slide Number Placeholder 3"/>
          <p:cNvSpPr>
            <a:spLocks noGrp="1"/>
          </p:cNvSpPr>
          <p:nvPr>
            <p:ph type="sldNum" sz="quarter" idx="12"/>
          </p:nvPr>
        </p:nvSpPr>
        <p:spPr/>
        <p:txBody>
          <a:bodyPr/>
          <a:lstStyle/>
          <a:p>
            <a:r>
              <a:rPr lang="en-US"/>
              <a:t>Slide </a:t>
            </a:r>
            <a:fld id="{6F8033B1-F74F-4524-A277-BAA952F4750C}" type="slidenum">
              <a:rPr lang="en-US"/>
              <a:pPr/>
              <a:t>17</a:t>
            </a:fld>
            <a:endParaRPr lang="en-US"/>
          </a:p>
        </p:txBody>
      </p:sp>
      <p:sp>
        <p:nvSpPr>
          <p:cNvPr id="25602" name="Rectangle 2"/>
          <p:cNvSpPr>
            <a:spLocks noGrp="1" noChangeArrowheads="1"/>
          </p:cNvSpPr>
          <p:nvPr>
            <p:ph type="title" idx="4294967295"/>
          </p:nvPr>
        </p:nvSpPr>
        <p:spPr>
          <a:xfrm>
            <a:off x="457200" y="674688"/>
            <a:ext cx="7772400" cy="1001712"/>
          </a:xfrm>
        </p:spPr>
        <p:txBody>
          <a:bodyPr lIns="90488" tIns="44450" rIns="90488" bIns="44450" anchor="t"/>
          <a:lstStyle/>
          <a:p>
            <a:r>
              <a:rPr lang="en-US" sz="2800">
                <a:solidFill>
                  <a:srgbClr val="004062"/>
                </a:solidFill>
              </a:rPr>
              <a:t>IEEE Standards Development: Ballot = Vote</a:t>
            </a:r>
          </a:p>
        </p:txBody>
      </p:sp>
      <p:graphicFrame>
        <p:nvGraphicFramePr>
          <p:cNvPr id="7" name="Diagram 6"/>
          <p:cNvGraphicFramePr/>
          <p:nvPr/>
        </p:nvGraphicFramePr>
        <p:xfrm>
          <a:off x="533400" y="2895600"/>
          <a:ext cx="78486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12868" name="Picture 3" descr="C:\Documents and Settings\jsteinha\Local Settings\Temporary Internet Files\Content.IE5\R41U6KSZ\MCj03046870000[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05200" y="1828800"/>
            <a:ext cx="1827213"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2012</a:t>
            </a:r>
            <a:endParaRPr lang="en-US"/>
          </a:p>
        </p:txBody>
      </p:sp>
      <p:sp>
        <p:nvSpPr>
          <p:cNvPr id="5" name="Footer Placeholder 4"/>
          <p:cNvSpPr>
            <a:spLocks noGrp="1"/>
          </p:cNvSpPr>
          <p:nvPr>
            <p:ph type="ftr" sz="quarter" idx="11"/>
          </p:nvPr>
        </p:nvSpPr>
        <p:spPr/>
        <p:txBody>
          <a:bodyPr/>
          <a:lstStyle/>
          <a:p>
            <a:r>
              <a:rPr lang="en-US"/>
              <a:t>Bruce Kraemer, Marvell</a:t>
            </a:r>
          </a:p>
        </p:txBody>
      </p:sp>
      <p:sp>
        <p:nvSpPr>
          <p:cNvPr id="6" name="Slide Number Placeholder 5"/>
          <p:cNvSpPr>
            <a:spLocks noGrp="1"/>
          </p:cNvSpPr>
          <p:nvPr>
            <p:ph type="sldNum" sz="quarter" idx="12"/>
          </p:nvPr>
        </p:nvSpPr>
        <p:spPr/>
        <p:txBody>
          <a:bodyPr/>
          <a:lstStyle/>
          <a:p>
            <a:r>
              <a:rPr lang="en-US"/>
              <a:t>Slide </a:t>
            </a:r>
            <a:fld id="{0EC13994-33B6-40BE-9FDB-01DD3CAD41EA}" type="slidenum">
              <a:rPr lang="en-US"/>
              <a:pPr/>
              <a:t>18</a:t>
            </a:fld>
            <a:endParaRPr lang="en-US"/>
          </a:p>
        </p:txBody>
      </p:sp>
      <p:sp>
        <p:nvSpPr>
          <p:cNvPr id="2233346" name="Rectangle 2"/>
          <p:cNvSpPr>
            <a:spLocks noGrp="1" noChangeArrowheads="1"/>
          </p:cNvSpPr>
          <p:nvPr>
            <p:ph type="title"/>
          </p:nvPr>
        </p:nvSpPr>
        <p:spPr/>
        <p:txBody>
          <a:bodyPr/>
          <a:lstStyle/>
          <a:p>
            <a:r>
              <a:rPr lang="en-US"/>
              <a:t>Ballot Process</a:t>
            </a:r>
          </a:p>
        </p:txBody>
      </p:sp>
      <p:pic>
        <p:nvPicPr>
          <p:cNvPr id="22333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38" y="1736725"/>
            <a:ext cx="8775700" cy="402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r>
              <a:rPr lang="en-US" smtClean="0"/>
              <a:t>September 2012</a:t>
            </a:r>
            <a:endParaRPr lang="en-US"/>
          </a:p>
        </p:txBody>
      </p:sp>
      <p:sp>
        <p:nvSpPr>
          <p:cNvPr id="7" name="Footer Placeholder 2"/>
          <p:cNvSpPr>
            <a:spLocks noGrp="1"/>
          </p:cNvSpPr>
          <p:nvPr>
            <p:ph type="ftr" sz="quarter" idx="11"/>
          </p:nvPr>
        </p:nvSpPr>
        <p:spPr/>
        <p:txBody>
          <a:bodyPr/>
          <a:lstStyle/>
          <a:p>
            <a:r>
              <a:rPr lang="en-US"/>
              <a:t>Bruce Kraemer, Marvell</a:t>
            </a:r>
          </a:p>
        </p:txBody>
      </p:sp>
      <p:sp>
        <p:nvSpPr>
          <p:cNvPr id="8" name="Slide Number Placeholder 3"/>
          <p:cNvSpPr>
            <a:spLocks noGrp="1"/>
          </p:cNvSpPr>
          <p:nvPr>
            <p:ph type="sldNum" sz="quarter" idx="12"/>
          </p:nvPr>
        </p:nvSpPr>
        <p:spPr/>
        <p:txBody>
          <a:bodyPr/>
          <a:lstStyle/>
          <a:p>
            <a:r>
              <a:rPr lang="en-US"/>
              <a:t>Slide </a:t>
            </a:r>
            <a:fld id="{801394D0-C558-41EF-9A9D-4E14D36B5D1B}" type="slidenum">
              <a:rPr lang="en-US"/>
              <a:pPr/>
              <a:t>19</a:t>
            </a:fld>
            <a:endParaRPr lang="en-US"/>
          </a:p>
        </p:txBody>
      </p:sp>
      <p:sp>
        <p:nvSpPr>
          <p:cNvPr id="5" name="Rectangle 2"/>
          <p:cNvSpPr>
            <a:spLocks noGrp="1" noChangeArrowheads="1"/>
          </p:cNvSpPr>
          <p:nvPr>
            <p:ph type="title" idx="4294967295"/>
          </p:nvPr>
        </p:nvSpPr>
        <p:spPr>
          <a:xfrm>
            <a:off x="381000" y="717550"/>
            <a:ext cx="8077200" cy="762000"/>
          </a:xfrm>
        </p:spPr>
        <p:txBody>
          <a:bodyPr lIns="91440" tIns="45720" rIns="91440" bIns="45720" anchor="t"/>
          <a:lstStyle/>
          <a:p>
            <a:r>
              <a:rPr lang="en-US">
                <a:solidFill>
                  <a:srgbClr val="004062"/>
                </a:solidFill>
              </a:rPr>
              <a:t>IEEE Standards Development:           Approval Process </a:t>
            </a:r>
            <a:r>
              <a:rPr lang="en-US">
                <a:solidFill>
                  <a:srgbClr val="004062"/>
                </a:solidFill>
                <a:sym typeface="Wingdings" pitchFamily="2" charset="2"/>
              </a:rPr>
              <a:t></a:t>
            </a:r>
            <a:r>
              <a:rPr lang="en-US">
                <a:solidFill>
                  <a:srgbClr val="004062"/>
                </a:solidFill>
              </a:rPr>
              <a:t> Publication </a:t>
            </a:r>
            <a:endParaRPr lang="en-US" sz="2400">
              <a:solidFill>
                <a:srgbClr val="004062"/>
              </a:solidFill>
            </a:endParaRPr>
          </a:p>
        </p:txBody>
      </p:sp>
      <p:graphicFrame>
        <p:nvGraphicFramePr>
          <p:cNvPr id="4" name="Content Placeholder 3"/>
          <p:cNvGraphicFramePr>
            <a:graphicFrameLocks noGrp="1"/>
          </p:cNvGraphicFramePr>
          <p:nvPr>
            <p:ph idx="4294967295"/>
          </p:nvPr>
        </p:nvGraphicFramePr>
        <p:xfrm>
          <a:off x="228600" y="1752600"/>
          <a:ext cx="87630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en-US" smtClean="0"/>
              <a:t>September 2012</a:t>
            </a:r>
            <a:endParaRPr lang="en-US"/>
          </a:p>
        </p:txBody>
      </p:sp>
      <p:sp>
        <p:nvSpPr>
          <p:cNvPr id="8" name="Footer Placeholder 2"/>
          <p:cNvSpPr>
            <a:spLocks noGrp="1"/>
          </p:cNvSpPr>
          <p:nvPr>
            <p:ph type="ftr" sz="quarter" idx="11"/>
          </p:nvPr>
        </p:nvSpPr>
        <p:spPr/>
        <p:txBody>
          <a:bodyPr/>
          <a:lstStyle/>
          <a:p>
            <a:r>
              <a:rPr lang="en-US"/>
              <a:t>Bruce Kraemer, Marvell</a:t>
            </a:r>
          </a:p>
        </p:txBody>
      </p:sp>
      <p:sp>
        <p:nvSpPr>
          <p:cNvPr id="9" name="Slide Number Placeholder 3"/>
          <p:cNvSpPr>
            <a:spLocks noGrp="1"/>
          </p:cNvSpPr>
          <p:nvPr>
            <p:ph type="sldNum" sz="quarter" idx="12"/>
          </p:nvPr>
        </p:nvSpPr>
        <p:spPr/>
        <p:txBody>
          <a:bodyPr/>
          <a:lstStyle/>
          <a:p>
            <a:r>
              <a:rPr lang="en-US"/>
              <a:t>Slide </a:t>
            </a:r>
            <a:fld id="{9000AC37-6C05-4347-A24E-17847196624A}" type="slidenum">
              <a:rPr lang="en-US"/>
              <a:pPr/>
              <a:t>2</a:t>
            </a:fld>
            <a:endParaRPr lang="en-US"/>
          </a:p>
        </p:txBody>
      </p:sp>
      <p:sp>
        <p:nvSpPr>
          <p:cNvPr id="2229256" name="Rectangle 2"/>
          <p:cNvSpPr>
            <a:spLocks noGrp="1" noChangeArrowheads="1"/>
          </p:cNvSpPr>
          <p:nvPr>
            <p:ph type="ctrTitle" idx="4294967295"/>
          </p:nvPr>
        </p:nvSpPr>
        <p:spPr>
          <a:xfrm>
            <a:off x="685800" y="2130425"/>
            <a:ext cx="7772400" cy="1470025"/>
          </a:xfrm>
        </p:spPr>
        <p:txBody>
          <a:bodyPr/>
          <a:lstStyle/>
          <a:p>
            <a:r>
              <a:rPr lang="en-GB" sz="6600"/>
              <a:t>Principles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1"/>
          <p:cNvSpPr>
            <a:spLocks noGrp="1"/>
          </p:cNvSpPr>
          <p:nvPr>
            <p:ph type="dt" sz="half" idx="10"/>
          </p:nvPr>
        </p:nvSpPr>
        <p:spPr/>
        <p:txBody>
          <a:bodyPr/>
          <a:lstStyle/>
          <a:p>
            <a:r>
              <a:rPr lang="en-US" smtClean="0"/>
              <a:t>September 2012</a:t>
            </a:r>
            <a:endParaRPr lang="en-US"/>
          </a:p>
        </p:txBody>
      </p:sp>
      <p:sp>
        <p:nvSpPr>
          <p:cNvPr id="11" name="Footer Placeholder 2"/>
          <p:cNvSpPr>
            <a:spLocks noGrp="1"/>
          </p:cNvSpPr>
          <p:nvPr>
            <p:ph type="ftr" sz="quarter" idx="11"/>
          </p:nvPr>
        </p:nvSpPr>
        <p:spPr/>
        <p:txBody>
          <a:bodyPr/>
          <a:lstStyle/>
          <a:p>
            <a:r>
              <a:rPr lang="en-US"/>
              <a:t>Bruce Kraemer, Marvell</a:t>
            </a:r>
          </a:p>
        </p:txBody>
      </p:sp>
      <p:sp>
        <p:nvSpPr>
          <p:cNvPr id="12" name="Slide Number Placeholder 3"/>
          <p:cNvSpPr>
            <a:spLocks noGrp="1"/>
          </p:cNvSpPr>
          <p:nvPr>
            <p:ph type="sldNum" sz="quarter" idx="12"/>
          </p:nvPr>
        </p:nvSpPr>
        <p:spPr/>
        <p:txBody>
          <a:bodyPr/>
          <a:lstStyle/>
          <a:p>
            <a:r>
              <a:rPr lang="en-US"/>
              <a:t>Slide </a:t>
            </a:r>
            <a:fld id="{673C5145-C1BD-4A96-9900-9AED0548BD8B}" type="slidenum">
              <a:rPr lang="en-US"/>
              <a:pPr/>
              <a:t>20</a:t>
            </a:fld>
            <a:endParaRPr lang="en-US"/>
          </a:p>
        </p:txBody>
      </p:sp>
      <p:sp>
        <p:nvSpPr>
          <p:cNvPr id="22530" name="Rectangle 2"/>
          <p:cNvSpPr>
            <a:spLocks noGrp="1" noChangeArrowheads="1"/>
          </p:cNvSpPr>
          <p:nvPr>
            <p:ph type="title" idx="4294967295"/>
          </p:nvPr>
        </p:nvSpPr>
        <p:spPr>
          <a:xfrm>
            <a:off x="533400" y="590550"/>
            <a:ext cx="7848600" cy="1143000"/>
          </a:xfrm>
        </p:spPr>
        <p:txBody>
          <a:bodyPr lIns="90488" tIns="44450" rIns="90488" bIns="44450" anchor="t"/>
          <a:lstStyle/>
          <a:p>
            <a:pPr eaLnBrk="1" hangingPunct="1"/>
            <a:r>
              <a:rPr lang="en-US">
                <a:solidFill>
                  <a:srgbClr val="004062"/>
                </a:solidFill>
              </a:rPr>
              <a:t>IEEE Standards Development: Process Flow</a:t>
            </a:r>
            <a:endParaRPr lang="en-US" sz="2000">
              <a:solidFill>
                <a:srgbClr val="004062"/>
              </a:solidFill>
            </a:endParaRPr>
          </a:p>
        </p:txBody>
      </p:sp>
      <p:sp>
        <p:nvSpPr>
          <p:cNvPr id="2234371" name="Rectangle 3"/>
          <p:cNvSpPr>
            <a:spLocks noGrp="1" noChangeArrowheads="1"/>
          </p:cNvSpPr>
          <p:nvPr>
            <p:ph idx="4294967295"/>
          </p:nvPr>
        </p:nvSpPr>
        <p:spPr/>
        <p:txBody>
          <a:bodyPr lIns="90488" tIns="44450" rIns="90488" bIns="44450"/>
          <a:lstStyle/>
          <a:p>
            <a:pPr eaLnBrk="1" hangingPunct="1">
              <a:buFont typeface="Monotype Sorts"/>
              <a:buNone/>
            </a:pPr>
            <a:r>
              <a:rPr lang="en-US"/>
              <a:t> </a:t>
            </a:r>
          </a:p>
        </p:txBody>
      </p:sp>
      <p:pic>
        <p:nvPicPr>
          <p:cNvPr id="2234374" name="Picture 4" descr="process-flow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76400"/>
            <a:ext cx="7943850"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4375" name="Picture 6" descr="C:\Documents and Settings\jsteinha\Local Settings\Temporary Internet Files\Content.IE5\JN5466UE\MPj043402000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5029200"/>
            <a:ext cx="1752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4376" name="Picture 6" descr="C:\Documents and Settings\jsteinha\Local Settings\Temporary Internet Files\Content.IE5\XA2HSLLX\MCj0432634000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4648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4377" name="Picture 7" descr="C:\Documents and Settings\jsteinha\Local Settings\Temporary Internet Files\Content.IE5\XA2HSLLX\MPj0434021000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49530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r>
              <a:rPr lang="en-US" smtClean="0"/>
              <a:t>September 2012</a:t>
            </a:r>
            <a:endParaRPr lang="en-US"/>
          </a:p>
        </p:txBody>
      </p:sp>
      <p:sp>
        <p:nvSpPr>
          <p:cNvPr id="7" name="Footer Placeholder 2"/>
          <p:cNvSpPr>
            <a:spLocks noGrp="1"/>
          </p:cNvSpPr>
          <p:nvPr>
            <p:ph type="ftr" sz="quarter" idx="11"/>
          </p:nvPr>
        </p:nvSpPr>
        <p:spPr/>
        <p:txBody>
          <a:bodyPr/>
          <a:lstStyle/>
          <a:p>
            <a:r>
              <a:rPr lang="en-US"/>
              <a:t>Bruce Kraemer, Marvell</a:t>
            </a:r>
          </a:p>
        </p:txBody>
      </p:sp>
      <p:sp>
        <p:nvSpPr>
          <p:cNvPr id="8" name="Slide Number Placeholder 3"/>
          <p:cNvSpPr>
            <a:spLocks noGrp="1"/>
          </p:cNvSpPr>
          <p:nvPr>
            <p:ph type="sldNum" sz="quarter" idx="12"/>
          </p:nvPr>
        </p:nvSpPr>
        <p:spPr/>
        <p:txBody>
          <a:bodyPr/>
          <a:lstStyle/>
          <a:p>
            <a:r>
              <a:rPr lang="en-US"/>
              <a:t>Slide </a:t>
            </a:r>
            <a:fld id="{C26110A9-045D-49D3-9E60-B314BEC23712}" type="slidenum">
              <a:rPr lang="en-US"/>
              <a:pPr/>
              <a:t>21</a:t>
            </a:fld>
            <a:endParaRPr lang="en-US"/>
          </a:p>
        </p:txBody>
      </p:sp>
      <p:sp>
        <p:nvSpPr>
          <p:cNvPr id="2225154" name="Title 1"/>
          <p:cNvSpPr>
            <a:spLocks noGrp="1"/>
          </p:cNvSpPr>
          <p:nvPr>
            <p:ph type="title" idx="4294967295"/>
          </p:nvPr>
        </p:nvSpPr>
        <p:spPr>
          <a:xfrm>
            <a:off x="685800" y="838200"/>
            <a:ext cx="7772400" cy="685800"/>
          </a:xfrm>
        </p:spPr>
        <p:txBody>
          <a:bodyPr lIns="91440" tIns="45720" rIns="91440" bIns="45720" anchor="t"/>
          <a:lstStyle/>
          <a:p>
            <a:pPr eaLnBrk="1" hangingPunct="1"/>
            <a:r>
              <a:rPr lang="en-US"/>
              <a:t>IEEE-SA Information &amp; Materials</a:t>
            </a:r>
          </a:p>
        </p:txBody>
      </p:sp>
      <p:sp>
        <p:nvSpPr>
          <p:cNvPr id="3" name="Content Placeholder 2"/>
          <p:cNvSpPr>
            <a:spLocks noGrp="1"/>
          </p:cNvSpPr>
          <p:nvPr>
            <p:ph idx="4294967295"/>
          </p:nvPr>
        </p:nvSpPr>
        <p:spPr>
          <a:xfrm>
            <a:off x="304800" y="1454150"/>
            <a:ext cx="8610600" cy="4419600"/>
          </a:xfrm>
        </p:spPr>
        <p:txBody>
          <a:bodyPr lIns="91440" tIns="45720" rIns="91440" bIns="45720"/>
          <a:lstStyle/>
          <a:p>
            <a:pPr eaLnBrk="1" hangingPunct="1"/>
            <a:r>
              <a:rPr lang="en-US" sz="1800"/>
              <a:t>IEEE-SA Web site</a:t>
            </a:r>
          </a:p>
          <a:p>
            <a:pPr lvl="1" eaLnBrk="1" hangingPunct="1"/>
            <a:r>
              <a:rPr lang="en-US" sz="1700">
                <a:hlinkClick r:id="rId3"/>
              </a:rPr>
              <a:t>http://standards.ieee.org/</a:t>
            </a:r>
            <a:endParaRPr lang="en-US" sz="1700"/>
          </a:p>
          <a:p>
            <a:pPr lvl="1" eaLnBrk="1" hangingPunct="1"/>
            <a:endParaRPr lang="en-US" sz="800"/>
          </a:p>
          <a:p>
            <a:pPr eaLnBrk="1" hangingPunct="1"/>
            <a:r>
              <a:rPr lang="en-US" sz="1800"/>
              <a:t>IEEE-SA News</a:t>
            </a:r>
          </a:p>
          <a:p>
            <a:pPr lvl="1" eaLnBrk="1" hangingPunct="1"/>
            <a:r>
              <a:rPr lang="en-US" sz="1700">
                <a:hlinkClick r:id="rId4"/>
              </a:rPr>
              <a:t>https://standards.ieee.org/sa-mem/central/sanews.html</a:t>
            </a:r>
            <a:endParaRPr lang="en-US" sz="1700"/>
          </a:p>
          <a:p>
            <a:pPr lvl="1" eaLnBrk="1" hangingPunct="1">
              <a:buFontTx/>
              <a:buNone/>
            </a:pPr>
            <a:endParaRPr lang="en-US" sz="800"/>
          </a:p>
          <a:p>
            <a:pPr eaLnBrk="1" hangingPunct="1"/>
            <a:r>
              <a:rPr lang="en-US" sz="1800"/>
              <a:t>IEEE Xplore = Standards!</a:t>
            </a:r>
          </a:p>
          <a:p>
            <a:pPr lvl="1" eaLnBrk="1" hangingPunct="1"/>
            <a:r>
              <a:rPr lang="en-US" sz="1700">
                <a:hlinkClick r:id="rId5"/>
              </a:rPr>
              <a:t>http://ieeexplore.ieee.org/xpl/standards.jsp</a:t>
            </a:r>
            <a:endParaRPr lang="en-US" sz="1700"/>
          </a:p>
          <a:p>
            <a:pPr eaLnBrk="1" hangingPunct="1">
              <a:buFont typeface="Wingdings" pitchFamily="2" charset="2"/>
              <a:buNone/>
            </a:pPr>
            <a:endParaRPr lang="en-US" sz="900"/>
          </a:p>
          <a:p>
            <a:pPr eaLnBrk="1" hangingPunct="1"/>
            <a:r>
              <a:rPr lang="en-US" sz="1800"/>
              <a:t>IEEE Standards Information Network: Guides, Handbooks, and Tutorials</a:t>
            </a:r>
          </a:p>
          <a:p>
            <a:pPr lvl="1" eaLnBrk="1" hangingPunct="1"/>
            <a:r>
              <a:rPr lang="en-US" sz="1700">
                <a:hlinkClick r:id="rId6"/>
              </a:rPr>
              <a:t>http://standards.ieee.org/standardspress/index.html</a:t>
            </a:r>
            <a:endParaRPr lang="en-US" sz="1700"/>
          </a:p>
          <a:p>
            <a:pPr eaLnBrk="1" hangingPunct="1"/>
            <a:endParaRPr lang="en-US" sz="900"/>
          </a:p>
          <a:p>
            <a:pPr eaLnBrk="1" hangingPunct="1"/>
            <a:r>
              <a:rPr lang="en-US" sz="1800"/>
              <a:t>Press Releases</a:t>
            </a:r>
          </a:p>
          <a:p>
            <a:pPr lvl="1" eaLnBrk="1" hangingPunct="1"/>
            <a:r>
              <a:rPr lang="en-US" sz="1700">
                <a:hlinkClick r:id="rId7"/>
              </a:rPr>
              <a:t>http://standards.ieee.org/announcements/index.html</a:t>
            </a:r>
            <a:endParaRPr lang="en-US" sz="1700"/>
          </a:p>
          <a:p>
            <a:pPr lvl="1" eaLnBrk="1" hangingPunct="1">
              <a:buFontTx/>
              <a:buNone/>
            </a:pPr>
            <a:endParaRPr lang="en-US" sz="800"/>
          </a:p>
          <a:p>
            <a:pPr lvl="1" eaLnBrk="1" hangingPunct="1"/>
            <a:endParaRPr lang="en-US" sz="17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en-US" smtClean="0"/>
              <a:t>September 2012</a:t>
            </a:r>
            <a:endParaRPr lang="en-US"/>
          </a:p>
        </p:txBody>
      </p:sp>
      <p:sp>
        <p:nvSpPr>
          <p:cNvPr id="8" name="Footer Placeholder 2"/>
          <p:cNvSpPr>
            <a:spLocks noGrp="1"/>
          </p:cNvSpPr>
          <p:nvPr>
            <p:ph type="ftr" sz="quarter" idx="11"/>
          </p:nvPr>
        </p:nvSpPr>
        <p:spPr/>
        <p:txBody>
          <a:bodyPr/>
          <a:lstStyle/>
          <a:p>
            <a:r>
              <a:rPr lang="en-US"/>
              <a:t>Bruce Kraemer, Marvell</a:t>
            </a:r>
          </a:p>
        </p:txBody>
      </p:sp>
      <p:sp>
        <p:nvSpPr>
          <p:cNvPr id="9" name="Slide Number Placeholder 3"/>
          <p:cNvSpPr>
            <a:spLocks noGrp="1"/>
          </p:cNvSpPr>
          <p:nvPr>
            <p:ph type="sldNum" sz="quarter" idx="12"/>
          </p:nvPr>
        </p:nvSpPr>
        <p:spPr/>
        <p:txBody>
          <a:bodyPr/>
          <a:lstStyle/>
          <a:p>
            <a:r>
              <a:rPr lang="en-US"/>
              <a:t>Slide </a:t>
            </a:r>
            <a:fld id="{28FD0E62-CBB6-4D7B-9B56-8E91920B6639}" type="slidenum">
              <a:rPr lang="en-US"/>
              <a:pPr/>
              <a:t>22</a:t>
            </a:fld>
            <a:endParaRPr lang="en-US"/>
          </a:p>
        </p:txBody>
      </p:sp>
      <p:sp>
        <p:nvSpPr>
          <p:cNvPr id="2223112" name="Rectangle 2"/>
          <p:cNvSpPr>
            <a:spLocks noGrp="1" noChangeArrowheads="1"/>
          </p:cNvSpPr>
          <p:nvPr>
            <p:ph type="ctrTitle" idx="4294967295"/>
          </p:nvPr>
        </p:nvSpPr>
        <p:spPr>
          <a:xfrm>
            <a:off x="685800" y="2130425"/>
            <a:ext cx="7772400" cy="1470025"/>
          </a:xfrm>
        </p:spPr>
        <p:txBody>
          <a:bodyPr/>
          <a:lstStyle/>
          <a:p>
            <a:r>
              <a:rPr lang="en-GB" sz="6600"/>
              <a:t>Questions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1"/>
          <p:cNvSpPr>
            <a:spLocks noGrp="1"/>
          </p:cNvSpPr>
          <p:nvPr>
            <p:ph type="dt" sz="half" idx="10"/>
          </p:nvPr>
        </p:nvSpPr>
        <p:spPr/>
        <p:txBody>
          <a:bodyPr/>
          <a:lstStyle/>
          <a:p>
            <a:r>
              <a:rPr lang="en-US" smtClean="0"/>
              <a:t>September 2012</a:t>
            </a:r>
            <a:endParaRPr lang="en-US"/>
          </a:p>
        </p:txBody>
      </p:sp>
      <p:sp>
        <p:nvSpPr>
          <p:cNvPr id="16" name="Footer Placeholder 2"/>
          <p:cNvSpPr>
            <a:spLocks noGrp="1"/>
          </p:cNvSpPr>
          <p:nvPr>
            <p:ph type="ftr" sz="quarter" idx="11"/>
          </p:nvPr>
        </p:nvSpPr>
        <p:spPr/>
        <p:txBody>
          <a:bodyPr/>
          <a:lstStyle/>
          <a:p>
            <a:r>
              <a:rPr lang="en-US"/>
              <a:t>Bruce Kraemer, Marvell</a:t>
            </a:r>
          </a:p>
        </p:txBody>
      </p:sp>
      <p:sp>
        <p:nvSpPr>
          <p:cNvPr id="17" name="Slide Number Placeholder 3"/>
          <p:cNvSpPr>
            <a:spLocks noGrp="1"/>
          </p:cNvSpPr>
          <p:nvPr>
            <p:ph type="sldNum" sz="quarter" idx="12"/>
          </p:nvPr>
        </p:nvSpPr>
        <p:spPr/>
        <p:txBody>
          <a:bodyPr/>
          <a:lstStyle/>
          <a:p>
            <a:r>
              <a:rPr lang="en-US"/>
              <a:t>Slide </a:t>
            </a:r>
            <a:fld id="{7A5E0EA1-A085-474A-97E6-127BA37B65B5}" type="slidenum">
              <a:rPr lang="en-US"/>
              <a:pPr/>
              <a:t>3</a:t>
            </a:fld>
            <a:endParaRPr lang="en-US"/>
          </a:p>
        </p:txBody>
      </p:sp>
      <p:sp>
        <p:nvSpPr>
          <p:cNvPr id="2173954" name="Title 1"/>
          <p:cNvSpPr>
            <a:spLocks noGrp="1"/>
          </p:cNvSpPr>
          <p:nvPr>
            <p:ph type="title" idx="4294967295"/>
          </p:nvPr>
        </p:nvSpPr>
        <p:spPr>
          <a:xfrm>
            <a:off x="533400" y="728663"/>
            <a:ext cx="8077200" cy="719137"/>
          </a:xfrm>
        </p:spPr>
        <p:txBody>
          <a:bodyPr lIns="91440" tIns="45720" rIns="91440" bIns="45720" anchor="t"/>
          <a:lstStyle/>
          <a:p>
            <a:pPr eaLnBrk="1" hangingPunct="1"/>
            <a:r>
              <a:rPr lang="en-US"/>
              <a:t>IEEE: Advancing Technology for Humanity</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314871060"/>
              </p:ext>
            </p:extLst>
          </p:nvPr>
        </p:nvGraphicFramePr>
        <p:xfrm>
          <a:off x="2438400" y="1524000"/>
          <a:ext cx="7010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9"/>
          <p:cNvSpPr txBox="1">
            <a:spLocks/>
          </p:cNvSpPr>
          <p:nvPr/>
        </p:nvSpPr>
        <p:spPr bwMode="auto">
          <a:xfrm>
            <a:off x="381000" y="6096000"/>
            <a:ext cx="1066800" cy="228600"/>
          </a:xfrm>
          <a:prstGeom prst="rect">
            <a:avLst/>
          </a:prstGeom>
          <a:noFill/>
          <a:ln>
            <a:miter lim="800000"/>
            <a:headEnd/>
            <a:tailEnd/>
          </a:ln>
        </p:spPr>
        <p:txBody>
          <a:bodyPr/>
          <a:lstStyle/>
          <a:p>
            <a:pPr algn="l" eaLnBrk="1" hangingPunct="1">
              <a:defRPr/>
            </a:pPr>
            <a:fld id="{ACD034BF-F658-4E63-85EA-4723490B5827}" type="slidenum">
              <a:rPr lang="en-US" sz="1050" b="0">
                <a:latin typeface="Arial" pitchFamily="34" charset="0"/>
                <a:ea typeface="ＭＳ Ｐゴシック" pitchFamily="34" charset="-128"/>
              </a:rPr>
              <a:pPr algn="l" eaLnBrk="1" hangingPunct="1">
                <a:defRPr/>
              </a:pPr>
              <a:t>3</a:t>
            </a:fld>
            <a:endParaRPr lang="en-US" sz="1050" b="0" dirty="0">
              <a:latin typeface="Arial" pitchFamily="34" charset="0"/>
              <a:ea typeface="ＭＳ Ｐゴシック" pitchFamily="34" charset="-128"/>
            </a:endParaRPr>
          </a:p>
        </p:txBody>
      </p:sp>
      <p:sp>
        <p:nvSpPr>
          <p:cNvPr id="2173957" name="Date Placeholder 10"/>
          <p:cNvSpPr txBox="1">
            <a:spLocks/>
          </p:cNvSpPr>
          <p:nvPr/>
        </p:nvSpPr>
        <p:spPr bwMode="auto">
          <a:xfrm>
            <a:off x="1066800" y="6111875"/>
            <a:ext cx="3124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B0803F0-ABE5-43AA-8A61-A1F6FCC871C8}" type="datetime5">
              <a:rPr lang="en-US" sz="1000" b="0">
                <a:latin typeface="Arial" pitchFamily="34" charset="0"/>
                <a:ea typeface="ＭＳ Ｐゴシック" pitchFamily="34" charset="-128"/>
              </a:rPr>
              <a:pPr eaLnBrk="1" hangingPunct="1"/>
              <a:t>27-Sep-12</a:t>
            </a:fld>
            <a:endParaRPr lang="en-US" sz="1000" b="0">
              <a:latin typeface="Arial" pitchFamily="34" charset="0"/>
              <a:ea typeface="ＭＳ Ｐゴシック" pitchFamily="34" charset="-128"/>
            </a:endParaRPr>
          </a:p>
        </p:txBody>
      </p:sp>
      <p:sp>
        <p:nvSpPr>
          <p:cNvPr id="9" name="Rounded Rectangle 8"/>
          <p:cNvSpPr/>
          <p:nvPr/>
        </p:nvSpPr>
        <p:spPr bwMode="auto">
          <a:xfrm>
            <a:off x="457200" y="1447800"/>
            <a:ext cx="1676400" cy="762000"/>
          </a:xfrm>
          <a:prstGeom prst="roundRect">
            <a:avLst/>
          </a:prstGeom>
          <a:solidFill>
            <a:srgbClr val="00B0F0"/>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defRPr/>
            </a:pPr>
            <a:r>
              <a:rPr lang="en-US" sz="18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28" charset="0"/>
                <a:ea typeface="ＭＳ Ｐゴシック" pitchFamily="28" charset="-128"/>
                <a:cs typeface="ＭＳ Ｐゴシック" pitchFamily="28" charset="-128"/>
              </a:rPr>
              <a:t>Membership &amp; Services</a:t>
            </a:r>
          </a:p>
        </p:txBody>
      </p:sp>
      <p:sp>
        <p:nvSpPr>
          <p:cNvPr id="10" name="Rounded Rectangle 9"/>
          <p:cNvSpPr/>
          <p:nvPr/>
        </p:nvSpPr>
        <p:spPr bwMode="auto">
          <a:xfrm>
            <a:off x="457200" y="2286000"/>
            <a:ext cx="1676400" cy="838200"/>
          </a:xfrm>
          <a:prstGeom prst="roundRect">
            <a:avLst/>
          </a:prstGeom>
          <a:solidFill>
            <a:srgbClr val="00B0F0"/>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defRPr/>
            </a:pPr>
            <a:r>
              <a:rPr lang="en-US" sz="18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28" charset="0"/>
                <a:ea typeface="ＭＳ Ｐゴシック" pitchFamily="28" charset="-128"/>
                <a:cs typeface="ＭＳ Ｐゴシック" pitchFamily="28" charset="-128"/>
              </a:rPr>
              <a:t>Societies &amp; Communities</a:t>
            </a:r>
          </a:p>
        </p:txBody>
      </p:sp>
      <p:sp>
        <p:nvSpPr>
          <p:cNvPr id="11" name="Rounded Rectangle 10"/>
          <p:cNvSpPr/>
          <p:nvPr/>
        </p:nvSpPr>
        <p:spPr bwMode="auto">
          <a:xfrm>
            <a:off x="457200" y="3200400"/>
            <a:ext cx="1676400" cy="533400"/>
          </a:xfrm>
          <a:prstGeom prst="roundRect">
            <a:avLst/>
          </a:prstGeom>
          <a:solidFill>
            <a:srgbClr val="00B0F0"/>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defRPr/>
            </a:pPr>
            <a:r>
              <a:rPr lang="en-US" sz="18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28" charset="0"/>
                <a:ea typeface="ＭＳ Ｐゴシック" pitchFamily="28" charset="-128"/>
                <a:cs typeface="ＭＳ Ｐゴシック" pitchFamily="28" charset="-128"/>
              </a:rPr>
              <a:t>Publications</a:t>
            </a:r>
          </a:p>
        </p:txBody>
      </p:sp>
      <p:sp>
        <p:nvSpPr>
          <p:cNvPr id="12" name="Rounded Rectangle 11"/>
          <p:cNvSpPr/>
          <p:nvPr/>
        </p:nvSpPr>
        <p:spPr bwMode="auto">
          <a:xfrm>
            <a:off x="457200" y="4419600"/>
            <a:ext cx="1676400" cy="762000"/>
          </a:xfrm>
          <a:prstGeom prst="roundRect">
            <a:avLst/>
          </a:prstGeom>
          <a:solidFill>
            <a:srgbClr val="00B0F0"/>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defRPr/>
            </a:pPr>
            <a:r>
              <a:rPr lang="en-US" sz="18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28" charset="0"/>
                <a:ea typeface="ＭＳ Ｐゴシック" pitchFamily="28" charset="-128"/>
                <a:cs typeface="ＭＳ Ｐゴシック" pitchFamily="28" charset="-128"/>
              </a:rPr>
              <a:t>Conferences &amp; Events</a:t>
            </a:r>
          </a:p>
        </p:txBody>
      </p:sp>
      <p:sp>
        <p:nvSpPr>
          <p:cNvPr id="13" name="Rounded Rectangle 12"/>
          <p:cNvSpPr/>
          <p:nvPr/>
        </p:nvSpPr>
        <p:spPr bwMode="auto">
          <a:xfrm>
            <a:off x="457200" y="3810000"/>
            <a:ext cx="1676400" cy="533400"/>
          </a:xfrm>
          <a:prstGeom prst="roundRect">
            <a:avLst/>
          </a:prstGeom>
          <a:solidFill>
            <a:srgbClr val="00B0F0"/>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defRPr/>
            </a:pPr>
            <a:r>
              <a:rPr lang="en-US" sz="18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28" charset="0"/>
                <a:ea typeface="ＭＳ Ｐゴシック" pitchFamily="28" charset="-128"/>
                <a:cs typeface="ＭＳ Ｐゴシック" pitchFamily="28" charset="-128"/>
              </a:rPr>
              <a:t>Standards</a:t>
            </a:r>
          </a:p>
        </p:txBody>
      </p:sp>
      <p:sp>
        <p:nvSpPr>
          <p:cNvPr id="14" name="Rounded Rectangle 13"/>
          <p:cNvSpPr/>
          <p:nvPr/>
        </p:nvSpPr>
        <p:spPr bwMode="auto">
          <a:xfrm>
            <a:off x="457200" y="5257800"/>
            <a:ext cx="1676400" cy="762000"/>
          </a:xfrm>
          <a:prstGeom prst="roundRect">
            <a:avLst/>
          </a:prstGeom>
          <a:solidFill>
            <a:srgbClr val="00B0F0"/>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defRPr/>
            </a:pPr>
            <a:r>
              <a:rPr lang="en-US" sz="18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28" charset="0"/>
                <a:ea typeface="ＭＳ Ｐゴシック" pitchFamily="28" charset="-128"/>
                <a:cs typeface="ＭＳ Ｐゴシック" pitchFamily="28" charset="-128"/>
              </a:rPr>
              <a:t>Education &amp; Careers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en-US" smtClean="0"/>
              <a:t>September 2012</a:t>
            </a:r>
            <a:endParaRPr lang="en-US"/>
          </a:p>
        </p:txBody>
      </p:sp>
      <p:sp>
        <p:nvSpPr>
          <p:cNvPr id="8" name="Footer Placeholder 2"/>
          <p:cNvSpPr>
            <a:spLocks noGrp="1"/>
          </p:cNvSpPr>
          <p:nvPr>
            <p:ph type="ftr" sz="quarter" idx="11"/>
          </p:nvPr>
        </p:nvSpPr>
        <p:spPr/>
        <p:txBody>
          <a:bodyPr/>
          <a:lstStyle/>
          <a:p>
            <a:r>
              <a:rPr lang="en-US"/>
              <a:t>Bruce Kraemer, Marvell</a:t>
            </a:r>
          </a:p>
        </p:txBody>
      </p:sp>
      <p:sp>
        <p:nvSpPr>
          <p:cNvPr id="9" name="Slide Number Placeholder 3"/>
          <p:cNvSpPr>
            <a:spLocks noGrp="1"/>
          </p:cNvSpPr>
          <p:nvPr>
            <p:ph type="sldNum" sz="quarter" idx="12"/>
          </p:nvPr>
        </p:nvSpPr>
        <p:spPr/>
        <p:txBody>
          <a:bodyPr/>
          <a:lstStyle/>
          <a:p>
            <a:r>
              <a:rPr lang="en-US"/>
              <a:t>Slide </a:t>
            </a:r>
            <a:fld id="{FDC892C5-BCA7-469D-8F8B-F774206C9F19}" type="slidenum">
              <a:rPr lang="en-US"/>
              <a:pPr/>
              <a:t>4</a:t>
            </a:fld>
            <a:endParaRPr lang="en-US"/>
          </a:p>
        </p:txBody>
      </p:sp>
      <p:sp>
        <p:nvSpPr>
          <p:cNvPr id="23554" name="Title 1"/>
          <p:cNvSpPr>
            <a:spLocks noGrp="1"/>
          </p:cNvSpPr>
          <p:nvPr>
            <p:ph type="title" idx="4294967295"/>
          </p:nvPr>
        </p:nvSpPr>
        <p:spPr>
          <a:xfrm>
            <a:off x="304800" y="641350"/>
            <a:ext cx="7772400" cy="600075"/>
          </a:xfrm>
        </p:spPr>
        <p:txBody>
          <a:bodyPr lIns="91440" tIns="45720" rIns="91440" bIns="45720" anchor="t"/>
          <a:lstStyle/>
          <a:p>
            <a:pPr eaLnBrk="1" hangingPunct="1"/>
            <a:r>
              <a:rPr lang="en-US">
                <a:solidFill>
                  <a:srgbClr val="004062"/>
                </a:solidFill>
              </a:rPr>
              <a:t>IEEE-SA Values</a:t>
            </a:r>
          </a:p>
        </p:txBody>
      </p:sp>
      <p:sp>
        <p:nvSpPr>
          <p:cNvPr id="3" name="Content Placeholder 2"/>
          <p:cNvSpPr>
            <a:spLocks noGrp="1"/>
          </p:cNvSpPr>
          <p:nvPr>
            <p:ph idx="4294967295"/>
          </p:nvPr>
        </p:nvSpPr>
        <p:spPr>
          <a:xfrm>
            <a:off x="533400" y="1143000"/>
            <a:ext cx="7772400" cy="5181600"/>
          </a:xfrm>
        </p:spPr>
        <p:txBody>
          <a:bodyPr lIns="91440" tIns="45720" rIns="91440" bIns="45720">
            <a:normAutofit/>
          </a:bodyPr>
          <a:lstStyle/>
          <a:p>
            <a:pPr algn="ctr" eaLnBrk="1" hangingPunct="1">
              <a:lnSpc>
                <a:spcPct val="80000"/>
              </a:lnSpc>
              <a:buFont typeface="Wingdings" pitchFamily="2" charset="2"/>
              <a:buNone/>
            </a:pPr>
            <a:r>
              <a:rPr lang="en-US" sz="2700"/>
              <a:t>Five principles guide                                IEEE standards development</a:t>
            </a:r>
          </a:p>
          <a:p>
            <a:pPr eaLnBrk="1" hangingPunct="1">
              <a:lnSpc>
                <a:spcPct val="80000"/>
              </a:lnSpc>
              <a:buFont typeface="Wingdings" pitchFamily="2" charset="2"/>
              <a:buNone/>
            </a:pPr>
            <a:endParaRPr lang="en-US" sz="1200"/>
          </a:p>
          <a:p>
            <a:pPr eaLnBrk="1" hangingPunct="1">
              <a:lnSpc>
                <a:spcPct val="80000"/>
              </a:lnSpc>
              <a:buFont typeface="Wingdings" pitchFamily="2" charset="2"/>
              <a:buNone/>
            </a:pPr>
            <a:endParaRPr lang="en-US" sz="2200"/>
          </a:p>
          <a:p>
            <a:pPr eaLnBrk="1" hangingPunct="1">
              <a:lnSpc>
                <a:spcPct val="80000"/>
              </a:lnSpc>
              <a:buFont typeface="Wingdings" pitchFamily="2" charset="2"/>
              <a:buNone/>
            </a:pPr>
            <a:endParaRPr lang="en-US" sz="1800"/>
          </a:p>
          <a:p>
            <a:pPr eaLnBrk="1" hangingPunct="1">
              <a:lnSpc>
                <a:spcPct val="80000"/>
              </a:lnSpc>
              <a:buFont typeface="Wingdings" pitchFamily="2" charset="2"/>
              <a:buNone/>
            </a:pPr>
            <a:endParaRPr lang="en-US" sz="1800"/>
          </a:p>
          <a:p>
            <a:pPr eaLnBrk="1" hangingPunct="1">
              <a:lnSpc>
                <a:spcPct val="80000"/>
              </a:lnSpc>
              <a:buFont typeface="Wingdings" pitchFamily="2" charset="2"/>
              <a:buNone/>
            </a:pPr>
            <a:endParaRPr lang="en-US" sz="1800"/>
          </a:p>
          <a:p>
            <a:pPr eaLnBrk="1" hangingPunct="1">
              <a:lnSpc>
                <a:spcPct val="80000"/>
              </a:lnSpc>
              <a:buFont typeface="Wingdings" pitchFamily="2" charset="2"/>
              <a:buNone/>
            </a:pPr>
            <a:endParaRPr lang="en-US" sz="1800"/>
          </a:p>
          <a:p>
            <a:pPr eaLnBrk="1" hangingPunct="1">
              <a:lnSpc>
                <a:spcPct val="80000"/>
              </a:lnSpc>
              <a:buFont typeface="Wingdings" pitchFamily="2" charset="2"/>
              <a:buNone/>
            </a:pPr>
            <a:endParaRPr lang="en-US" sz="1800"/>
          </a:p>
          <a:p>
            <a:pPr eaLnBrk="1" hangingPunct="1">
              <a:lnSpc>
                <a:spcPct val="80000"/>
              </a:lnSpc>
              <a:buFont typeface="Wingdings" pitchFamily="2" charset="2"/>
              <a:buNone/>
            </a:pPr>
            <a:endParaRPr lang="en-US" sz="800"/>
          </a:p>
          <a:p>
            <a:pPr eaLnBrk="1" hangingPunct="1">
              <a:lnSpc>
                <a:spcPct val="80000"/>
              </a:lnSpc>
              <a:buFont typeface="Wingdings" pitchFamily="2" charset="2"/>
              <a:buNone/>
            </a:pPr>
            <a:endParaRPr lang="en-US" sz="2200"/>
          </a:p>
          <a:p>
            <a:pPr eaLnBrk="1" hangingPunct="1">
              <a:lnSpc>
                <a:spcPct val="80000"/>
              </a:lnSpc>
              <a:buFont typeface="Wingdings" pitchFamily="2" charset="2"/>
              <a:buNone/>
            </a:pPr>
            <a:r>
              <a:rPr lang="en-US" sz="2000"/>
              <a:t>To ensure</a:t>
            </a:r>
          </a:p>
          <a:p>
            <a:pPr eaLnBrk="1" hangingPunct="1">
              <a:lnSpc>
                <a:spcPct val="80000"/>
              </a:lnSpc>
            </a:pPr>
            <a:r>
              <a:rPr lang="en-US" sz="2000"/>
              <a:t>Collaboration and community building</a:t>
            </a:r>
          </a:p>
          <a:p>
            <a:pPr eaLnBrk="1" hangingPunct="1">
              <a:lnSpc>
                <a:spcPct val="80000"/>
              </a:lnSpc>
            </a:pPr>
            <a:r>
              <a:rPr lang="en-US" sz="2000"/>
              <a:t>Global and timely market relevance</a:t>
            </a:r>
          </a:p>
          <a:p>
            <a:pPr eaLnBrk="1" hangingPunct="1">
              <a:lnSpc>
                <a:spcPct val="80000"/>
              </a:lnSpc>
            </a:pPr>
            <a:r>
              <a:rPr lang="en-US" sz="2000"/>
              <a:t>Technical integrity and excellence</a:t>
            </a:r>
          </a:p>
          <a:p>
            <a:pPr marL="342900" lvl="1" indent="-342900" eaLnBrk="1" hangingPunct="1">
              <a:lnSpc>
                <a:spcPct val="80000"/>
              </a:lnSpc>
              <a:buSzPct val="80000"/>
              <a:buFontTx/>
              <a:buBlip>
                <a:blip r:embed="rId3"/>
              </a:buBlip>
            </a:pPr>
            <a:endParaRPr lang="en-US" sz="1800"/>
          </a:p>
          <a:p>
            <a:pPr eaLnBrk="1" hangingPunct="1">
              <a:lnSpc>
                <a:spcPct val="80000"/>
              </a:lnSpc>
              <a:buFont typeface="Wingdings" pitchFamily="2" charset="2"/>
              <a:buBlip>
                <a:blip r:embed="rId3"/>
              </a:buBlip>
            </a:pPr>
            <a:endParaRPr lang="en-US" sz="2200">
              <a:cs typeface="Times New Roman" pitchFamily="18" charset="0"/>
            </a:endParaRPr>
          </a:p>
        </p:txBody>
      </p:sp>
      <p:graphicFrame>
        <p:nvGraphicFramePr>
          <p:cNvPr id="6" name="Diagram 5"/>
          <p:cNvGraphicFramePr/>
          <p:nvPr>
            <p:extLst>
              <p:ext uri="{D42A27DB-BD31-4B8C-83A1-F6EECF244321}">
                <p14:modId xmlns:p14="http://schemas.microsoft.com/office/powerpoint/2010/main" val="1137115306"/>
              </p:ext>
            </p:extLst>
          </p:nvPr>
        </p:nvGraphicFramePr>
        <p:xfrm>
          <a:off x="457200" y="2133600"/>
          <a:ext cx="7924800" cy="2667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en-US" smtClean="0"/>
              <a:t>September 2012</a:t>
            </a:r>
            <a:endParaRPr lang="en-US"/>
          </a:p>
        </p:txBody>
      </p:sp>
      <p:sp>
        <p:nvSpPr>
          <p:cNvPr id="8" name="Footer Placeholder 2"/>
          <p:cNvSpPr>
            <a:spLocks noGrp="1"/>
          </p:cNvSpPr>
          <p:nvPr>
            <p:ph type="ftr" sz="quarter" idx="11"/>
          </p:nvPr>
        </p:nvSpPr>
        <p:spPr/>
        <p:txBody>
          <a:bodyPr/>
          <a:lstStyle/>
          <a:p>
            <a:r>
              <a:rPr lang="en-US"/>
              <a:t>Bruce Kraemer, Marvell</a:t>
            </a:r>
          </a:p>
        </p:txBody>
      </p:sp>
      <p:sp>
        <p:nvSpPr>
          <p:cNvPr id="9" name="Slide Number Placeholder 3"/>
          <p:cNvSpPr>
            <a:spLocks noGrp="1"/>
          </p:cNvSpPr>
          <p:nvPr>
            <p:ph type="sldNum" sz="quarter" idx="12"/>
          </p:nvPr>
        </p:nvSpPr>
        <p:spPr/>
        <p:txBody>
          <a:bodyPr/>
          <a:lstStyle/>
          <a:p>
            <a:r>
              <a:rPr lang="en-US"/>
              <a:t>Slide </a:t>
            </a:r>
            <a:fld id="{C8B695F8-D2B9-4C5B-B888-7D5AEE4CD1F7}" type="slidenum">
              <a:rPr lang="en-US"/>
              <a:pPr/>
              <a:t>5</a:t>
            </a:fld>
            <a:endParaRPr lang="en-US"/>
          </a:p>
        </p:txBody>
      </p:sp>
      <p:sp>
        <p:nvSpPr>
          <p:cNvPr id="2249734" name="Rectangle 2"/>
          <p:cNvSpPr>
            <a:spLocks noGrp="1" noChangeArrowheads="1"/>
          </p:cNvSpPr>
          <p:nvPr>
            <p:ph type="ctrTitle" idx="4294967295"/>
          </p:nvPr>
        </p:nvSpPr>
        <p:spPr>
          <a:xfrm>
            <a:off x="685800" y="2130425"/>
            <a:ext cx="7772400" cy="1470025"/>
          </a:xfrm>
        </p:spPr>
        <p:txBody>
          <a:bodyPr/>
          <a:lstStyle/>
          <a:p>
            <a:r>
              <a:rPr lang="en-GB" sz="6600"/>
              <a:t>Participants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1"/>
          <p:cNvSpPr>
            <a:spLocks noGrp="1"/>
          </p:cNvSpPr>
          <p:nvPr>
            <p:ph type="dt" sz="half" idx="10"/>
          </p:nvPr>
        </p:nvSpPr>
        <p:spPr/>
        <p:txBody>
          <a:bodyPr/>
          <a:lstStyle/>
          <a:p>
            <a:r>
              <a:rPr lang="en-US" smtClean="0"/>
              <a:t>September 2012</a:t>
            </a:r>
            <a:endParaRPr lang="en-US"/>
          </a:p>
        </p:txBody>
      </p:sp>
      <p:sp>
        <p:nvSpPr>
          <p:cNvPr id="12" name="Footer Placeholder 2"/>
          <p:cNvSpPr>
            <a:spLocks noGrp="1"/>
          </p:cNvSpPr>
          <p:nvPr>
            <p:ph type="ftr" sz="quarter" idx="11"/>
          </p:nvPr>
        </p:nvSpPr>
        <p:spPr/>
        <p:txBody>
          <a:bodyPr/>
          <a:lstStyle/>
          <a:p>
            <a:r>
              <a:rPr lang="en-US"/>
              <a:t>Bruce Kraemer, Marvell</a:t>
            </a:r>
          </a:p>
        </p:txBody>
      </p:sp>
      <p:sp>
        <p:nvSpPr>
          <p:cNvPr id="13" name="Slide Number Placeholder 3"/>
          <p:cNvSpPr>
            <a:spLocks noGrp="1"/>
          </p:cNvSpPr>
          <p:nvPr>
            <p:ph type="sldNum" sz="quarter" idx="12"/>
          </p:nvPr>
        </p:nvSpPr>
        <p:spPr/>
        <p:txBody>
          <a:bodyPr/>
          <a:lstStyle/>
          <a:p>
            <a:r>
              <a:rPr lang="en-US"/>
              <a:t>Slide </a:t>
            </a:r>
            <a:fld id="{B8306CDC-A9F3-45F7-B677-9AB1A377CBC8}" type="slidenum">
              <a:rPr lang="en-US"/>
              <a:pPr/>
              <a:t>6</a:t>
            </a:fld>
            <a:endParaRPr lang="en-US"/>
          </a:p>
        </p:txBody>
      </p:sp>
      <p:sp>
        <p:nvSpPr>
          <p:cNvPr id="2174978" name="Title 1"/>
          <p:cNvSpPr>
            <a:spLocks noGrp="1"/>
          </p:cNvSpPr>
          <p:nvPr>
            <p:ph type="title" idx="4294967295"/>
          </p:nvPr>
        </p:nvSpPr>
        <p:spPr>
          <a:xfrm>
            <a:off x="685800" y="663575"/>
            <a:ext cx="7772400" cy="936625"/>
          </a:xfrm>
        </p:spPr>
        <p:txBody>
          <a:bodyPr lIns="91440" tIns="45720" rIns="91440" bIns="45720" anchor="t"/>
          <a:lstStyle/>
          <a:p>
            <a:pPr eaLnBrk="1" hangingPunct="1"/>
            <a:r>
              <a:rPr lang="en-US" sz="2800"/>
              <a:t>IEEE Standards Association </a:t>
            </a:r>
            <a:br>
              <a:rPr lang="en-US" sz="2800"/>
            </a:br>
            <a:r>
              <a:rPr lang="en-US" sz="2800"/>
              <a:t>(IEEE-SA)</a:t>
            </a:r>
          </a:p>
        </p:txBody>
      </p:sp>
      <p:sp>
        <p:nvSpPr>
          <p:cNvPr id="15363" name="Content Placeholder 2"/>
          <p:cNvSpPr>
            <a:spLocks noGrp="1"/>
          </p:cNvSpPr>
          <p:nvPr>
            <p:ph idx="4294967295"/>
          </p:nvPr>
        </p:nvSpPr>
        <p:spPr>
          <a:xfrm>
            <a:off x="533400" y="1676400"/>
            <a:ext cx="8610600" cy="4495800"/>
          </a:xfrm>
        </p:spPr>
        <p:txBody>
          <a:bodyPr lIns="91440" tIns="45720" rIns="91440" bIns="45720"/>
          <a:lstStyle/>
          <a:p>
            <a:pPr eaLnBrk="1" hangingPunct="1"/>
            <a:r>
              <a:rPr lang="en-US" sz="1800"/>
              <a:t>Oversees development of standards within IEEE </a:t>
            </a:r>
            <a:endParaRPr lang="en-US" sz="1400"/>
          </a:p>
          <a:p>
            <a:pPr eaLnBrk="1" hangingPunct="1"/>
            <a:r>
              <a:rPr lang="en-US" sz="1800"/>
              <a:t>Global membership today</a:t>
            </a:r>
          </a:p>
          <a:p>
            <a:pPr lvl="1" eaLnBrk="1" hangingPunct="1"/>
            <a:r>
              <a:rPr lang="en-US" sz="1500" b="1">
                <a:solidFill>
                  <a:srgbClr val="0070C0"/>
                </a:solidFill>
              </a:rPr>
              <a:t>7 000+ </a:t>
            </a:r>
            <a:r>
              <a:rPr lang="en-US" sz="1500"/>
              <a:t>individual members</a:t>
            </a:r>
          </a:p>
          <a:p>
            <a:pPr lvl="1" eaLnBrk="1" hangingPunct="1"/>
            <a:r>
              <a:rPr lang="en-US" sz="1500"/>
              <a:t>Approximately</a:t>
            </a:r>
            <a:r>
              <a:rPr lang="en-US" sz="1500">
                <a:solidFill>
                  <a:srgbClr val="002060"/>
                </a:solidFill>
              </a:rPr>
              <a:t> </a:t>
            </a:r>
            <a:r>
              <a:rPr lang="en-US" sz="1500" b="1">
                <a:solidFill>
                  <a:srgbClr val="0070C0"/>
                </a:solidFill>
              </a:rPr>
              <a:t>150</a:t>
            </a:r>
            <a:r>
              <a:rPr lang="en-US" sz="1500"/>
              <a:t> corporate members</a:t>
            </a:r>
          </a:p>
          <a:p>
            <a:pPr lvl="1" eaLnBrk="1" hangingPunct="1"/>
            <a:r>
              <a:rPr lang="en-US" sz="1500"/>
              <a:t>Approximately </a:t>
            </a:r>
            <a:r>
              <a:rPr lang="en-US" sz="1500" b="1">
                <a:solidFill>
                  <a:srgbClr val="0070C0"/>
                </a:solidFill>
              </a:rPr>
              <a:t>20 000 </a:t>
            </a:r>
            <a:r>
              <a:rPr lang="en-US" sz="1500"/>
              <a:t>participants</a:t>
            </a:r>
          </a:p>
          <a:p>
            <a:pPr eaLnBrk="1" hangingPunct="1"/>
            <a:r>
              <a:rPr lang="en-US" sz="1800"/>
              <a:t>Broad standards portfolio</a:t>
            </a:r>
          </a:p>
          <a:p>
            <a:pPr lvl="1" eaLnBrk="1" hangingPunct="1"/>
            <a:r>
              <a:rPr lang="en-US" sz="1500" b="1">
                <a:solidFill>
                  <a:srgbClr val="0070C0"/>
                </a:solidFill>
              </a:rPr>
              <a:t>1 000 </a:t>
            </a:r>
            <a:r>
              <a:rPr lang="en-US" sz="1500"/>
              <a:t>active standards</a:t>
            </a:r>
          </a:p>
          <a:p>
            <a:pPr lvl="1" eaLnBrk="1" hangingPunct="1"/>
            <a:r>
              <a:rPr lang="en-US" sz="1500" b="1">
                <a:solidFill>
                  <a:srgbClr val="0070C0"/>
                </a:solidFill>
              </a:rPr>
              <a:t>400</a:t>
            </a:r>
            <a:r>
              <a:rPr lang="en-US" sz="1500">
                <a:solidFill>
                  <a:srgbClr val="0070C0"/>
                </a:solidFill>
              </a:rPr>
              <a:t> </a:t>
            </a:r>
            <a:r>
              <a:rPr lang="en-US" sz="1500"/>
              <a:t>standards in development</a:t>
            </a:r>
          </a:p>
          <a:p>
            <a:pPr eaLnBrk="1" hangingPunct="1"/>
            <a:r>
              <a:rPr lang="en-US" sz="1800"/>
              <a:t>Governed by </a:t>
            </a:r>
            <a:r>
              <a:rPr lang="en-US" sz="1800" b="0">
                <a:solidFill>
                  <a:srgbClr val="0070C0"/>
                </a:solidFill>
              </a:rPr>
              <a:t>volunteers</a:t>
            </a:r>
          </a:p>
          <a:p>
            <a:pPr eaLnBrk="1" hangingPunct="1"/>
            <a:r>
              <a:rPr lang="en-US" sz="1800"/>
              <a:t>An </a:t>
            </a:r>
            <a:r>
              <a:rPr lang="en-US" sz="1800" b="0">
                <a:solidFill>
                  <a:srgbClr val="0070C0"/>
                </a:solidFill>
              </a:rPr>
              <a:t>independent</a:t>
            </a:r>
            <a:r>
              <a:rPr lang="en-US" sz="1800"/>
              <a:t> organization </a:t>
            </a:r>
          </a:p>
          <a:p>
            <a:pPr lvl="1" eaLnBrk="1" hangingPunct="1"/>
            <a:r>
              <a:rPr lang="en-US" sz="1500"/>
              <a:t>Participants come together to develop</a:t>
            </a:r>
            <a:br>
              <a:rPr lang="en-US" sz="1500"/>
            </a:br>
            <a:r>
              <a:rPr lang="en-US" sz="1500"/>
              <a:t>standards independent of any government organization</a:t>
            </a:r>
          </a:p>
        </p:txBody>
      </p:sp>
      <p:grpSp>
        <p:nvGrpSpPr>
          <p:cNvPr id="2174982" name="Group 7"/>
          <p:cNvGrpSpPr>
            <a:grpSpLocks/>
          </p:cNvGrpSpPr>
          <p:nvPr/>
        </p:nvGrpSpPr>
        <p:grpSpPr bwMode="auto">
          <a:xfrm>
            <a:off x="6248400" y="1905000"/>
            <a:ext cx="2514600" cy="3352800"/>
            <a:chOff x="6019800" y="838200"/>
            <a:chExt cx="2971800" cy="3962400"/>
          </a:xfrm>
        </p:grpSpPr>
        <p:pic>
          <p:nvPicPr>
            <p:cNvPr id="2174983" name="Picture 9" descr="C:\Documents and Settings\jsteinha\Local Settings\Temporary Internet Files\Content.IE5\IDP3G49D\MCj0438065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6764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4984" name="Picture 10" descr="C:\Documents and Settings\jsteinha\Local Settings\Temporary Internet Files\Content.IE5\XXVNEG2H\MCj0438067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9718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4985" name="Picture 11" descr="C:\Documents and Settings\jsteinha\Local Settings\Temporary Internet Files\Content.IE5\3XGOP7ZL\MCj0438068000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8382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4986" name="Picture 12" descr="C:\Documents and Settings\jsteinha\Local Settings\Temporary Internet Files\Content.IE5\BP7KXZNO\MCj0438066000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22860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fontAlgn="base">
              <a:spcBef>
                <a:spcPct val="0"/>
              </a:spcBef>
              <a:spcAft>
                <a:spcPct val="0"/>
              </a:spcAft>
            </a:pPr>
            <a:fld id="{D171E901-BE68-464B-AF8B-B8FA35EAB897}" type="slidenum">
              <a:rPr lang="en-US" smtClean="0">
                <a:solidFill>
                  <a:srgbClr val="000000"/>
                </a:solidFill>
              </a:rPr>
              <a:pPr fontAlgn="base">
                <a:spcBef>
                  <a:spcPct val="0"/>
                </a:spcBef>
                <a:spcAft>
                  <a:spcPct val="0"/>
                </a:spcAft>
              </a:pPr>
              <a:t>7</a:t>
            </a:fld>
            <a:endParaRPr lang="en-US" sz="1400" smtClean="0">
              <a:solidFill>
                <a:srgbClr val="000000"/>
              </a:solidFill>
              <a:latin typeface="Myriad Pro"/>
            </a:endParaRPr>
          </a:p>
        </p:txBody>
      </p:sp>
      <p:pic>
        <p:nvPicPr>
          <p:cNvPr id="18435" name="Picture 3" descr="C:\Users\smm\AppData\Local\Microsoft\Windows\Temporary Internet Files\Content.IE5\4AP59F82\MC91021633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38" y="1292225"/>
            <a:ext cx="8313737" cy="466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itle 1"/>
          <p:cNvSpPr txBox="1">
            <a:spLocks/>
          </p:cNvSpPr>
          <p:nvPr/>
        </p:nvSpPr>
        <p:spPr bwMode="auto">
          <a:xfrm>
            <a:off x="460375" y="626268"/>
            <a:ext cx="8477250" cy="54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sz="2800" b="1" dirty="0">
                <a:latin typeface="Verdana (Headings)"/>
                <a:ea typeface="Verdana (Headings)"/>
                <a:cs typeface="Verdana (Headings)"/>
              </a:rPr>
              <a:t>IEEE Global Presence 400,000+ Members</a:t>
            </a:r>
          </a:p>
        </p:txBody>
      </p:sp>
      <p:sp>
        <p:nvSpPr>
          <p:cNvPr id="18437" name="Rectangle 12"/>
          <p:cNvSpPr>
            <a:spLocks noChangeArrowheads="1"/>
          </p:cNvSpPr>
          <p:nvPr/>
        </p:nvSpPr>
        <p:spPr bwMode="auto">
          <a:xfrm>
            <a:off x="936625" y="1349375"/>
            <a:ext cx="1889125" cy="1111250"/>
          </a:xfrm>
          <a:prstGeom prst="rect">
            <a:avLst/>
          </a:prstGeom>
          <a:solidFill>
            <a:schemeClr val="accent1">
              <a:alpha val="54901"/>
            </a:schemeClr>
          </a:solidFill>
          <a:ln w="9525" algn="ctr">
            <a:solidFill>
              <a:schemeClr val="accent1"/>
            </a:solidFill>
            <a:round/>
            <a:headEnd/>
            <a:tailEnd/>
          </a:ln>
        </p:spPr>
        <p:txBody>
          <a:bodyPr wrap="none" anchor="ctr"/>
          <a:lstStyle/>
          <a:p>
            <a:pPr algn="ctr" eaLnBrk="0" hangingPunct="0"/>
            <a:r>
              <a:rPr lang="en-US">
                <a:solidFill>
                  <a:schemeClr val="bg1"/>
                </a:solidFill>
                <a:latin typeface="Verdana" pitchFamily="34" charset="0"/>
              </a:rPr>
              <a:t>North America </a:t>
            </a:r>
          </a:p>
          <a:p>
            <a:pPr algn="ctr" eaLnBrk="0" hangingPunct="0"/>
            <a:r>
              <a:rPr lang="en-US">
                <a:solidFill>
                  <a:schemeClr val="bg1"/>
                </a:solidFill>
                <a:latin typeface="Verdana" pitchFamily="34" charset="0"/>
              </a:rPr>
              <a:t>220,000+</a:t>
            </a:r>
          </a:p>
        </p:txBody>
      </p:sp>
      <p:sp>
        <p:nvSpPr>
          <p:cNvPr id="18438" name="Rectangle 14"/>
          <p:cNvSpPr>
            <a:spLocks noChangeArrowheads="1"/>
          </p:cNvSpPr>
          <p:nvPr/>
        </p:nvSpPr>
        <p:spPr bwMode="auto">
          <a:xfrm>
            <a:off x="184150" y="4438650"/>
            <a:ext cx="1889125" cy="1111250"/>
          </a:xfrm>
          <a:prstGeom prst="rect">
            <a:avLst/>
          </a:prstGeom>
          <a:solidFill>
            <a:schemeClr val="accent1">
              <a:alpha val="54901"/>
            </a:schemeClr>
          </a:solidFill>
          <a:ln w="9525" algn="ctr">
            <a:solidFill>
              <a:schemeClr val="accent1"/>
            </a:solidFill>
            <a:round/>
            <a:headEnd/>
            <a:tailEnd/>
          </a:ln>
        </p:spPr>
        <p:txBody>
          <a:bodyPr wrap="none" anchor="ctr"/>
          <a:lstStyle/>
          <a:p>
            <a:pPr algn="ctr" eaLnBrk="0" hangingPunct="0"/>
            <a:r>
              <a:rPr lang="en-US">
                <a:solidFill>
                  <a:schemeClr val="bg1"/>
                </a:solidFill>
                <a:latin typeface="Verdana" pitchFamily="34" charset="0"/>
              </a:rPr>
              <a:t>Latin America </a:t>
            </a:r>
          </a:p>
          <a:p>
            <a:pPr algn="ctr" eaLnBrk="0" hangingPunct="0"/>
            <a:r>
              <a:rPr lang="en-US">
                <a:solidFill>
                  <a:schemeClr val="bg1"/>
                </a:solidFill>
                <a:latin typeface="Verdana" pitchFamily="34" charset="0"/>
              </a:rPr>
              <a:t>&amp; Caribbean </a:t>
            </a:r>
          </a:p>
          <a:p>
            <a:pPr algn="ctr" eaLnBrk="0" hangingPunct="0"/>
            <a:r>
              <a:rPr lang="en-US">
                <a:solidFill>
                  <a:schemeClr val="bg1"/>
                </a:solidFill>
                <a:latin typeface="Verdana" pitchFamily="34" charset="0"/>
              </a:rPr>
              <a:t>17,000+</a:t>
            </a:r>
          </a:p>
        </p:txBody>
      </p:sp>
      <p:sp>
        <p:nvSpPr>
          <p:cNvPr id="18439" name="Rectangle 15"/>
          <p:cNvSpPr>
            <a:spLocks noChangeArrowheads="1"/>
          </p:cNvSpPr>
          <p:nvPr/>
        </p:nvSpPr>
        <p:spPr bwMode="auto">
          <a:xfrm>
            <a:off x="2581275" y="2835275"/>
            <a:ext cx="1889125" cy="1111250"/>
          </a:xfrm>
          <a:prstGeom prst="rect">
            <a:avLst/>
          </a:prstGeom>
          <a:solidFill>
            <a:schemeClr val="accent1">
              <a:alpha val="54901"/>
            </a:schemeClr>
          </a:solidFill>
          <a:ln w="9525" algn="ctr">
            <a:solidFill>
              <a:schemeClr val="accent1"/>
            </a:solidFill>
            <a:round/>
            <a:headEnd/>
            <a:tailEnd/>
          </a:ln>
        </p:spPr>
        <p:txBody>
          <a:bodyPr wrap="none" anchor="ctr"/>
          <a:lstStyle/>
          <a:p>
            <a:pPr algn="ctr" eaLnBrk="0" hangingPunct="0"/>
            <a:r>
              <a:rPr lang="en-US">
                <a:solidFill>
                  <a:schemeClr val="bg1"/>
                </a:solidFill>
                <a:latin typeface="Verdana" pitchFamily="34" charset="0"/>
              </a:rPr>
              <a:t>Africa</a:t>
            </a:r>
          </a:p>
          <a:p>
            <a:pPr algn="ctr" eaLnBrk="0" hangingPunct="0"/>
            <a:r>
              <a:rPr lang="en-US">
                <a:solidFill>
                  <a:schemeClr val="bg1"/>
                </a:solidFill>
                <a:latin typeface="Verdana" pitchFamily="34" charset="0"/>
              </a:rPr>
              <a:t>6,000+</a:t>
            </a:r>
          </a:p>
        </p:txBody>
      </p:sp>
      <p:sp>
        <p:nvSpPr>
          <p:cNvPr id="18440" name="Rectangle 24"/>
          <p:cNvSpPr>
            <a:spLocks noChangeArrowheads="1"/>
          </p:cNvSpPr>
          <p:nvPr/>
        </p:nvSpPr>
        <p:spPr bwMode="auto">
          <a:xfrm>
            <a:off x="5168900" y="1168400"/>
            <a:ext cx="1889125" cy="1111250"/>
          </a:xfrm>
          <a:prstGeom prst="rect">
            <a:avLst/>
          </a:prstGeom>
          <a:solidFill>
            <a:schemeClr val="accent1">
              <a:alpha val="54901"/>
            </a:schemeClr>
          </a:solidFill>
          <a:ln w="9525" algn="ctr">
            <a:solidFill>
              <a:schemeClr val="accent1"/>
            </a:solidFill>
            <a:round/>
            <a:headEnd/>
            <a:tailEnd/>
          </a:ln>
        </p:spPr>
        <p:txBody>
          <a:bodyPr wrap="none" anchor="ctr"/>
          <a:lstStyle/>
          <a:p>
            <a:pPr algn="ctr" eaLnBrk="0" hangingPunct="0"/>
            <a:r>
              <a:rPr lang="en-US">
                <a:solidFill>
                  <a:schemeClr val="bg1"/>
                </a:solidFill>
                <a:latin typeface="Verdana" pitchFamily="34" charset="0"/>
              </a:rPr>
              <a:t>Europe</a:t>
            </a:r>
          </a:p>
          <a:p>
            <a:pPr algn="ctr" eaLnBrk="0" hangingPunct="0"/>
            <a:r>
              <a:rPr lang="en-US">
                <a:solidFill>
                  <a:schemeClr val="bg1"/>
                </a:solidFill>
                <a:latin typeface="Verdana" pitchFamily="34" charset="0"/>
              </a:rPr>
              <a:t>57,000+</a:t>
            </a:r>
          </a:p>
        </p:txBody>
      </p:sp>
      <p:sp>
        <p:nvSpPr>
          <p:cNvPr id="18441" name="Rectangle 25"/>
          <p:cNvSpPr>
            <a:spLocks noChangeArrowheads="1"/>
          </p:cNvSpPr>
          <p:nvPr/>
        </p:nvSpPr>
        <p:spPr bwMode="auto">
          <a:xfrm>
            <a:off x="6470650" y="2962275"/>
            <a:ext cx="1889125" cy="1111250"/>
          </a:xfrm>
          <a:prstGeom prst="rect">
            <a:avLst/>
          </a:prstGeom>
          <a:solidFill>
            <a:schemeClr val="accent1">
              <a:alpha val="54901"/>
            </a:schemeClr>
          </a:solidFill>
          <a:ln w="9525" algn="ctr">
            <a:solidFill>
              <a:schemeClr val="accent1"/>
            </a:solidFill>
            <a:round/>
            <a:headEnd/>
            <a:tailEnd/>
          </a:ln>
        </p:spPr>
        <p:txBody>
          <a:bodyPr wrap="none" anchor="ctr"/>
          <a:lstStyle/>
          <a:p>
            <a:pPr algn="ctr" eaLnBrk="0" hangingPunct="0"/>
            <a:r>
              <a:rPr lang="en-US">
                <a:solidFill>
                  <a:schemeClr val="bg1"/>
                </a:solidFill>
                <a:latin typeface="Verdana" pitchFamily="34" charset="0"/>
              </a:rPr>
              <a:t>Asia</a:t>
            </a:r>
          </a:p>
          <a:p>
            <a:pPr algn="ctr" eaLnBrk="0" hangingPunct="0"/>
            <a:r>
              <a:rPr lang="en-US">
                <a:solidFill>
                  <a:schemeClr val="bg1"/>
                </a:solidFill>
                <a:latin typeface="Verdana" pitchFamily="34" charset="0"/>
              </a:rPr>
              <a:t>100,000+</a:t>
            </a:r>
          </a:p>
        </p:txBody>
      </p:sp>
      <p:sp>
        <p:nvSpPr>
          <p:cNvPr id="18442" name="Rectangle 26"/>
          <p:cNvSpPr>
            <a:spLocks noChangeArrowheads="1"/>
          </p:cNvSpPr>
          <p:nvPr/>
        </p:nvSpPr>
        <p:spPr bwMode="auto">
          <a:xfrm>
            <a:off x="4676775" y="4883150"/>
            <a:ext cx="1889125" cy="1111250"/>
          </a:xfrm>
          <a:prstGeom prst="rect">
            <a:avLst/>
          </a:prstGeom>
          <a:solidFill>
            <a:schemeClr val="accent1">
              <a:alpha val="54901"/>
            </a:schemeClr>
          </a:solidFill>
          <a:ln w="9525" algn="ctr">
            <a:solidFill>
              <a:schemeClr val="accent1"/>
            </a:solidFill>
            <a:round/>
            <a:headEnd/>
            <a:tailEnd/>
          </a:ln>
        </p:spPr>
        <p:txBody>
          <a:bodyPr wrap="none" anchor="ctr"/>
          <a:lstStyle/>
          <a:p>
            <a:pPr algn="ctr" eaLnBrk="0" hangingPunct="0"/>
            <a:r>
              <a:rPr lang="en-US">
                <a:solidFill>
                  <a:schemeClr val="bg1"/>
                </a:solidFill>
                <a:latin typeface="Verdana" pitchFamily="34" charset="0"/>
              </a:rPr>
              <a:t>Oceania</a:t>
            </a:r>
          </a:p>
          <a:p>
            <a:pPr algn="ctr" eaLnBrk="0" hangingPunct="0"/>
            <a:r>
              <a:rPr lang="en-US">
                <a:solidFill>
                  <a:schemeClr val="bg1"/>
                </a:solidFill>
                <a:latin typeface="Verdana" pitchFamily="34" charset="0"/>
              </a:rPr>
              <a:t>9,000+</a:t>
            </a:r>
          </a:p>
        </p:txBody>
      </p:sp>
    </p:spTree>
    <p:extLst>
      <p:ext uri="{BB962C8B-B14F-4D97-AF65-F5344CB8AC3E}">
        <p14:creationId xmlns:p14="http://schemas.microsoft.com/office/powerpoint/2010/main" val="2826389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en-US" smtClean="0"/>
              <a:t>September 2012</a:t>
            </a:r>
            <a:endParaRPr lang="en-US"/>
          </a:p>
        </p:txBody>
      </p:sp>
      <p:sp>
        <p:nvSpPr>
          <p:cNvPr id="8" name="Footer Placeholder 2"/>
          <p:cNvSpPr>
            <a:spLocks noGrp="1"/>
          </p:cNvSpPr>
          <p:nvPr>
            <p:ph type="ftr" sz="quarter" idx="11"/>
          </p:nvPr>
        </p:nvSpPr>
        <p:spPr/>
        <p:txBody>
          <a:bodyPr/>
          <a:lstStyle/>
          <a:p>
            <a:r>
              <a:rPr lang="en-US"/>
              <a:t>Bruce Kraemer, Marvell</a:t>
            </a:r>
          </a:p>
        </p:txBody>
      </p:sp>
      <p:sp>
        <p:nvSpPr>
          <p:cNvPr id="9" name="Slide Number Placeholder 3"/>
          <p:cNvSpPr>
            <a:spLocks noGrp="1"/>
          </p:cNvSpPr>
          <p:nvPr>
            <p:ph type="sldNum" sz="quarter" idx="12"/>
          </p:nvPr>
        </p:nvSpPr>
        <p:spPr/>
        <p:txBody>
          <a:bodyPr/>
          <a:lstStyle/>
          <a:p>
            <a:r>
              <a:rPr lang="en-US"/>
              <a:t>Slide </a:t>
            </a:r>
            <a:fld id="{12F6113E-C209-44B6-B417-F0C705AEBB51}" type="slidenum">
              <a:rPr lang="en-US"/>
              <a:pPr/>
              <a:t>8</a:t>
            </a:fld>
            <a:endParaRPr lang="en-US"/>
          </a:p>
        </p:txBody>
      </p:sp>
      <p:sp>
        <p:nvSpPr>
          <p:cNvPr id="2179074" name="Rectangle 2"/>
          <p:cNvSpPr>
            <a:spLocks noGrp="1" noChangeArrowheads="1"/>
          </p:cNvSpPr>
          <p:nvPr>
            <p:ph type="title" idx="4294967295"/>
          </p:nvPr>
        </p:nvSpPr>
        <p:spPr>
          <a:xfrm>
            <a:off x="685800" y="728663"/>
            <a:ext cx="7772400" cy="566737"/>
          </a:xfrm>
        </p:spPr>
        <p:txBody>
          <a:bodyPr lIns="90488" tIns="44450" rIns="90488" bIns="44450" anchor="t"/>
          <a:lstStyle/>
          <a:p>
            <a:pPr eaLnBrk="1" hangingPunct="1"/>
            <a:r>
              <a:rPr lang="en-US" sz="2800"/>
              <a:t>What the IEEE-SA offers </a:t>
            </a:r>
          </a:p>
        </p:txBody>
      </p:sp>
      <p:graphicFrame>
        <p:nvGraphicFramePr>
          <p:cNvPr id="6" name="Content Placeholder 5"/>
          <p:cNvGraphicFramePr>
            <a:graphicFrameLocks noGrp="1"/>
          </p:cNvGraphicFramePr>
          <p:nvPr>
            <p:ph idx="4294967295"/>
          </p:nvPr>
        </p:nvGraphicFramePr>
        <p:xfrm>
          <a:off x="-228600" y="914400"/>
          <a:ext cx="93726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1"/>
          <p:cNvSpPr>
            <a:spLocks noGrp="1"/>
          </p:cNvSpPr>
          <p:nvPr>
            <p:ph type="dt" sz="half" idx="10"/>
          </p:nvPr>
        </p:nvSpPr>
        <p:spPr/>
        <p:txBody>
          <a:bodyPr/>
          <a:lstStyle/>
          <a:p>
            <a:r>
              <a:rPr lang="en-US" smtClean="0"/>
              <a:t>September 2012</a:t>
            </a:r>
            <a:endParaRPr lang="en-US"/>
          </a:p>
        </p:txBody>
      </p:sp>
      <p:sp>
        <p:nvSpPr>
          <p:cNvPr id="15" name="Footer Placeholder 2"/>
          <p:cNvSpPr>
            <a:spLocks noGrp="1"/>
          </p:cNvSpPr>
          <p:nvPr>
            <p:ph type="ftr" sz="quarter" idx="11"/>
          </p:nvPr>
        </p:nvSpPr>
        <p:spPr/>
        <p:txBody>
          <a:bodyPr/>
          <a:lstStyle/>
          <a:p>
            <a:r>
              <a:rPr lang="en-US"/>
              <a:t>Bruce Kraemer, Marvell</a:t>
            </a:r>
          </a:p>
        </p:txBody>
      </p:sp>
      <p:sp>
        <p:nvSpPr>
          <p:cNvPr id="16" name="Slide Number Placeholder 3"/>
          <p:cNvSpPr>
            <a:spLocks noGrp="1"/>
          </p:cNvSpPr>
          <p:nvPr>
            <p:ph type="sldNum" sz="quarter" idx="12"/>
          </p:nvPr>
        </p:nvSpPr>
        <p:spPr/>
        <p:txBody>
          <a:bodyPr/>
          <a:lstStyle/>
          <a:p>
            <a:r>
              <a:rPr lang="en-US"/>
              <a:t>Slide </a:t>
            </a:r>
            <a:fld id="{F96AD8FF-B429-4337-92DA-8D313852C7E2}" type="slidenum">
              <a:rPr lang="en-US"/>
              <a:pPr/>
              <a:t>9</a:t>
            </a:fld>
            <a:endParaRPr lang="en-US"/>
          </a:p>
        </p:txBody>
      </p:sp>
      <p:sp>
        <p:nvSpPr>
          <p:cNvPr id="2182146" name="Rectangle 2"/>
          <p:cNvSpPr>
            <a:spLocks noGrp="1" noChangeArrowheads="1"/>
          </p:cNvSpPr>
          <p:nvPr>
            <p:ph type="title" idx="4294967295"/>
          </p:nvPr>
        </p:nvSpPr>
        <p:spPr>
          <a:xfrm>
            <a:off x="914400" y="523875"/>
            <a:ext cx="7772400" cy="1143000"/>
          </a:xfrm>
        </p:spPr>
        <p:txBody>
          <a:bodyPr lIns="91440" tIns="45720" rIns="91440" bIns="45720" anchor="t"/>
          <a:lstStyle/>
          <a:p>
            <a:pPr eaLnBrk="1" hangingPunct="1"/>
            <a:r>
              <a:rPr lang="en-US"/>
              <a:t>IEEE Standards Are Pervasive</a:t>
            </a:r>
            <a:br>
              <a:rPr lang="en-US"/>
            </a:br>
            <a:r>
              <a:rPr lang="en-US" sz="2400" i="1">
                <a:solidFill>
                  <a:srgbClr val="000000"/>
                </a:solidFill>
                <a:latin typeface="Arial" pitchFamily="34" charset="0"/>
              </a:rPr>
              <a:t>Addresses a broad spectrum of technologies</a:t>
            </a:r>
            <a:r>
              <a:rPr lang="en-US" sz="3600" i="1">
                <a:solidFill>
                  <a:srgbClr val="000000"/>
                </a:solidFill>
                <a:latin typeface="Arial" pitchFamily="34" charset="0"/>
              </a:rPr>
              <a:t/>
            </a:r>
            <a:br>
              <a:rPr lang="en-US" sz="3600" i="1">
                <a:solidFill>
                  <a:srgbClr val="000000"/>
                </a:solidFill>
                <a:latin typeface="Arial" pitchFamily="34" charset="0"/>
              </a:rPr>
            </a:br>
            <a:endParaRPr lang="en-US"/>
          </a:p>
        </p:txBody>
      </p:sp>
      <p:sp>
        <p:nvSpPr>
          <p:cNvPr id="2182147" name="Rectangle 3"/>
          <p:cNvSpPr>
            <a:spLocks noGrp="1" noChangeArrowheads="1"/>
          </p:cNvSpPr>
          <p:nvPr>
            <p:ph idx="4294967295"/>
          </p:nvPr>
        </p:nvSpPr>
        <p:spPr>
          <a:xfrm>
            <a:off x="228600" y="1447800"/>
            <a:ext cx="4224338" cy="4419600"/>
          </a:xfrm>
        </p:spPr>
        <p:txBody>
          <a:bodyPr lIns="91440" tIns="45720" rIns="91440" bIns="45720"/>
          <a:lstStyle/>
          <a:p>
            <a:pPr eaLnBrk="1" hangingPunct="1">
              <a:lnSpc>
                <a:spcPct val="80000"/>
              </a:lnSpc>
            </a:pPr>
            <a:r>
              <a:rPr lang="en-US" sz="1600">
                <a:latin typeface="Arial" pitchFamily="34" charset="0"/>
              </a:rPr>
              <a:t>Aerospace Electronics </a:t>
            </a:r>
          </a:p>
          <a:p>
            <a:pPr eaLnBrk="1" hangingPunct="1">
              <a:lnSpc>
                <a:spcPct val="80000"/>
              </a:lnSpc>
            </a:pPr>
            <a:r>
              <a:rPr lang="en-US" sz="1600">
                <a:latin typeface="Arial" pitchFamily="34" charset="0"/>
              </a:rPr>
              <a:t>Broadband Over Power Lines </a:t>
            </a:r>
          </a:p>
          <a:p>
            <a:pPr eaLnBrk="1" hangingPunct="1">
              <a:lnSpc>
                <a:spcPct val="80000"/>
              </a:lnSpc>
            </a:pPr>
            <a:r>
              <a:rPr lang="en-US" sz="1600">
                <a:latin typeface="Arial" pitchFamily="34" charset="0"/>
              </a:rPr>
              <a:t>Broadcast Technology </a:t>
            </a:r>
          </a:p>
          <a:p>
            <a:pPr eaLnBrk="1" hangingPunct="1">
              <a:lnSpc>
                <a:spcPct val="80000"/>
              </a:lnSpc>
            </a:pPr>
            <a:r>
              <a:rPr lang="en-US" sz="1600">
                <a:latin typeface="Arial" pitchFamily="34" charset="0"/>
              </a:rPr>
              <a:t>Clean Technology</a:t>
            </a:r>
          </a:p>
          <a:p>
            <a:pPr eaLnBrk="1" hangingPunct="1">
              <a:lnSpc>
                <a:spcPct val="80000"/>
              </a:lnSpc>
            </a:pPr>
            <a:r>
              <a:rPr lang="en-US" sz="1600">
                <a:latin typeface="Arial" pitchFamily="34" charset="0"/>
              </a:rPr>
              <a:t>Cognitive Radio</a:t>
            </a:r>
          </a:p>
          <a:p>
            <a:pPr eaLnBrk="1" hangingPunct="1">
              <a:lnSpc>
                <a:spcPct val="80000"/>
              </a:lnSpc>
            </a:pPr>
            <a:r>
              <a:rPr lang="en-US" sz="1600">
                <a:latin typeface="Arial" pitchFamily="34" charset="0"/>
              </a:rPr>
              <a:t>Design Automation</a:t>
            </a:r>
          </a:p>
          <a:p>
            <a:pPr eaLnBrk="1" hangingPunct="1">
              <a:lnSpc>
                <a:spcPct val="80000"/>
              </a:lnSpc>
            </a:pPr>
            <a:r>
              <a:rPr lang="en-US" sz="1600">
                <a:latin typeface="Arial" pitchFamily="34" charset="0"/>
              </a:rPr>
              <a:t>Electromagnetic Compatibility</a:t>
            </a:r>
          </a:p>
          <a:p>
            <a:pPr eaLnBrk="1" hangingPunct="1">
              <a:lnSpc>
                <a:spcPct val="80000"/>
              </a:lnSpc>
            </a:pPr>
            <a:r>
              <a:rPr lang="en-US" sz="1600">
                <a:latin typeface="Arial" pitchFamily="34" charset="0"/>
              </a:rPr>
              <a:t>Green Technology</a:t>
            </a:r>
          </a:p>
          <a:p>
            <a:pPr eaLnBrk="1" hangingPunct="1">
              <a:lnSpc>
                <a:spcPct val="80000"/>
              </a:lnSpc>
            </a:pPr>
            <a:r>
              <a:rPr lang="en-US" sz="1600">
                <a:latin typeface="Arial" pitchFamily="34" charset="0"/>
              </a:rPr>
              <a:t>LAN/MAN</a:t>
            </a:r>
          </a:p>
          <a:p>
            <a:pPr eaLnBrk="1" hangingPunct="1">
              <a:lnSpc>
                <a:spcPct val="80000"/>
              </a:lnSpc>
            </a:pPr>
            <a:r>
              <a:rPr lang="en-US" sz="1600">
                <a:latin typeface="Arial" pitchFamily="34" charset="0"/>
              </a:rPr>
              <a:t>Medical Device Communications</a:t>
            </a:r>
          </a:p>
          <a:p>
            <a:pPr eaLnBrk="1" hangingPunct="1">
              <a:lnSpc>
                <a:spcPct val="80000"/>
              </a:lnSpc>
            </a:pPr>
            <a:r>
              <a:rPr lang="en-US" sz="1600">
                <a:latin typeface="Arial" pitchFamily="34" charset="0"/>
              </a:rPr>
              <a:t>Nanotechnology </a:t>
            </a:r>
          </a:p>
          <a:p>
            <a:pPr eaLnBrk="1" hangingPunct="1">
              <a:lnSpc>
                <a:spcPct val="80000"/>
              </a:lnSpc>
            </a:pPr>
            <a:endParaRPr lang="en-US" sz="1600">
              <a:latin typeface="Arial" pitchFamily="34" charset="0"/>
            </a:endParaRPr>
          </a:p>
        </p:txBody>
      </p:sp>
      <p:pic>
        <p:nvPicPr>
          <p:cNvPr id="218215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5486400"/>
            <a:ext cx="20478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4724400" y="1514475"/>
            <a:ext cx="4114800" cy="3113088"/>
          </a:xfrm>
          <a:prstGeom prst="rect">
            <a:avLst/>
          </a:prstGeom>
          <a:noFill/>
          <a:ln w="9525">
            <a:noFill/>
            <a:miter lim="800000"/>
            <a:headEnd/>
            <a:tailEnd/>
          </a:ln>
        </p:spPr>
        <p:txBody>
          <a:bodyPr/>
          <a:lstStyle>
            <a:lvl1pPr marL="342900" indent="-342900"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80000"/>
              </a:lnSpc>
              <a:spcBef>
                <a:spcPct val="20000"/>
              </a:spcBef>
              <a:buClr>
                <a:schemeClr val="bg2"/>
              </a:buClr>
              <a:buSzPct val="80000"/>
              <a:buFontTx/>
              <a:buChar char="•"/>
            </a:pPr>
            <a:r>
              <a:rPr lang="en-US" sz="1600">
                <a:latin typeface="Arial" pitchFamily="34" charset="0"/>
                <a:ea typeface="ＭＳ Ｐゴシック" pitchFamily="34" charset="-128"/>
              </a:rPr>
              <a:t>National Electrical Safety Code</a:t>
            </a:r>
          </a:p>
          <a:p>
            <a:pPr eaLnBrk="1" hangingPunct="1">
              <a:lnSpc>
                <a:spcPct val="80000"/>
              </a:lnSpc>
              <a:spcBef>
                <a:spcPct val="20000"/>
              </a:spcBef>
              <a:buClr>
                <a:schemeClr val="bg2"/>
              </a:buClr>
              <a:buSzPct val="80000"/>
              <a:buFontTx/>
              <a:buChar char="•"/>
            </a:pPr>
            <a:r>
              <a:rPr lang="en-US" sz="1600">
                <a:latin typeface="Arial" pitchFamily="34" charset="0"/>
                <a:ea typeface="ＭＳ Ｐゴシック" pitchFamily="34" charset="-128"/>
              </a:rPr>
              <a:t>Next Generation Service Overlay Networks</a:t>
            </a:r>
          </a:p>
          <a:p>
            <a:pPr eaLnBrk="1" hangingPunct="1">
              <a:lnSpc>
                <a:spcPct val="80000"/>
              </a:lnSpc>
              <a:spcBef>
                <a:spcPct val="20000"/>
              </a:spcBef>
              <a:buClr>
                <a:schemeClr val="bg2"/>
              </a:buClr>
              <a:buSzPct val="80000"/>
              <a:buFontTx/>
              <a:buChar char="•"/>
            </a:pPr>
            <a:r>
              <a:rPr lang="en-US" sz="1600">
                <a:latin typeface="Arial" pitchFamily="34" charset="0"/>
                <a:ea typeface="ＭＳ Ｐゴシック" pitchFamily="34" charset="-128"/>
              </a:rPr>
              <a:t>Organic Components</a:t>
            </a:r>
          </a:p>
          <a:p>
            <a:pPr eaLnBrk="1" hangingPunct="1">
              <a:lnSpc>
                <a:spcPct val="80000"/>
              </a:lnSpc>
              <a:spcBef>
                <a:spcPct val="20000"/>
              </a:spcBef>
              <a:buClr>
                <a:schemeClr val="bg2"/>
              </a:buClr>
              <a:buSzPct val="80000"/>
              <a:buFontTx/>
              <a:buChar char="•"/>
            </a:pPr>
            <a:r>
              <a:rPr lang="en-US" sz="1600">
                <a:latin typeface="Arial" pitchFamily="34" charset="0"/>
                <a:ea typeface="ＭＳ Ｐゴシック" pitchFamily="34" charset="-128"/>
              </a:rPr>
              <a:t>Portable Battery Technology</a:t>
            </a:r>
          </a:p>
          <a:p>
            <a:pPr eaLnBrk="1" hangingPunct="1">
              <a:lnSpc>
                <a:spcPct val="80000"/>
              </a:lnSpc>
              <a:spcBef>
                <a:spcPct val="20000"/>
              </a:spcBef>
              <a:buClr>
                <a:schemeClr val="bg2"/>
              </a:buClr>
              <a:buSzPct val="80000"/>
              <a:buFontTx/>
              <a:buChar char="•"/>
            </a:pPr>
            <a:r>
              <a:rPr lang="en-US" sz="1600">
                <a:latin typeface="Arial" pitchFamily="34" charset="0"/>
                <a:ea typeface="ＭＳ Ｐゴシック" pitchFamily="34" charset="-128"/>
              </a:rPr>
              <a:t>Power Electronics</a:t>
            </a:r>
          </a:p>
          <a:p>
            <a:pPr eaLnBrk="1" hangingPunct="1">
              <a:lnSpc>
                <a:spcPct val="80000"/>
              </a:lnSpc>
              <a:spcBef>
                <a:spcPct val="20000"/>
              </a:spcBef>
              <a:buClr>
                <a:schemeClr val="bg2"/>
              </a:buClr>
              <a:buSzPct val="80000"/>
              <a:buFontTx/>
              <a:buChar char="•"/>
            </a:pPr>
            <a:r>
              <a:rPr lang="en-US" sz="1600">
                <a:latin typeface="Arial" pitchFamily="34" charset="0"/>
                <a:ea typeface="ＭＳ Ｐゴシック" pitchFamily="34" charset="-128"/>
              </a:rPr>
              <a:t>Power &amp; Energy</a:t>
            </a:r>
          </a:p>
          <a:p>
            <a:pPr eaLnBrk="1" hangingPunct="1">
              <a:lnSpc>
                <a:spcPct val="80000"/>
              </a:lnSpc>
              <a:spcBef>
                <a:spcPct val="20000"/>
              </a:spcBef>
              <a:buClr>
                <a:schemeClr val="bg2"/>
              </a:buClr>
              <a:buSzPct val="80000"/>
              <a:buFontTx/>
              <a:buChar char="•"/>
            </a:pPr>
            <a:r>
              <a:rPr lang="en-US" sz="1600">
                <a:latin typeface="Arial" pitchFamily="34" charset="0"/>
                <a:ea typeface="ＭＳ Ｐゴシック" pitchFamily="34" charset="-128"/>
              </a:rPr>
              <a:t>Radiation/Nuclear</a:t>
            </a:r>
          </a:p>
          <a:p>
            <a:pPr eaLnBrk="1" hangingPunct="1">
              <a:lnSpc>
                <a:spcPct val="80000"/>
              </a:lnSpc>
              <a:spcBef>
                <a:spcPct val="20000"/>
              </a:spcBef>
              <a:buClr>
                <a:schemeClr val="bg2"/>
              </a:buClr>
              <a:buSzPct val="80000"/>
              <a:buFontTx/>
              <a:buChar char="•"/>
            </a:pPr>
            <a:r>
              <a:rPr lang="en-US" sz="1600">
                <a:latin typeface="Arial" pitchFamily="34" charset="0"/>
                <a:ea typeface="ＭＳ Ｐゴシック" pitchFamily="34" charset="-128"/>
              </a:rPr>
              <a:t>Reliability</a:t>
            </a:r>
          </a:p>
          <a:p>
            <a:pPr eaLnBrk="1" hangingPunct="1">
              <a:lnSpc>
                <a:spcPct val="80000"/>
              </a:lnSpc>
              <a:spcBef>
                <a:spcPct val="20000"/>
              </a:spcBef>
              <a:buClr>
                <a:schemeClr val="bg2"/>
              </a:buClr>
              <a:buSzPct val="80000"/>
              <a:buFontTx/>
              <a:buChar char="•"/>
            </a:pPr>
            <a:r>
              <a:rPr lang="en-US" sz="1600">
                <a:latin typeface="Arial" pitchFamily="34" charset="0"/>
                <a:ea typeface="ＭＳ Ｐゴシック" pitchFamily="34" charset="-128"/>
              </a:rPr>
              <a:t>Transportation Technology</a:t>
            </a:r>
          </a:p>
          <a:p>
            <a:pPr eaLnBrk="1" hangingPunct="1">
              <a:lnSpc>
                <a:spcPct val="80000"/>
              </a:lnSpc>
              <a:spcBef>
                <a:spcPct val="20000"/>
              </a:spcBef>
              <a:buClr>
                <a:schemeClr val="bg2"/>
              </a:buClr>
              <a:buSzPct val="80000"/>
              <a:buFontTx/>
              <a:buChar char="•"/>
            </a:pPr>
            <a:r>
              <a:rPr lang="en-US" sz="1600">
                <a:latin typeface="Arial" pitchFamily="34" charset="0"/>
                <a:ea typeface="ＭＳ Ｐゴシック" pitchFamily="34" charset="-128"/>
              </a:rPr>
              <a:t>Test Technology </a:t>
            </a:r>
          </a:p>
          <a:p>
            <a:pPr eaLnBrk="1" hangingPunct="1">
              <a:lnSpc>
                <a:spcPct val="80000"/>
              </a:lnSpc>
              <a:spcBef>
                <a:spcPct val="20000"/>
              </a:spcBef>
              <a:buClr>
                <a:schemeClr val="bg2"/>
              </a:buClr>
              <a:buSzPct val="80000"/>
              <a:buFontTx/>
              <a:buChar char="•"/>
            </a:pPr>
            <a:endParaRPr lang="en-US" sz="1600">
              <a:latin typeface="Arial" pitchFamily="34" charset="0"/>
              <a:ea typeface="ＭＳ Ｐゴシック" pitchFamily="34" charset="-128"/>
            </a:endParaRPr>
          </a:p>
        </p:txBody>
      </p:sp>
      <p:pic>
        <p:nvPicPr>
          <p:cNvPr id="2182152" name="Picture 6" descr="R:\Logos\ieee_802_logo_TM.tif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105400"/>
            <a:ext cx="9906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2153" name="Picture 10" descr="trans[1].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67238" y="3490913"/>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2154" name="Picture 16" descr="EMBS Home Pag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5562600"/>
            <a:ext cx="17526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2155" name="Picture 14" descr="http://ieee-pes.org/images/PES_logo_in_color_with_fade.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5105400"/>
            <a:ext cx="147796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2156" name="Picture 18" descr="IEEE Nanotechnology Counci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5600" y="4800600"/>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2157" name="Picture 20" descr="http://ewh.ieee.org/tc/nanotech/NANO_1.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57400" y="472440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196968</TotalTime>
  <Words>1896</Words>
  <Application>Microsoft Office PowerPoint</Application>
  <PresentationFormat>On-screen Show (4:3)</PresentationFormat>
  <Paragraphs>450</Paragraphs>
  <Slides>22</Slides>
  <Notes>17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802 Standards  Principles and Process</vt:lpstr>
      <vt:lpstr>Principles</vt:lpstr>
      <vt:lpstr>IEEE: Advancing Technology for Humanity</vt:lpstr>
      <vt:lpstr>IEEE-SA Values</vt:lpstr>
      <vt:lpstr>Participants</vt:lpstr>
      <vt:lpstr>IEEE Standards Association  (IEEE-SA)</vt:lpstr>
      <vt:lpstr>PowerPoint Presentation</vt:lpstr>
      <vt:lpstr>What the IEEE-SA offers </vt:lpstr>
      <vt:lpstr>IEEE Standards Are Pervasive Addresses a broad spectrum of technologies </vt:lpstr>
      <vt:lpstr>IEEE-SA Agreements</vt:lpstr>
      <vt:lpstr>IEEE-SA Participation from China</vt:lpstr>
      <vt:lpstr>Process</vt:lpstr>
      <vt:lpstr>IEEE Standards Development: Process Flow</vt:lpstr>
      <vt:lpstr>IEEE Standards Development:     Getting Started</vt:lpstr>
      <vt:lpstr>IEEE Standards Development: Project Approval Process </vt:lpstr>
      <vt:lpstr>IEEE Standards Development: Develop Draft Standard</vt:lpstr>
      <vt:lpstr>IEEE Standards Development: Ballot = Vote</vt:lpstr>
      <vt:lpstr>Ballot Process</vt:lpstr>
      <vt:lpstr>IEEE Standards Development:           Approval Process  Publication </vt:lpstr>
      <vt:lpstr>IEEE Standards Development: Process Flow</vt:lpstr>
      <vt:lpstr>IEEE-SA Information &amp; Materials</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 Principles and Process Overview</dc:title>
  <dc:subject>IEEE 802 Standards Process Overview</dc:subject>
  <dc:creator>Bruce Kraemer (Marvell)</dc:creator>
  <cp:lastModifiedBy>Bruce Kraemer</cp:lastModifiedBy>
  <cp:revision>2051</cp:revision>
  <cp:lastPrinted>1998-02-10T13:28:06Z</cp:lastPrinted>
  <dcterms:created xsi:type="dcterms:W3CDTF">1998-02-10T13:07:52Z</dcterms:created>
  <dcterms:modified xsi:type="dcterms:W3CDTF">2012-09-27T08:30:33Z</dcterms:modified>
</cp:coreProperties>
</file>