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73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3143" y="175081"/>
            <a:ext cx="22057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802.19-09/0287r0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38990" y="8982075"/>
            <a:ext cx="1979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10033D9-8447-4BBD-AFC5-2A4C44A05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40813" y="8985250"/>
            <a:ext cx="24409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6DBB95E-FD94-4741-83FE-65C0BBAA5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802.19-09/xxxxr0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March 2010</a:t>
            </a:r>
            <a:endParaRPr lang="en-US" smtClean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40813" y="8985250"/>
            <a:ext cx="2440925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Stefan Mangold, Roberto Aiello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5AE551A-9D69-435F-B6E9-4F0A68C86A1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64665" y="6475413"/>
            <a:ext cx="197926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36FD10D-B3E7-42BB-8B1E-F13D00C68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3E6EC4-F8BA-4690-AEEF-E972220B1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3F684E-F529-4FE1-AE73-6B9BE8896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</a:t>
            </a:r>
            <a:r>
              <a:rPr lang="en-US" dirty="0" smtClean="0"/>
              <a:t>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64665" y="6475413"/>
            <a:ext cx="197926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F6B5ED-9DE0-4115-961A-A62475735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181915-EA11-4EC2-9EB1-8B4B6A41F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FA59A1-FDBB-4716-9DFF-B445CD3A0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029A44-03F0-42BE-A029-CEE682965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B15D97-0107-4ED2-91CA-057FD0271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2760BC-53C7-4996-A405-C67154FDB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DF78E7-BDEA-462E-813D-F109983F6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C9E103-3F0F-4254-A85F-D06147F2B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de-DE" smtClean="0"/>
              <a:t>March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4665" y="6475413"/>
            <a:ext cx="1979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Stefan Mangold, Roberto Aiello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BC1EF-71F9-4E10-8501-DB5B3CFB1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802.11-10/0287r0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March 2010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Stefan Mangold, Roberto Aiello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3AD196C-BCF4-4616-B409-6708D14FF71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owards </a:t>
            </a:r>
            <a:r>
              <a:rPr lang="en-US" dirty="0" smtClean="0"/>
              <a:t>carrier-grade 802.11 at </a:t>
            </a:r>
            <a:br>
              <a:rPr lang="en-US" dirty="0" smtClean="0"/>
            </a:br>
            <a:r>
              <a:rPr lang="en-US" dirty="0" smtClean="0"/>
              <a:t>Disney </a:t>
            </a:r>
            <a:r>
              <a:rPr lang="en-US" dirty="0" smtClean="0"/>
              <a:t>theme </a:t>
            </a:r>
            <a:r>
              <a:rPr lang="en-US" dirty="0" smtClean="0"/>
              <a:t>p</a:t>
            </a:r>
            <a:r>
              <a:rPr lang="en-US" dirty="0" smtClean="0"/>
              <a:t>arks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2010-03-xx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7997825" cy="2570163"/>
        </p:xfrm>
        <a:graphic>
          <a:graphicData uri="http://schemas.openxmlformats.org/presentationml/2006/ole">
            <p:oleObj spid="_x0000_s1026" name="Document" r:id="rId4" imgW="8231336" imgH="264629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31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802-11-Submission</vt:lpstr>
      <vt:lpstr>Document</vt:lpstr>
      <vt:lpstr>towards carrier-grade 802.11 at  Disney theme parks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carrier-grade 802.11 at Disney Theme Parks</dc:title>
  <dc:creator>Stefan Mangold, Roberto Aiello</dc:creator>
  <cp:lastModifiedBy>Stefan</cp:lastModifiedBy>
  <cp:revision>628</cp:revision>
  <cp:lastPrinted>1998-02-10T13:28:06Z</cp:lastPrinted>
  <dcterms:created xsi:type="dcterms:W3CDTF">2009-04-21T18:18:19Z</dcterms:created>
  <dcterms:modified xsi:type="dcterms:W3CDTF">2010-03-07T03:44:27Z</dcterms:modified>
</cp:coreProperties>
</file>