
<file path=[Content_Types].xml><?xml version="1.0" encoding="utf-8"?>
<Types xmlns="http://schemas.openxmlformats.org/package/2006/content-types">
  <Override PartName="/ppt/slides/slide5.xml" ContentType="application/vnd.openxmlformats-officedocument.presentationml.slide+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9" r:id="rId2"/>
    <p:sldId id="308" r:id="rId3"/>
    <p:sldId id="284" r:id="rId4"/>
    <p:sldId id="309" r:id="rId5"/>
    <p:sldId id="310" r:id="rId6"/>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2" autoAdjust="0"/>
  </p:normalViewPr>
  <p:slideViewPr>
    <p:cSldViewPr>
      <p:cViewPr varScale="1">
        <p:scale>
          <a:sx n="70" d="100"/>
          <a:sy n="70" d="100"/>
        </p:scale>
        <p:origin x="-510" y="-102"/>
      </p:cViewPr>
      <p:guideLst>
        <p:guide orient="horz" pos="2160"/>
        <p:guide pos="2880"/>
      </p:guideLst>
    </p:cSldViewPr>
  </p:slideViewPr>
  <p:notesTextViewPr>
    <p:cViewPr>
      <p:scale>
        <a:sx n="100" d="100"/>
        <a:sy n="100" d="100"/>
      </p:scale>
      <p:origin x="0" y="0"/>
    </p:cViewPr>
  </p:notesTextViewPr>
  <p:notesViewPr>
    <p:cSldViewPr>
      <p:cViewPr varScale="1">
        <p:scale>
          <a:sx n="50" d="100"/>
          <a:sy n="50" d="100"/>
        </p:scale>
        <p:origin x="-1944" y="-108"/>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37013" y="196850"/>
            <a:ext cx="2351087" cy="230188"/>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smtClean="0"/>
            </a:lvl1pPr>
          </a:lstStyle>
          <a:p>
            <a:pPr>
              <a:defRPr/>
            </a:pPr>
            <a:r>
              <a:rPr lang="en-US" altLang="ja-JP" smtClean="0"/>
              <a:t>doc.: IEEE 802.11-10/00xxr0</a:t>
            </a:r>
            <a:endParaRPr lang="en-US" altLang="ja-JP"/>
          </a:p>
        </p:txBody>
      </p:sp>
      <p:sp>
        <p:nvSpPr>
          <p:cNvPr id="3075" name="Rectangle 3"/>
          <p:cNvSpPr>
            <a:spLocks noGrp="1" noChangeArrowheads="1"/>
          </p:cNvSpPr>
          <p:nvPr>
            <p:ph type="dt" sz="quarter" idx="1"/>
          </p:nvPr>
        </p:nvSpPr>
        <p:spPr bwMode="auto">
          <a:xfrm>
            <a:off x="711200" y="196850"/>
            <a:ext cx="982663" cy="230188"/>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pPr>
              <a:defRPr/>
            </a:pPr>
            <a:r>
              <a:rPr lang="en-US" altLang="ja-JP"/>
              <a:t>Month Year</a:t>
            </a:r>
          </a:p>
        </p:txBody>
      </p:sp>
      <p:sp>
        <p:nvSpPr>
          <p:cNvPr id="3076" name="Rectangle 4"/>
          <p:cNvSpPr>
            <a:spLocks noGrp="1" noChangeArrowheads="1"/>
          </p:cNvSpPr>
          <p:nvPr>
            <p:ph type="ftr" sz="quarter" idx="2"/>
          </p:nvPr>
        </p:nvSpPr>
        <p:spPr bwMode="auto">
          <a:xfrm>
            <a:off x="4818063" y="9906000"/>
            <a:ext cx="16510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208338" y="99060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858">
              <a:defRPr/>
            </a:lvl1pPr>
          </a:lstStyle>
          <a:p>
            <a:pPr>
              <a:defRPr/>
            </a:pPr>
            <a:r>
              <a:rPr lang="en-US" altLang="ja-JP"/>
              <a:t>Page </a:t>
            </a:r>
            <a:fld id="{C376EA18-CBA3-4B6B-B6E2-2DEC35AD9A6A}" type="slidenum">
              <a:rPr lang="en-US" altLang="ja-JP"/>
              <a:pPr>
                <a:defRPr/>
              </a:pPr>
              <a:t>&lt;#&gt;</a:t>
            </a:fld>
            <a:endParaRPr lang="en-US" altLang="ja-JP"/>
          </a:p>
        </p:txBody>
      </p:sp>
      <p:sp>
        <p:nvSpPr>
          <p:cNvPr id="3078" name="Line 6"/>
          <p:cNvSpPr>
            <a:spLocks noChangeShapeType="1"/>
          </p:cNvSpPr>
          <p:nvPr/>
        </p:nvSpPr>
        <p:spPr bwMode="auto">
          <a:xfrm>
            <a:off x="709613" y="427038"/>
            <a:ext cx="5680075"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ja-JP" altLang="en-US"/>
          </a:p>
        </p:txBody>
      </p:sp>
      <p:sp>
        <p:nvSpPr>
          <p:cNvPr id="3079" name="Rectangle 7"/>
          <p:cNvSpPr>
            <a:spLocks noChangeArrowheads="1"/>
          </p:cNvSpPr>
          <p:nvPr/>
        </p:nvSpPr>
        <p:spPr bwMode="auto">
          <a:xfrm>
            <a:off x="709613" y="9906000"/>
            <a:ext cx="719137" cy="184150"/>
          </a:xfrm>
          <a:prstGeom prst="rect">
            <a:avLst/>
          </a:prstGeom>
          <a:noFill/>
          <a:ln w="9525">
            <a:noFill/>
            <a:miter lim="800000"/>
            <a:headEnd/>
            <a:tailEnd/>
          </a:ln>
          <a:effectLst/>
        </p:spPr>
        <p:txBody>
          <a:bodyPr wrap="none" lIns="0" tIns="0" rIns="0" bIns="0">
            <a:spAutoFit/>
          </a:bodyPr>
          <a:lstStyle/>
          <a:p>
            <a:pPr defTabSz="997858">
              <a:defRPr/>
            </a:pPr>
            <a:r>
              <a:rPr lang="en-US" altLang="ja-JP" dirty="0"/>
              <a:t>Submission</a:t>
            </a:r>
          </a:p>
        </p:txBody>
      </p:sp>
      <p:sp>
        <p:nvSpPr>
          <p:cNvPr id="3080"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1463" y="107950"/>
            <a:ext cx="2349500" cy="23177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smtClean="0"/>
            </a:lvl1pPr>
          </a:lstStyle>
          <a:p>
            <a:pPr>
              <a:defRPr/>
            </a:pPr>
            <a:r>
              <a:rPr lang="en-US" altLang="ja-JP" smtClean="0"/>
              <a:t>doc.: IEEE 802.11-10/00xxr0</a:t>
            </a:r>
            <a:endParaRPr lang="en-US" altLang="ja-JP"/>
          </a:p>
        </p:txBody>
      </p:sp>
      <p:sp>
        <p:nvSpPr>
          <p:cNvPr id="2051" name="Rectangle 3"/>
          <p:cNvSpPr>
            <a:spLocks noGrp="1" noChangeArrowheads="1"/>
          </p:cNvSpPr>
          <p:nvPr>
            <p:ph type="dt" idx="1"/>
          </p:nvPr>
        </p:nvSpPr>
        <p:spPr bwMode="auto">
          <a:xfrm>
            <a:off x="669925" y="107950"/>
            <a:ext cx="981075" cy="23177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pPr>
              <a:defRPr/>
            </a:pPr>
            <a:r>
              <a:rPr lang="en-US" altLang="ja-JP"/>
              <a:t>Month Year</a:t>
            </a:r>
          </a:p>
        </p:txBody>
      </p:sp>
      <p:sp>
        <p:nvSpPr>
          <p:cNvPr id="11268"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150" y="4860925"/>
            <a:ext cx="5207000" cy="4606925"/>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4286250" y="9909175"/>
            <a:ext cx="214471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747" lvl="4" algn="r" defTabSz="997858">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306763" y="9909175"/>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pPr>
              <a:defRPr/>
            </a:pPr>
            <a:r>
              <a:rPr lang="en-US" altLang="ja-JP"/>
              <a:t>Page </a:t>
            </a:r>
            <a:fld id="{A405E160-B28A-49A4-986D-E01C7ECB54C2}" type="slidenum">
              <a:rPr lang="en-US" altLang="ja-JP"/>
              <a:pPr>
                <a:defRPr/>
              </a:pPr>
              <a:t>&lt;#&gt;</a:t>
            </a:fld>
            <a:endParaRPr lang="en-US" altLang="ja-JP"/>
          </a:p>
        </p:txBody>
      </p:sp>
      <p:sp>
        <p:nvSpPr>
          <p:cNvPr id="2056" name="Rectangle 8"/>
          <p:cNvSpPr>
            <a:spLocks noChangeArrowheads="1"/>
          </p:cNvSpPr>
          <p:nvPr/>
        </p:nvSpPr>
        <p:spPr bwMode="auto">
          <a:xfrm>
            <a:off x="741363" y="9909175"/>
            <a:ext cx="717550" cy="184150"/>
          </a:xfrm>
          <a:prstGeom prst="rect">
            <a:avLst/>
          </a:prstGeom>
          <a:noFill/>
          <a:ln w="9525">
            <a:noFill/>
            <a:miter lim="800000"/>
            <a:headEnd/>
            <a:tailEnd/>
          </a:ln>
          <a:effectLst/>
        </p:spPr>
        <p:txBody>
          <a:bodyPr wrap="none" lIns="0" tIns="0" rIns="0" bIns="0">
            <a:spAutoFit/>
          </a:bodyPr>
          <a:lstStyle/>
          <a:p>
            <a:pPr>
              <a:defRPr/>
            </a:pPr>
            <a:r>
              <a:rPr lang="en-US" altLang="ja-JP"/>
              <a:t>Submission</a:t>
            </a:r>
          </a:p>
        </p:txBody>
      </p:sp>
      <p:sp>
        <p:nvSpPr>
          <p:cNvPr id="2057"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ja-JP" altLang="en-US"/>
          </a:p>
        </p:txBody>
      </p:sp>
      <p:sp>
        <p:nvSpPr>
          <p:cNvPr id="2058"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pPr defTabSz="996950"/>
            <a:r>
              <a:rPr lang="en-US" altLang="ja-JP" smtClean="0"/>
              <a:t>doc.: IEEE 802.11-10/00xxr0</a:t>
            </a:r>
            <a:endParaRPr lang="en-US" altLang="ja-JP"/>
          </a:p>
        </p:txBody>
      </p:sp>
      <p:sp>
        <p:nvSpPr>
          <p:cNvPr id="12291" name="Rectangle 3"/>
          <p:cNvSpPr>
            <a:spLocks noGrp="1" noChangeArrowheads="1"/>
          </p:cNvSpPr>
          <p:nvPr>
            <p:ph type="dt" sz="quarter" idx="1"/>
          </p:nvPr>
        </p:nvSpPr>
        <p:spPr>
          <a:noFill/>
        </p:spPr>
        <p:txBody>
          <a:bodyPr/>
          <a:lstStyle/>
          <a:p>
            <a:pPr defTabSz="996950"/>
            <a:r>
              <a:rPr lang="en-US" altLang="ja-JP" smtClean="0"/>
              <a:t>Month Year</a:t>
            </a:r>
          </a:p>
        </p:txBody>
      </p:sp>
      <p:sp>
        <p:nvSpPr>
          <p:cNvPr id="12292" name="Rectangle 6"/>
          <p:cNvSpPr>
            <a:spLocks noGrp="1" noChangeArrowheads="1"/>
          </p:cNvSpPr>
          <p:nvPr>
            <p:ph type="ftr" sz="quarter" idx="4"/>
          </p:nvPr>
        </p:nvSpPr>
        <p:spPr>
          <a:noFill/>
        </p:spPr>
        <p:txBody>
          <a:bodyPr/>
          <a:lstStyle/>
          <a:p>
            <a:pPr marL="487363" lvl="4" defTabSz="996950"/>
            <a:r>
              <a:rPr lang="en-US" altLang="ja-JP" smtClean="0"/>
              <a:t>John Doe, Some Company</a:t>
            </a:r>
          </a:p>
        </p:txBody>
      </p:sp>
      <p:sp>
        <p:nvSpPr>
          <p:cNvPr id="12293" name="Rectangle 7"/>
          <p:cNvSpPr>
            <a:spLocks noGrp="1" noChangeArrowheads="1"/>
          </p:cNvSpPr>
          <p:nvPr>
            <p:ph type="sldNum" sz="quarter" idx="5"/>
          </p:nvPr>
        </p:nvSpPr>
        <p:spPr>
          <a:xfrm>
            <a:off x="3408363" y="9909175"/>
            <a:ext cx="415925" cy="184150"/>
          </a:xfrm>
          <a:noFill/>
        </p:spPr>
        <p:txBody>
          <a:bodyPr/>
          <a:lstStyle/>
          <a:p>
            <a:pPr defTabSz="996950"/>
            <a:r>
              <a:rPr lang="en-US" altLang="ja-JP" smtClean="0"/>
              <a:t>Page </a:t>
            </a:r>
            <a:fld id="{4CD3B396-7D93-48BB-9E0B-F1FF03368ADA}" type="slidenum">
              <a:rPr lang="en-US" altLang="ja-JP" smtClean="0"/>
              <a:pPr defTabSz="996950"/>
              <a:t>1</a:t>
            </a:fld>
            <a:endParaRPr lang="en-US" altLang="ja-JP" smtClean="0"/>
          </a:p>
        </p:txBody>
      </p:sp>
      <p:sp>
        <p:nvSpPr>
          <p:cNvPr id="12294" name="Rectangle 2"/>
          <p:cNvSpPr>
            <a:spLocks noGrp="1" noRot="1" noChangeAspect="1" noChangeArrowheads="1" noTextEdit="1"/>
          </p:cNvSpPr>
          <p:nvPr>
            <p:ph type="sldImg"/>
          </p:nvPr>
        </p:nvSpPr>
        <p:spPr>
          <a:ln/>
        </p:spPr>
      </p:sp>
      <p:sp>
        <p:nvSpPr>
          <p:cNvPr id="12295" name="Rectangle 3"/>
          <p:cNvSpPr>
            <a:spLocks noGrp="1" noChangeArrowheads="1"/>
          </p:cNvSpPr>
          <p:nvPr>
            <p:ph type="body" idx="1"/>
          </p:nvPr>
        </p:nvSpPr>
        <p:spPr>
          <a:noFill/>
          <a:ln/>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ja-JP" smtClean="0"/>
              <a:t>Click to edit Master title style</a:t>
            </a:r>
            <a:endParaRPr lang="ja-JP"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ja-JP" smtClean="0"/>
              <a:t>Click to edit Master subtitle style</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Feb 2010</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da-DK" altLang="ja-JP"/>
              <a:t>Yohannes Alemseged et al, NICT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B7DB0BC-3D34-47AF-B328-CAF18124B332}"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Content Placeholder 2"/>
          <p:cNvSpPr>
            <a:spLocks noGrp="1"/>
          </p:cNvSpPr>
          <p:nvPr>
            <p:ph idx="1"/>
          </p:nvPr>
        </p:nvSpPr>
        <p:spPr/>
        <p:txBody>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endParaRPr lang="ja-JP" altLang="en-US"/>
          </a:p>
        </p:txBody>
      </p:sp>
      <p:sp>
        <p:nvSpPr>
          <p:cNvPr id="4" name="Rectangle 4"/>
          <p:cNvSpPr>
            <a:spLocks noGrp="1" noChangeArrowheads="1"/>
          </p:cNvSpPr>
          <p:nvPr>
            <p:ph type="dt" sz="half" idx="10"/>
          </p:nvPr>
        </p:nvSpPr>
        <p:spPr>
          <a:xfrm>
            <a:off x="696913" y="334963"/>
            <a:ext cx="891270" cy="276999"/>
          </a:xfrm>
          <a:ln/>
        </p:spPr>
        <p:txBody>
          <a:bodyPr/>
          <a:lstStyle>
            <a:lvl1pPr>
              <a:defRPr/>
            </a:lvl1pPr>
          </a:lstStyle>
          <a:p>
            <a:pPr>
              <a:defRPr/>
            </a:pPr>
            <a:r>
              <a:rPr lang="en-US" altLang="ja-JP" smtClean="0"/>
              <a:t>Feb 2010</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da-DK" altLang="ja-JP"/>
              <a:t>Yohannes Alemseged et al, NICT</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F04E15-4554-472F-B5DD-EF4DC77A8C2F}"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smtClean="0"/>
              <a:t>Click to edit Master title style</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Feb 2010</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da-DK" altLang="ja-JP"/>
              <a:t>Yohannes Alemseged et al, NICT</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F0923266-A202-4A03-B1C6-EB832B6C5CB0}"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4963"/>
            <a:ext cx="145573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ea typeface="ＭＳ Ｐゴシック" charset="-128"/>
              </a:defRPr>
            </a:lvl1pPr>
          </a:lstStyle>
          <a:p>
            <a:pPr>
              <a:defRPr/>
            </a:pPr>
            <a:r>
              <a:rPr lang="en-US" altLang="ja-JP" smtClean="0"/>
              <a:t>Feb 2010</a:t>
            </a:r>
            <a:endParaRPr lang="en-US" altLang="ja-JP"/>
          </a:p>
        </p:txBody>
      </p:sp>
      <p:sp>
        <p:nvSpPr>
          <p:cNvPr id="1029" name="Rectangle 5"/>
          <p:cNvSpPr>
            <a:spLocks noGrp="1" noChangeArrowheads="1"/>
          </p:cNvSpPr>
          <p:nvPr>
            <p:ph type="ftr" sz="quarter" idx="3"/>
          </p:nvPr>
        </p:nvSpPr>
        <p:spPr bwMode="auto">
          <a:xfrm>
            <a:off x="7353300" y="6475413"/>
            <a:ext cx="11906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ＭＳ Ｐゴシック" charset="-128"/>
              </a:defRPr>
            </a:lvl1pPr>
          </a:lstStyle>
          <a:p>
            <a:pPr>
              <a:defRPr/>
            </a:pPr>
            <a:r>
              <a:rPr lang="da-DK" altLang="ja-JP"/>
              <a:t>Yohannes Alemseged et al, NICT</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pPr>
              <a:defRPr/>
            </a:pPr>
            <a:r>
              <a:rPr lang="en-US" altLang="ja-JP"/>
              <a:t>Slide </a:t>
            </a:r>
            <a:fld id="{B21E368A-65BF-40EF-B00C-3CBF7C954686}" type="slidenum">
              <a:rPr lang="en-US" altLang="ja-JP"/>
              <a:pPr>
                <a:defRPr/>
              </a:pPr>
              <a:t>&lt;#&gt;</a:t>
            </a:fld>
            <a:endParaRPr lang="en-US" altLang="ja-JP"/>
          </a:p>
        </p:txBody>
      </p:sp>
      <p:sp>
        <p:nvSpPr>
          <p:cNvPr id="1031" name="Rectangle 7"/>
          <p:cNvSpPr>
            <a:spLocks noChangeArrowheads="1"/>
          </p:cNvSpPr>
          <p:nvPr/>
        </p:nvSpPr>
        <p:spPr bwMode="auto">
          <a:xfrm>
            <a:off x="5027837" y="334963"/>
            <a:ext cx="341766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altLang="ja-JP" sz="1800" b="1" dirty="0" err="1">
                <a:ea typeface="ＭＳ Ｐゴシック" charset="-128"/>
              </a:rPr>
              <a:t>doc.:IEEE</a:t>
            </a:r>
            <a:r>
              <a:rPr lang="en-US" altLang="ja-JP" sz="1800" b="1" dirty="0">
                <a:ea typeface="ＭＳ Ｐゴシック" charset="-128"/>
              </a:rPr>
              <a:t> </a:t>
            </a:r>
            <a:r>
              <a:rPr lang="en-US" altLang="ja-JP" sz="1800" b="1" dirty="0" smtClean="0">
                <a:ea typeface="ＭＳ Ｐゴシック" charset="-128"/>
              </a:rPr>
              <a:t>802.11af-10/0260r3</a:t>
            </a:r>
            <a:endParaRPr lang="en-US" altLang="ja-JP" sz="18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sz="2400">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2003___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noFill/>
        </p:spPr>
        <p:txBody>
          <a:bodyPr/>
          <a:lstStyle/>
          <a:p>
            <a:r>
              <a:rPr lang="da-DK" altLang="ja-JP" smtClean="0"/>
              <a:t>Yohannes Alemseged et al, NICT</a:t>
            </a:r>
            <a:endParaRPr lang="en-US" altLang="ja-JP" smtClean="0"/>
          </a:p>
        </p:txBody>
      </p:sp>
      <p:sp>
        <p:nvSpPr>
          <p:cNvPr id="1029" name="Slide Number Placeholder 5"/>
          <p:cNvSpPr>
            <a:spLocks noGrp="1"/>
          </p:cNvSpPr>
          <p:nvPr>
            <p:ph type="sldNum" sz="quarter" idx="12"/>
          </p:nvPr>
        </p:nvSpPr>
        <p:spPr>
          <a:noFill/>
        </p:spPr>
        <p:txBody>
          <a:bodyPr/>
          <a:lstStyle/>
          <a:p>
            <a:r>
              <a:rPr lang="en-US" altLang="ja-JP" smtClean="0"/>
              <a:t>Slide </a:t>
            </a:r>
            <a:fld id="{624ADB78-6C7B-4A97-AA38-45FDF9A9F7EE}" type="slidenum">
              <a:rPr lang="en-US" altLang="ja-JP" smtClean="0"/>
              <a:pPr/>
              <a:t>1</a:t>
            </a:fld>
            <a:endParaRPr lang="en-US" altLang="ja-JP" smtClean="0"/>
          </a:p>
        </p:txBody>
      </p:sp>
      <p:sp>
        <p:nvSpPr>
          <p:cNvPr id="1031"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p:spPr>
        <p:txBody>
          <a:bodyPr>
            <a:spAutoFit/>
          </a:bodyPr>
          <a:lstStyle/>
          <a:p>
            <a:r>
              <a:rPr lang="en-US" altLang="ja-JP" sz="900" b="1" dirty="0">
                <a:ea typeface="ＭＳ Ｐゴシック" charset="-128"/>
              </a:rPr>
              <a:t>Notice:</a:t>
            </a:r>
            <a:r>
              <a:rPr lang="en-US" altLang="ja-JP" sz="900" dirty="0">
                <a:ea typeface="ＭＳ Ｐゴシック" charset="-128"/>
              </a:rPr>
              <a:t> </a:t>
            </a:r>
            <a:r>
              <a:rPr lang="en-US" altLang="ja-JP" sz="800" dirty="0">
                <a:ea typeface="ＭＳ Ｐゴシック" charset="-128"/>
              </a:rPr>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ja-JP" sz="900" b="1" dirty="0">
              <a:ea typeface="ＭＳ Ｐゴシック" charset="-128"/>
            </a:endParaRPr>
          </a:p>
        </p:txBody>
      </p:sp>
      <p:sp>
        <p:nvSpPr>
          <p:cNvPr id="1033" name="Rectangle 12"/>
          <p:cNvSpPr>
            <a:spLocks noChangeArrowheads="1"/>
          </p:cNvSpPr>
          <p:nvPr/>
        </p:nvSpPr>
        <p:spPr bwMode="auto">
          <a:xfrm>
            <a:off x="642910" y="2285992"/>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altLang="ja-JP" sz="2000" b="1" dirty="0">
                <a:ea typeface="ＭＳ Ｐゴシック" charset="-128"/>
              </a:rPr>
              <a:t>Authors:</a:t>
            </a:r>
            <a:endParaRPr lang="en-US" altLang="ja-JP" sz="2000" dirty="0">
              <a:ea typeface="ＭＳ Ｐゴシック" charset="-128"/>
            </a:endParaRPr>
          </a:p>
        </p:txBody>
      </p:sp>
      <p:graphicFrame>
        <p:nvGraphicFramePr>
          <p:cNvPr id="1026" name="Object 11"/>
          <p:cNvGraphicFramePr>
            <a:graphicFrameLocks noChangeAspect="1"/>
          </p:cNvGraphicFramePr>
          <p:nvPr/>
        </p:nvGraphicFramePr>
        <p:xfrm>
          <a:off x="774700" y="2813050"/>
          <a:ext cx="7292975" cy="2466975"/>
        </p:xfrm>
        <a:graphic>
          <a:graphicData uri="http://schemas.openxmlformats.org/presentationml/2006/ole">
            <p:oleObj spid="_x0000_s1026" name="Document" r:id="rId4" imgW="9193742" imgH="3023649" progId="Word.Document.8">
              <p:embed/>
            </p:oleObj>
          </a:graphicData>
        </a:graphic>
      </p:graphicFrame>
      <p:sp>
        <p:nvSpPr>
          <p:cNvPr id="11" name="Title 1"/>
          <p:cNvSpPr txBox="1">
            <a:spLocks/>
          </p:cNvSpPr>
          <p:nvPr/>
        </p:nvSpPr>
        <p:spPr bwMode="auto">
          <a:xfrm>
            <a:off x="642910" y="1000108"/>
            <a:ext cx="8072494" cy="153147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normAutofit fontScale="25000" lnSpcReduction="20000"/>
          </a:bodyPr>
          <a:lstStyle/>
          <a:p>
            <a:pPr marL="0" marR="0" lvl="0" indent="0" algn="ctr" defTabSz="914400" rtl="0" eaLnBrk="0" fontAlgn="base" latinLnBrk="0" hangingPunct="0">
              <a:lnSpc>
                <a:spcPct val="120000"/>
              </a:lnSpc>
              <a:spcBef>
                <a:spcPts val="600"/>
              </a:spcBef>
              <a:spcAft>
                <a:spcPts val="600"/>
              </a:spcAft>
              <a:buClrTx/>
              <a:buSzTx/>
              <a:buFontTx/>
              <a:buNone/>
              <a:tabLst/>
              <a:defRPr/>
            </a:pPr>
            <a: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4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Radio Resource Measurement for TVWS application under FCC rules</a:t>
            </a:r>
          </a:p>
          <a:p>
            <a:pPr marL="0" marR="0" lvl="0" indent="0" algn="ctr" defTabSz="914400" rtl="0" eaLnBrk="0" fontAlgn="base" latinLnBrk="0" hangingPunct="0">
              <a:lnSpc>
                <a:spcPct val="120000"/>
              </a:lnSpc>
              <a:spcBef>
                <a:spcPts val="600"/>
              </a:spcBef>
              <a:spcAft>
                <a:spcPts val="600"/>
              </a:spcAft>
              <a:buClrTx/>
              <a:buSzTx/>
              <a:buFontTx/>
              <a:buNone/>
              <a:tabLst/>
              <a:defRPr/>
            </a:pPr>
            <a:r>
              <a:rPr kumimoji="1" lang="en-US" sz="96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Date:</a:t>
            </a:r>
            <a:r>
              <a:rPr kumimoji="1" lang="en-US" sz="9600" b="1"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 2010-03-30</a:t>
            </a:r>
            <a: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112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8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1" lang="en-US" sz="8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1" lang="en-US" sz="8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 </a:t>
            </a:r>
            <a:br>
              <a:rPr kumimoji="1" lang="en-US" sz="8000" b="1"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br>
            <a:endParaRPr kumimoji="1" lang="en-US" sz="3200" b="1"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lstStyle/>
          <a:p>
            <a:pPr>
              <a:buFont typeface="Courier New" pitchFamily="49" charset="0"/>
              <a:buChar char="o"/>
            </a:pPr>
            <a:r>
              <a:rPr lang="en-US" b="0" dirty="0" smtClean="0"/>
              <a:t>According to FCC rule, all devices to be used for TVWS must have sensing capability.</a:t>
            </a:r>
          </a:p>
          <a:p>
            <a:pPr>
              <a:buFont typeface="Courier New" pitchFamily="49" charset="0"/>
              <a:buChar char="o"/>
            </a:pPr>
            <a:r>
              <a:rPr lang="en-US" b="0" dirty="0" smtClean="0"/>
              <a:t>In the event of successful primary signal detection FCC rule requires immediate evacuation of the channel. </a:t>
            </a:r>
          </a:p>
          <a:p>
            <a:pPr>
              <a:buFont typeface="Courier New" pitchFamily="49" charset="0"/>
              <a:buChar char="o"/>
            </a:pPr>
            <a:r>
              <a:rPr lang="en-US" b="0" dirty="0" smtClean="0"/>
              <a:t>The 802.11 WLAN devices inherently embrace sensing capability for media access purpose.</a:t>
            </a:r>
          </a:p>
          <a:p>
            <a:pPr>
              <a:buFont typeface="Courier New" pitchFamily="49" charset="0"/>
              <a:buChar char="o"/>
            </a:pPr>
            <a:r>
              <a:rPr lang="en-US" b="0" dirty="0" smtClean="0"/>
              <a:t>The sensing capability of the 802.11 WLAN devices should be extended/modified to suite the TVWS domain.</a:t>
            </a:r>
            <a:endParaRPr lang="en-US" b="0" dirty="0"/>
          </a:p>
        </p:txBody>
      </p:sp>
      <p:sp>
        <p:nvSpPr>
          <p:cNvPr id="5" name="Footer Placeholder 4"/>
          <p:cNvSpPr>
            <a:spLocks noGrp="1"/>
          </p:cNvSpPr>
          <p:nvPr>
            <p:ph type="ftr" sz="quarter" idx="11"/>
          </p:nvPr>
        </p:nvSpPr>
        <p:spPr/>
        <p:txBody>
          <a:bodyPr/>
          <a:lstStyle/>
          <a:p>
            <a:pPr>
              <a:defRPr/>
            </a:pPr>
            <a:r>
              <a:rPr lang="da-DK" altLang="ja-JP" smtClean="0"/>
              <a:t>Yohannes Alemseged et al, NICT</a:t>
            </a:r>
            <a:endParaRPr lang="en-US" altLang="ja-JP"/>
          </a:p>
        </p:txBody>
      </p:sp>
      <p:sp>
        <p:nvSpPr>
          <p:cNvPr id="6" name="Slide Number Placeholder 5"/>
          <p:cNvSpPr>
            <a:spLocks noGrp="1"/>
          </p:cNvSpPr>
          <p:nvPr>
            <p:ph type="sldNum" sz="quarter" idx="12"/>
          </p:nvPr>
        </p:nvSpPr>
        <p:spPr/>
        <p:txBody>
          <a:bodyPr/>
          <a:lstStyle/>
          <a:p>
            <a:pPr>
              <a:defRPr/>
            </a:pPr>
            <a:r>
              <a:rPr lang="en-US" altLang="ja-JP" smtClean="0"/>
              <a:t>Slide </a:t>
            </a:r>
            <a:fld id="{E9F04E15-4554-472F-B5DD-EF4DC77A8C2F}" type="slidenum">
              <a:rPr lang="en-US" altLang="ja-JP" smtClean="0"/>
              <a:pPr>
                <a:defRPr/>
              </a:pPr>
              <a:t>2</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pPr lvl="1">
              <a:buFont typeface="Wingdings" pitchFamily="2" charset="2"/>
              <a:buChar char="§"/>
            </a:pPr>
            <a:r>
              <a:rPr lang="en-US" sz="2800" dirty="0" smtClean="0"/>
              <a:t>TV signal detection</a:t>
            </a:r>
          </a:p>
          <a:p>
            <a:pPr lvl="2">
              <a:buFont typeface="Arial" pitchFamily="34" charset="0"/>
              <a:buChar char="•"/>
            </a:pPr>
            <a:r>
              <a:rPr lang="en-US" dirty="0" smtClean="0"/>
              <a:t>We propose to modify the </a:t>
            </a:r>
            <a:r>
              <a:rPr lang="en-US" i="1" u="sng" dirty="0" smtClean="0"/>
              <a:t>basic measurement report </a:t>
            </a:r>
            <a:r>
              <a:rPr lang="en-US" dirty="0" smtClean="0"/>
              <a:t>to  include TV broadcast signal detection to suite TVWS domain</a:t>
            </a:r>
          </a:p>
          <a:p>
            <a:pPr lvl="1">
              <a:buNone/>
            </a:pPr>
            <a:endParaRPr lang="en-US" dirty="0" smtClean="0"/>
          </a:p>
          <a:p>
            <a:pPr>
              <a:buNone/>
            </a:pPr>
            <a:endParaRPr lang="en-US" dirty="0"/>
          </a:p>
        </p:txBody>
      </p:sp>
      <p:sp>
        <p:nvSpPr>
          <p:cNvPr id="4" name="Slide Number Placeholder 3"/>
          <p:cNvSpPr>
            <a:spLocks noGrp="1"/>
          </p:cNvSpPr>
          <p:nvPr>
            <p:ph type="sldNum" sz="quarter" idx="12"/>
          </p:nvPr>
        </p:nvSpPr>
        <p:spPr/>
        <p:txBody>
          <a:bodyPr/>
          <a:lstStyle/>
          <a:p>
            <a:fld id="{A6006049-353C-4DF2-807A-973147A25E96}" type="slidenum">
              <a:rPr lang="en-US" smtClean="0"/>
              <a:pPr/>
              <a:t>3</a:t>
            </a:fld>
            <a:endParaRPr lang="en-US"/>
          </a:p>
        </p:txBody>
      </p:sp>
      <p:sp>
        <p:nvSpPr>
          <p:cNvPr id="5" name="Footer Placeholder 4"/>
          <p:cNvSpPr>
            <a:spLocks noGrp="1"/>
          </p:cNvSpPr>
          <p:nvPr>
            <p:ph type="ftr" sz="quarter" idx="11"/>
          </p:nvPr>
        </p:nvSpPr>
        <p:spPr/>
        <p:txBody>
          <a:bodyPr/>
          <a:lstStyle/>
          <a:p>
            <a:pPr>
              <a:defRPr/>
            </a:pPr>
            <a:r>
              <a:rPr lang="da-DK" altLang="ja-JP" smtClean="0"/>
              <a:t>Yohannes Alemseged et al, NICT</a:t>
            </a:r>
            <a:endParaRPr lang="en-US" altLang="ja-JP"/>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modification on the </a:t>
            </a:r>
            <a:r>
              <a:rPr lang="en-US" i="1" dirty="0" smtClean="0"/>
              <a:t>Map field format</a:t>
            </a:r>
            <a:r>
              <a:rPr lang="en-US" dirty="0" smtClean="0"/>
              <a:t>  for </a:t>
            </a:r>
            <a:r>
              <a:rPr lang="en-US" i="1" dirty="0" smtClean="0"/>
              <a:t>Basic report </a:t>
            </a:r>
            <a:r>
              <a:rPr lang="en-US" dirty="0" smtClean="0"/>
              <a:t>frame  </a:t>
            </a:r>
            <a:endParaRPr lang="en-US" dirty="0"/>
          </a:p>
        </p:txBody>
      </p:sp>
      <p:sp>
        <p:nvSpPr>
          <p:cNvPr id="3" name="Content Placeholder 2"/>
          <p:cNvSpPr>
            <a:spLocks noGrp="1"/>
          </p:cNvSpPr>
          <p:nvPr>
            <p:ph idx="1"/>
          </p:nvPr>
        </p:nvSpPr>
        <p:spPr/>
        <p:txBody>
          <a:bodyPr/>
          <a:lstStyle/>
          <a:p>
            <a:pPr marL="0" indent="0">
              <a:buNone/>
            </a:pPr>
            <a:endParaRPr lang="en-US" b="0" dirty="0" smtClean="0"/>
          </a:p>
          <a:p>
            <a:pPr marL="0" indent="0">
              <a:buNone/>
            </a:pPr>
            <a:endParaRPr lang="en-US" b="0" dirty="0" smtClean="0"/>
          </a:p>
          <a:p>
            <a:pPr marL="0" indent="0">
              <a:buNone/>
            </a:pPr>
            <a:endParaRPr lang="en-US" b="0" dirty="0" smtClean="0"/>
          </a:p>
          <a:p>
            <a:pPr marL="0" indent="0">
              <a:buNone/>
            </a:pPr>
            <a:r>
              <a:rPr lang="en-US" dirty="0" smtClean="0"/>
              <a:t>             </a:t>
            </a:r>
          </a:p>
          <a:p>
            <a:pPr marL="0" indent="0">
              <a:buNone/>
            </a:pPr>
            <a:endParaRPr lang="en-US" dirty="0" smtClean="0"/>
          </a:p>
          <a:p>
            <a:pPr marL="0" indent="0">
              <a:buNone/>
            </a:pPr>
            <a:endParaRPr lang="en-US" dirty="0" smtClean="0"/>
          </a:p>
          <a:p>
            <a:pPr marL="0" indent="0">
              <a:buNone/>
            </a:pPr>
            <a:endParaRPr lang="en-US" dirty="0" smtClean="0"/>
          </a:p>
          <a:p>
            <a:pPr marL="0" indent="0">
              <a:buNone/>
            </a:pPr>
            <a:r>
              <a:rPr lang="en-US" dirty="0" smtClean="0"/>
              <a:t> </a:t>
            </a:r>
          </a:p>
          <a:p>
            <a:pPr marL="0" indent="0">
              <a:buNone/>
            </a:pPr>
            <a:r>
              <a:rPr lang="en-US" dirty="0" smtClean="0"/>
              <a:t>                             </a:t>
            </a:r>
            <a:r>
              <a:rPr lang="en-US" sz="2000" dirty="0" smtClean="0"/>
              <a:t>Proposed Map field format for 802.11af</a:t>
            </a:r>
            <a:endParaRPr lang="en-US" dirty="0" smtClean="0"/>
          </a:p>
          <a:p>
            <a:pPr marL="0" lvl="0" indent="0">
              <a:buNone/>
            </a:pPr>
            <a:endParaRPr lang="en-GB" b="0" dirty="0" smtClean="0"/>
          </a:p>
          <a:p>
            <a:endParaRPr lang="en-US" dirty="0"/>
          </a:p>
        </p:txBody>
      </p:sp>
      <p:sp>
        <p:nvSpPr>
          <p:cNvPr id="4" name="Footer Placeholder 3"/>
          <p:cNvSpPr>
            <a:spLocks noGrp="1"/>
          </p:cNvSpPr>
          <p:nvPr>
            <p:ph type="ftr" sz="quarter" idx="11"/>
          </p:nvPr>
        </p:nvSpPr>
        <p:spPr/>
        <p:txBody>
          <a:bodyPr/>
          <a:lstStyle/>
          <a:p>
            <a:pPr>
              <a:defRPr/>
            </a:pPr>
            <a:r>
              <a:rPr lang="da-DK" altLang="ja-JP" smtClean="0"/>
              <a:t>Yohannes Alemseged et al, NICT</a:t>
            </a:r>
            <a:endParaRPr lang="en-US" altLang="ja-JP"/>
          </a:p>
        </p:txBody>
      </p:sp>
      <p:sp>
        <p:nvSpPr>
          <p:cNvPr id="5" name="Slide Number Placeholder 4"/>
          <p:cNvSpPr>
            <a:spLocks noGrp="1"/>
          </p:cNvSpPr>
          <p:nvPr>
            <p:ph type="sldNum" sz="quarter" idx="12"/>
          </p:nvPr>
        </p:nvSpPr>
        <p:spPr/>
        <p:txBody>
          <a:bodyPr/>
          <a:lstStyle/>
          <a:p>
            <a:pPr>
              <a:defRPr/>
            </a:pPr>
            <a:r>
              <a:rPr lang="en-US" altLang="ja-JP" smtClean="0"/>
              <a:t>Slide </a:t>
            </a:r>
            <a:fld id="{E9F04E15-4554-472F-B5DD-EF4DC77A8C2F}" type="slidenum">
              <a:rPr lang="en-US" altLang="ja-JP" smtClean="0"/>
              <a:pPr>
                <a:defRPr/>
              </a:pPr>
              <a:t>4</a:t>
            </a:fld>
            <a:endParaRPr lang="en-US" altLang="ja-JP"/>
          </a:p>
        </p:txBody>
      </p:sp>
      <p:pic>
        <p:nvPicPr>
          <p:cNvPr id="7170" name="Picture 2"/>
          <p:cNvPicPr>
            <a:picLocks noChangeAspect="1" noChangeArrowheads="1"/>
          </p:cNvPicPr>
          <p:nvPr/>
        </p:nvPicPr>
        <p:blipFill>
          <a:blip r:embed="rId2" cstate="print"/>
          <a:srcRect/>
          <a:stretch>
            <a:fillRect/>
          </a:stretch>
        </p:blipFill>
        <p:spPr bwMode="auto">
          <a:xfrm>
            <a:off x="285720" y="4000504"/>
            <a:ext cx="8387787" cy="1571636"/>
          </a:xfrm>
          <a:prstGeom prst="rect">
            <a:avLst/>
          </a:prstGeom>
          <a:noFill/>
          <a:ln w="9525">
            <a:noFill/>
            <a:miter lim="800000"/>
            <a:headEnd/>
            <a:tailEnd/>
          </a:ln>
        </p:spPr>
      </p:pic>
      <p:pic>
        <p:nvPicPr>
          <p:cNvPr id="7" name="Picture 2"/>
          <p:cNvPicPr>
            <a:picLocks noChangeAspect="1" noChangeArrowheads="1"/>
          </p:cNvPicPr>
          <p:nvPr/>
        </p:nvPicPr>
        <p:blipFill>
          <a:blip r:embed="rId3" cstate="print"/>
          <a:srcRect/>
          <a:stretch>
            <a:fillRect/>
          </a:stretch>
        </p:blipFill>
        <p:spPr bwMode="auto">
          <a:xfrm>
            <a:off x="714348" y="2000240"/>
            <a:ext cx="7410450" cy="1781175"/>
          </a:xfrm>
          <a:prstGeom prst="rect">
            <a:avLst/>
          </a:prstGeom>
          <a:noFill/>
          <a:ln w="9525">
            <a:noFill/>
            <a:miter lim="800000"/>
            <a:headEnd/>
            <a:tailEnd/>
          </a:ln>
          <a:effectLst/>
        </p:spPr>
      </p:pic>
      <p:sp>
        <p:nvSpPr>
          <p:cNvPr id="8" name="TextBox 7"/>
          <p:cNvSpPr txBox="1"/>
          <p:nvPr/>
        </p:nvSpPr>
        <p:spPr>
          <a:xfrm>
            <a:off x="5517540" y="3503636"/>
            <a:ext cx="2428892" cy="307777"/>
          </a:xfrm>
          <a:prstGeom prst="rect">
            <a:avLst/>
          </a:prstGeom>
          <a:noFill/>
        </p:spPr>
        <p:txBody>
          <a:bodyPr wrap="square" rtlCol="0">
            <a:spAutoFit/>
          </a:bodyPr>
          <a:lstStyle/>
          <a:p>
            <a:r>
              <a:rPr lang="en-US" sz="1400" b="1" dirty="0" smtClean="0"/>
              <a:t>(IEEE Std 802.11™-2007)</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text corresponding to the “TV signal” bit in the Map field format</a:t>
            </a:r>
            <a:endParaRPr lang="en-US" dirty="0"/>
          </a:p>
        </p:txBody>
      </p:sp>
      <p:sp>
        <p:nvSpPr>
          <p:cNvPr id="3" name="Content Placeholder 2"/>
          <p:cNvSpPr>
            <a:spLocks noGrp="1"/>
          </p:cNvSpPr>
          <p:nvPr>
            <p:ph idx="1"/>
          </p:nvPr>
        </p:nvSpPr>
        <p:spPr/>
        <p:txBody>
          <a:bodyPr/>
          <a:lstStyle/>
          <a:p>
            <a:pPr lvl="0">
              <a:buFont typeface="Wingdings" pitchFamily="2" charset="2"/>
              <a:buChar char="q"/>
            </a:pPr>
            <a:r>
              <a:rPr lang="en-GB" b="0" dirty="0" smtClean="0"/>
              <a:t>TV signal</a:t>
            </a:r>
            <a:r>
              <a:rPr lang="en-US" b="0" dirty="0" smtClean="0"/>
              <a:t> bit, which shall be set to 1 when TV broadcast signal, is detected operating in the channel during the measurement period. </a:t>
            </a:r>
          </a:p>
          <a:p>
            <a:pPr lvl="0">
              <a:buFont typeface="Wingdings" pitchFamily="2" charset="2"/>
              <a:buChar char="q"/>
            </a:pPr>
            <a:r>
              <a:rPr lang="en-US" b="0" dirty="0" smtClean="0"/>
              <a:t>The algorithm to detect TV broadcast signal shall satisfy regulatory requirements and is outside the scope of this standard. Otherwise, the TV signal bit shall be set to 0.</a:t>
            </a:r>
            <a:r>
              <a:rPr lang="en-GB" b="0" i="1" dirty="0" smtClean="0"/>
              <a:t>           </a:t>
            </a:r>
            <a:r>
              <a:rPr lang="en-GB" b="0" dirty="0" smtClean="0"/>
              <a:t>                </a:t>
            </a:r>
            <a:endParaRPr lang="en-US" b="0" dirty="0" smtClean="0"/>
          </a:p>
          <a:p>
            <a:endParaRPr lang="en-US" dirty="0"/>
          </a:p>
        </p:txBody>
      </p:sp>
      <p:sp>
        <p:nvSpPr>
          <p:cNvPr id="4" name="Footer Placeholder 3"/>
          <p:cNvSpPr>
            <a:spLocks noGrp="1"/>
          </p:cNvSpPr>
          <p:nvPr>
            <p:ph type="ftr" sz="quarter" idx="11"/>
          </p:nvPr>
        </p:nvSpPr>
        <p:spPr/>
        <p:txBody>
          <a:bodyPr/>
          <a:lstStyle/>
          <a:p>
            <a:pPr>
              <a:defRPr/>
            </a:pPr>
            <a:r>
              <a:rPr lang="da-DK" altLang="ja-JP" smtClean="0"/>
              <a:t>Yohannes Alemseged et al, NICT</a:t>
            </a:r>
            <a:endParaRPr lang="en-US" altLang="ja-JP"/>
          </a:p>
        </p:txBody>
      </p:sp>
      <p:sp>
        <p:nvSpPr>
          <p:cNvPr id="5" name="Slide Number Placeholder 4"/>
          <p:cNvSpPr>
            <a:spLocks noGrp="1"/>
          </p:cNvSpPr>
          <p:nvPr>
            <p:ph type="sldNum" sz="quarter" idx="12"/>
          </p:nvPr>
        </p:nvSpPr>
        <p:spPr/>
        <p:txBody>
          <a:bodyPr/>
          <a:lstStyle/>
          <a:p>
            <a:pPr>
              <a:defRPr/>
            </a:pPr>
            <a:r>
              <a:rPr lang="en-US" altLang="ja-JP" smtClean="0"/>
              <a:t>Slide </a:t>
            </a:r>
            <a:fld id="{E9F04E15-4554-472F-B5DD-EF4DC77A8C2F}" type="slidenum">
              <a:rPr lang="en-US" altLang="ja-JP" smtClean="0"/>
              <a:pPr>
                <a:defRPr/>
              </a:pPr>
              <a:t>5</a:t>
            </a:fld>
            <a:endParaRPr lang="en-US" altLang="ja-JP"/>
          </a:p>
        </p:txBody>
      </p:sp>
    </p:spTree>
  </p:cSld>
  <p:clrMapOvr>
    <a:masterClrMapping/>
  </p:clrMapOvr>
</p:sld>
</file>

<file path=ppt/theme/theme1.xml><?xml version="1.0" encoding="utf-8"?>
<a:theme xmlns:a="http://schemas.openxmlformats.org/drawingml/2006/main" name="NICT-Assumptions">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NICT-Assumptions</Template>
  <TotalTime>7803</TotalTime>
  <Words>308</Words>
  <Application>Microsoft Office PowerPoint</Application>
  <PresentationFormat>画面に合わせる (4:3)</PresentationFormat>
  <Paragraphs>40</Paragraphs>
  <Slides>5</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7" baseType="lpstr">
      <vt:lpstr>NICT-Assumptions</vt:lpstr>
      <vt:lpstr>Document</vt:lpstr>
      <vt:lpstr>スライド 1</vt:lpstr>
      <vt:lpstr>Motivation</vt:lpstr>
      <vt:lpstr>Summary</vt:lpstr>
      <vt:lpstr>Proposed modification on the Map field format  for Basic report frame  </vt:lpstr>
      <vt:lpstr>Proposed text corresponding to the “TV signal” bit in the Map field format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NICT</dc:creator>
  <cp:lastModifiedBy>lan</cp:lastModifiedBy>
  <cp:revision>112</cp:revision>
  <cp:lastPrinted>1998-02-10T13:28:06Z</cp:lastPrinted>
  <dcterms:created xsi:type="dcterms:W3CDTF">2010-01-14T01:35:24Z</dcterms:created>
  <dcterms:modified xsi:type="dcterms:W3CDTF">2010-03-30T03:28:02Z</dcterms:modified>
</cp:coreProperties>
</file>