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24" r:id="rId2"/>
    <p:sldId id="325" r:id="rId3"/>
    <p:sldId id="326" r:id="rId4"/>
    <p:sldId id="327" r:id="rId5"/>
    <p:sldId id="328" r:id="rId6"/>
    <p:sldId id="330" r:id="rId7"/>
    <p:sldId id="331" r:id="rId8"/>
    <p:sldId id="334" r:id="rId9"/>
    <p:sldId id="335" r:id="rId10"/>
    <p:sldId id="333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D0F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7" autoAdjust="0"/>
    <p:restoredTop sz="94660"/>
  </p:normalViewPr>
  <p:slideViewPr>
    <p:cSldViewPr>
      <p:cViewPr varScale="1">
        <p:scale>
          <a:sx n="74" d="100"/>
          <a:sy n="74" d="100"/>
        </p:scale>
        <p:origin x="-10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914" y="-90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583D7508-6BD8-4E0F-AF36-45C591376E38}" type="slidenum">
              <a:rPr lang="en-US"/>
              <a:pPr/>
              <a:t>&lt;#&gt;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617567F7-9263-47AF-9272-F16AF0EF0A98}" type="slidenum">
              <a:rPr lang="en-US"/>
              <a:pPr/>
              <a:t>&lt;#&gt;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Mar.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488" y="6475413"/>
            <a:ext cx="145443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Chang-Woo </a:t>
            </a:r>
            <a:r>
              <a:rPr lang="en-US" dirty="0" err="1" smtClean="0"/>
              <a:t>Pyo</a:t>
            </a:r>
            <a:r>
              <a:rPr lang="en-US" dirty="0" smtClean="0"/>
              <a:t>, NICT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294B129-EDC3-49DF-83BC-BF536F753714}" type="slidenum">
              <a:rPr lang="en-US"/>
              <a:pPr/>
              <a:t>&lt;#&gt;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Mar.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488" y="6475413"/>
            <a:ext cx="145443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Chang-Woo </a:t>
            </a:r>
            <a:r>
              <a:rPr lang="en-US" dirty="0" err="1" smtClean="0"/>
              <a:t>Pyo</a:t>
            </a:r>
            <a:r>
              <a:rPr lang="en-US" dirty="0" smtClean="0"/>
              <a:t>, NICT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7F5FB90-1091-4A43-94F7-D0FFB5C32828}" type="slidenum">
              <a:rPr lang="en-US"/>
              <a:pPr/>
              <a:t>&lt;#&gt;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19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dirty="0" smtClean="0"/>
              <a:t>Mar. 2010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9488" y="6475413"/>
            <a:ext cx="145443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Chang-Woo </a:t>
            </a:r>
            <a:r>
              <a:rPr lang="en-US" dirty="0" err="1" smtClean="0"/>
              <a:t>Pyo</a:t>
            </a:r>
            <a:r>
              <a:rPr lang="en-US" dirty="0" smtClean="0"/>
              <a:t>, NICT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7EF0ADC-DA48-4894-93CB-91DF9142F5FD}" type="slidenum">
              <a:rPr lang="en-US"/>
              <a:pPr/>
              <a:t>&lt;#&gt;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963713" y="332601"/>
            <a:ext cx="34817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altLang="ja-JP" sz="1800" b="1" dirty="0" smtClean="0"/>
              <a:t>11-10-0248-01-00af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-2003___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458200" cy="1066800"/>
          </a:xfrm>
        </p:spPr>
        <p:txBody>
          <a:bodyPr/>
          <a:lstStyle/>
          <a:p>
            <a:r>
              <a:rPr kumimoji="1" lang="en-US" altLang="ja-JP" dirty="0" smtClean="0"/>
              <a:t>Distributed Measurement Report Period for Interference Detection in 802.11af  MAC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Mar. 2010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Chang-Woo Pyo, NICT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47F5FB90-1091-4A43-94F7-D0FFB5C3282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457200" y="2170112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8" name="Object 11"/>
          <p:cNvGraphicFramePr>
            <a:graphicFrameLocks noChangeAspect="1"/>
          </p:cNvGraphicFramePr>
          <p:nvPr/>
        </p:nvGraphicFramePr>
        <p:xfrm>
          <a:off x="493712" y="2655887"/>
          <a:ext cx="8116888" cy="2982913"/>
        </p:xfrm>
        <a:graphic>
          <a:graphicData uri="http://schemas.openxmlformats.org/presentationml/2006/ole">
            <p:oleObj spid="_x0000_s45058" name="Document" r:id="rId3" imgW="8322591" imgH="307606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Conclusions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r>
              <a:rPr kumimoji="1" lang="en-US" altLang="ja-JP" sz="2800" dirty="0" smtClean="0"/>
              <a:t>This document summarizes</a:t>
            </a:r>
          </a:p>
          <a:p>
            <a:pPr lvl="1"/>
            <a:r>
              <a:rPr lang="en-US" altLang="ja-JP" sz="2400" dirty="0" smtClean="0"/>
              <a:t>interference avoidance and protection described in FCC</a:t>
            </a:r>
          </a:p>
          <a:p>
            <a:r>
              <a:rPr lang="en-US" altLang="ja-JP" sz="2800" dirty="0" smtClean="0"/>
              <a:t>introduces</a:t>
            </a:r>
          </a:p>
          <a:p>
            <a:pPr lvl="1"/>
            <a:r>
              <a:rPr lang="en-US" altLang="ja-JP" sz="2400" dirty="0" smtClean="0"/>
              <a:t>required actions of 11af WLAN after </a:t>
            </a:r>
            <a:r>
              <a:rPr lang="en-US" altLang="ja-JP" sz="2400" dirty="0" smtClean="0"/>
              <a:t>detecting </a:t>
            </a:r>
            <a:r>
              <a:rPr lang="en-US" altLang="ja-JP" sz="2400" dirty="0" smtClean="0"/>
              <a:t>TV signal</a:t>
            </a:r>
          </a:p>
          <a:p>
            <a:pPr lvl="1"/>
            <a:r>
              <a:rPr lang="en-US" altLang="ja-JP" sz="2400" dirty="0" smtClean="0"/>
              <a:t>MAC issue in 802.11af standardization : </a:t>
            </a:r>
            <a:r>
              <a:rPr lang="en-US" altLang="ja-JP" sz="2400" b="1" i="1" dirty="0" smtClean="0"/>
              <a:t>Measurement Report Failure</a:t>
            </a:r>
          </a:p>
          <a:p>
            <a:r>
              <a:rPr lang="en-US" altLang="ja-JP" sz="2800" dirty="0" smtClean="0"/>
              <a:t>and provides</a:t>
            </a:r>
          </a:p>
          <a:p>
            <a:pPr lvl="1"/>
            <a:r>
              <a:rPr lang="en-US" altLang="ja-JP" sz="2400" dirty="0" smtClean="0"/>
              <a:t>a solution of measurement report failure: </a:t>
            </a:r>
            <a:r>
              <a:rPr lang="en-US" altLang="ja-JP" sz="2400" b="1" i="1" dirty="0" smtClean="0"/>
              <a:t>Measurement Report Period (MRP)</a:t>
            </a:r>
            <a:r>
              <a:rPr lang="en-US" altLang="ja-JP" sz="2400" dirty="0" smtClean="0"/>
              <a:t> 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Mar. 2010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Chang-Woo Pyo, NICT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47F5FB90-1091-4A43-94F7-D0FFB5C3282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3600" dirty="0" smtClean="0"/>
              <a:t>Summary</a:t>
            </a:r>
            <a:endParaRPr kumimoji="1" lang="ja-JP" altLang="en-US" sz="36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r>
              <a:rPr kumimoji="1" lang="en-US" altLang="ja-JP" sz="2800" dirty="0" smtClean="0"/>
              <a:t>This document summarizes FCC rules</a:t>
            </a:r>
          </a:p>
          <a:p>
            <a:pPr lvl="1"/>
            <a:r>
              <a:rPr lang="en-US" altLang="ja-JP" sz="2400" dirty="0" smtClean="0"/>
              <a:t>for interference avoidance and protection</a:t>
            </a:r>
          </a:p>
          <a:p>
            <a:r>
              <a:rPr lang="en-US" altLang="ja-JP" sz="2800" dirty="0" smtClean="0"/>
              <a:t>introduces</a:t>
            </a:r>
          </a:p>
          <a:p>
            <a:pPr lvl="1"/>
            <a:r>
              <a:rPr lang="en-US" altLang="ja-JP" sz="2400" dirty="0" smtClean="0"/>
              <a:t>required actions of 11af WLAN after </a:t>
            </a:r>
            <a:r>
              <a:rPr lang="en-US" altLang="ja-JP" sz="2400" dirty="0" smtClean="0"/>
              <a:t>detecting </a:t>
            </a:r>
            <a:r>
              <a:rPr lang="en-US" altLang="ja-JP" sz="2400" dirty="0" smtClean="0"/>
              <a:t>TV signal</a:t>
            </a:r>
          </a:p>
          <a:p>
            <a:pPr lvl="1"/>
            <a:r>
              <a:rPr lang="en-US" altLang="ja-JP" sz="2400" dirty="0" smtClean="0"/>
              <a:t>MAC issue in 802.11af standardization : </a:t>
            </a:r>
            <a:r>
              <a:rPr lang="en-US" altLang="ja-JP" sz="2400" b="1" i="1" dirty="0" smtClean="0"/>
              <a:t>Measurement Report Failure</a:t>
            </a:r>
          </a:p>
          <a:p>
            <a:r>
              <a:rPr lang="en-US" altLang="ja-JP" sz="2800" dirty="0" smtClean="0"/>
              <a:t>and provides</a:t>
            </a:r>
          </a:p>
          <a:p>
            <a:pPr lvl="1"/>
            <a:r>
              <a:rPr lang="en-US" altLang="ja-JP" sz="2400" dirty="0" smtClean="0"/>
              <a:t>a solution of measurement report failure: </a:t>
            </a:r>
            <a:r>
              <a:rPr lang="en-US" altLang="ja-JP" sz="2400" b="1" i="1" dirty="0" smtClean="0"/>
              <a:t>Measurement Report Period (MRP)</a:t>
            </a:r>
            <a:r>
              <a:rPr lang="en-US" altLang="ja-JP" sz="2400" dirty="0" smtClean="0"/>
              <a:t> 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Mar. 2010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Chang-Woo Pyo, NICT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47F5FB90-1091-4A43-94F7-D0FFB5C3282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FCC Rules: Interference Avoidance &amp; Protection Mechanisms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r>
              <a:rPr kumimoji="1" lang="en-US" altLang="ja-JP" dirty="0" smtClean="0"/>
              <a:t>Interference Avoidance Mechanisms in FCC</a:t>
            </a:r>
          </a:p>
          <a:p>
            <a:pPr lvl="1"/>
            <a:r>
              <a:rPr lang="en-US" altLang="ja-JP" dirty="0" smtClean="0"/>
              <a:t>Geo-Location Database</a:t>
            </a:r>
          </a:p>
          <a:p>
            <a:pPr lvl="1"/>
            <a:r>
              <a:rPr kumimoji="1" lang="en-US" altLang="ja-JP" b="1" i="1" dirty="0" smtClean="0"/>
              <a:t>Spectrum Sensing</a:t>
            </a:r>
          </a:p>
          <a:p>
            <a:pPr lvl="1"/>
            <a:r>
              <a:rPr lang="en-US" altLang="ja-JP" dirty="0" smtClean="0"/>
              <a:t>After detecting TV signal, all transmissions by the TVBD must cease within 2 seconds.</a:t>
            </a:r>
            <a:endParaRPr kumimoji="1" lang="en-US" altLang="ja-JP" b="1" i="1" dirty="0" smtClean="0"/>
          </a:p>
          <a:p>
            <a:r>
              <a:rPr lang="en-US" altLang="ja-JP" dirty="0" smtClean="0"/>
              <a:t>One of Interference Protection Mechanisms in FCC</a:t>
            </a:r>
          </a:p>
          <a:p>
            <a:pPr lvl="1"/>
            <a:r>
              <a:rPr lang="en-US" altLang="ja-JP" b="1" i="1" dirty="0" smtClean="0"/>
              <a:t>Required separation distance</a:t>
            </a:r>
          </a:p>
          <a:p>
            <a:pPr lvl="1"/>
            <a:endParaRPr lang="en-US" altLang="ja-JP" b="1" i="1" dirty="0" smtClean="0"/>
          </a:p>
          <a:p>
            <a:pPr lvl="1"/>
            <a:endParaRPr kumimoji="1" lang="en-US" altLang="ja-JP" b="1" i="1" dirty="0" smtClean="0"/>
          </a:p>
          <a:p>
            <a:pPr lvl="1"/>
            <a:endParaRPr lang="en-US" altLang="ja-JP" b="1" i="1" dirty="0" smtClean="0"/>
          </a:p>
          <a:p>
            <a:pPr lvl="1"/>
            <a:endParaRPr kumimoji="1" lang="en-US" altLang="ja-JP" b="1" i="1" dirty="0" smtClean="0"/>
          </a:p>
          <a:p>
            <a:pPr lvl="1"/>
            <a:endParaRPr kumimoji="1" lang="en-US" altLang="ja-JP" b="1" i="1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Mar. 2010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Chang-Woo Pyo, NICT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47F5FB90-1091-4A43-94F7-D0FFB5C32828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1323931" y="4648200"/>
          <a:ext cx="6143669" cy="1571634"/>
        </p:xfrm>
        <a:graphic>
          <a:graphicData uri="http://schemas.openxmlformats.org/drawingml/2006/table">
            <a:tbl>
              <a:tblPr/>
              <a:tblGrid>
                <a:gridCol w="2337265"/>
                <a:gridCol w="1903202"/>
                <a:gridCol w="1903202"/>
              </a:tblGrid>
              <a:tr h="6735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400" dirty="0">
                          <a:latin typeface="Times New Roman"/>
                          <a:ea typeface="ＭＳ 明朝"/>
                          <a:cs typeface="Times New Roman"/>
                        </a:rPr>
                        <a:t>Antenna Height of</a:t>
                      </a:r>
                      <a:endParaRPr lang="ja-JP" sz="1100" kern="1400" dirty="0">
                        <a:latin typeface="Times New Roman"/>
                        <a:ea typeface="ＭＳ 明朝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400" dirty="0">
                          <a:latin typeface="Times New Roman"/>
                          <a:ea typeface="ＭＳ 明朝"/>
                          <a:cs typeface="Times New Roman"/>
                        </a:rPr>
                        <a:t>Unlicensed Device</a:t>
                      </a:r>
                      <a:endParaRPr lang="ja-JP" sz="1100" kern="1400" dirty="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400" dirty="0">
                          <a:latin typeface="Times New Roman"/>
                          <a:ea typeface="ＭＳ 明朝"/>
                          <a:cs typeface="Times New Roman"/>
                        </a:rPr>
                        <a:t>Required Separation (km)</a:t>
                      </a:r>
                      <a:endParaRPr lang="ja-JP" sz="1100" kern="1400" dirty="0">
                        <a:latin typeface="Times New Roman"/>
                        <a:ea typeface="ＭＳ 明朝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400" dirty="0">
                          <a:latin typeface="Times New Roman"/>
                          <a:ea typeface="ＭＳ 明朝"/>
                          <a:cs typeface="Times New Roman"/>
                        </a:rPr>
                        <a:t>From Digital or Analog TV (Full Service or Low Power) Protected Contour</a:t>
                      </a:r>
                      <a:endParaRPr lang="ja-JP" sz="1100" kern="1400" dirty="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245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400" dirty="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400">
                          <a:latin typeface="Times New Roman"/>
                          <a:ea typeface="ＭＳ 明朝"/>
                          <a:cs typeface="Times New Roman"/>
                        </a:rPr>
                        <a:t>Co-channel</a:t>
                      </a:r>
                      <a:endParaRPr lang="ja-JP" sz="1100" kern="14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400">
                          <a:latin typeface="Times New Roman"/>
                          <a:ea typeface="ＭＳ 明朝"/>
                          <a:cs typeface="Times New Roman"/>
                        </a:rPr>
                        <a:t>Adjacent Channel</a:t>
                      </a:r>
                      <a:endParaRPr lang="ja-JP" sz="1100" kern="14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5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400" dirty="0">
                          <a:latin typeface="Times New Roman"/>
                          <a:ea typeface="ＭＳ 明朝"/>
                          <a:cs typeface="Times New Roman"/>
                        </a:rPr>
                        <a:t>Less than 3 meters</a:t>
                      </a:r>
                      <a:endParaRPr lang="ja-JP" sz="1100" kern="1400" dirty="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400" dirty="0">
                          <a:latin typeface="Times New Roman"/>
                          <a:ea typeface="ＭＳ 明朝"/>
                          <a:cs typeface="Times New Roman"/>
                        </a:rPr>
                        <a:t>6.0 km</a:t>
                      </a:r>
                      <a:endParaRPr lang="ja-JP" sz="1100" kern="1400" dirty="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400" dirty="0">
                          <a:latin typeface="Times New Roman"/>
                          <a:ea typeface="ＭＳ 明朝"/>
                          <a:cs typeface="Times New Roman"/>
                        </a:rPr>
                        <a:t>0.1 km</a:t>
                      </a:r>
                      <a:endParaRPr lang="ja-JP" sz="1100" kern="1400" dirty="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245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400">
                          <a:latin typeface="Times New Roman"/>
                          <a:ea typeface="ＭＳ 明朝"/>
                          <a:cs typeface="Times New Roman"/>
                        </a:rPr>
                        <a:t>3 – Less than 10 meters</a:t>
                      </a:r>
                      <a:endParaRPr lang="ja-JP" sz="1100" kern="14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400">
                          <a:latin typeface="Times New Roman"/>
                          <a:ea typeface="ＭＳ 明朝"/>
                          <a:cs typeface="Times New Roman"/>
                        </a:rPr>
                        <a:t>8.0 km</a:t>
                      </a:r>
                      <a:endParaRPr lang="ja-JP" sz="1100" kern="14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400" dirty="0">
                          <a:latin typeface="Times New Roman"/>
                          <a:ea typeface="ＭＳ 明朝"/>
                          <a:cs typeface="Times New Roman"/>
                        </a:rPr>
                        <a:t>0.1 km</a:t>
                      </a:r>
                      <a:endParaRPr lang="ja-JP" sz="1100" kern="1400" dirty="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5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400">
                          <a:latin typeface="Times New Roman"/>
                          <a:ea typeface="ＭＳ 明朝"/>
                          <a:cs typeface="Times New Roman"/>
                        </a:rPr>
                        <a:t>10 – 30 meters</a:t>
                      </a:r>
                      <a:endParaRPr lang="ja-JP" sz="1100" kern="14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400" dirty="0">
                          <a:latin typeface="Times New Roman"/>
                          <a:ea typeface="ＭＳ 明朝"/>
                          <a:cs typeface="Times New Roman"/>
                        </a:rPr>
                        <a:t>14.4 km</a:t>
                      </a:r>
                      <a:endParaRPr lang="ja-JP" sz="1100" kern="1400" dirty="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400" dirty="0">
                          <a:latin typeface="Times New Roman"/>
                          <a:ea typeface="ＭＳ 明朝"/>
                          <a:cs typeface="Times New Roman"/>
                        </a:rPr>
                        <a:t>0.74 km</a:t>
                      </a:r>
                      <a:endParaRPr lang="ja-JP" sz="1100" kern="1400" dirty="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MAC Issues in 802.11af (1/2)</a:t>
            </a:r>
            <a:br>
              <a:rPr kumimoji="1" lang="en-US" altLang="ja-JP" dirty="0" smtClean="0"/>
            </a:br>
            <a:r>
              <a:rPr kumimoji="1" lang="en-US" altLang="ja-JP" dirty="0" smtClean="0"/>
              <a:t>- Background -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800" dirty="0" smtClean="0"/>
              <a:t>11af WLAN after </a:t>
            </a:r>
            <a:r>
              <a:rPr lang="en-US" altLang="ja-JP" sz="2800" dirty="0" smtClean="0"/>
              <a:t>detecting </a:t>
            </a:r>
            <a:r>
              <a:rPr lang="en-US" altLang="ja-JP" sz="2800" dirty="0" smtClean="0"/>
              <a:t>TV signal should </a:t>
            </a:r>
            <a:r>
              <a:rPr lang="en-US" altLang="ja-JP" sz="2800" b="1" i="1" dirty="0" smtClean="0">
                <a:solidFill>
                  <a:srgbClr val="0000CC"/>
                </a:solidFill>
              </a:rPr>
              <a:t>change channel </a:t>
            </a:r>
            <a:r>
              <a:rPr lang="en-US" altLang="ja-JP" sz="2800" dirty="0" smtClean="0"/>
              <a:t>or </a:t>
            </a:r>
            <a:r>
              <a:rPr lang="en-US" altLang="ja-JP" sz="2800" b="1" i="1" dirty="0" smtClean="0">
                <a:solidFill>
                  <a:srgbClr val="0000CC"/>
                </a:solidFill>
              </a:rPr>
              <a:t>stop network</a:t>
            </a:r>
            <a:endParaRPr lang="en-US" altLang="ja-JP" sz="2800" b="0" dirty="0" smtClean="0"/>
          </a:p>
          <a:p>
            <a:r>
              <a:rPr lang="en-US" altLang="ja-JP" sz="2800" b="0" dirty="0" smtClean="0"/>
              <a:t>In infrastructure mode, </a:t>
            </a:r>
            <a:r>
              <a:rPr kumimoji="1" lang="en-US" altLang="ja-JP" sz="2800" i="1" dirty="0" smtClean="0">
                <a:solidFill>
                  <a:srgbClr val="0000CC"/>
                </a:solidFill>
              </a:rPr>
              <a:t>Access Point (AP) </a:t>
            </a:r>
            <a:r>
              <a:rPr kumimoji="1" lang="en-US" altLang="ja-JP" sz="2800" b="0" dirty="0" smtClean="0"/>
              <a:t>has all functionalities of </a:t>
            </a:r>
            <a:r>
              <a:rPr kumimoji="1" lang="en-US" altLang="ja-JP" sz="2800" i="1" dirty="0" smtClean="0"/>
              <a:t>channel switching </a:t>
            </a:r>
            <a:r>
              <a:rPr kumimoji="1" lang="en-US" altLang="ja-JP" sz="2800" b="0" dirty="0" smtClean="0"/>
              <a:t>and </a:t>
            </a:r>
            <a:r>
              <a:rPr kumimoji="1" lang="en-US" altLang="ja-JP" sz="2800" i="1" dirty="0" smtClean="0"/>
              <a:t>network termination</a:t>
            </a:r>
          </a:p>
          <a:p>
            <a:r>
              <a:rPr kumimoji="1" lang="en-US" altLang="ja-JP" sz="2800" b="0" dirty="0" smtClean="0"/>
              <a:t>AP should </a:t>
            </a:r>
            <a:r>
              <a:rPr kumimoji="1" lang="en-US" altLang="ja-JP" sz="2800" i="1" dirty="0" smtClean="0"/>
              <a:t>collect the </a:t>
            </a:r>
            <a:r>
              <a:rPr kumimoji="1" lang="en-US" altLang="ja-JP" sz="2800" i="1" dirty="0" smtClean="0"/>
              <a:t>channel measurement </a:t>
            </a:r>
            <a:r>
              <a:rPr kumimoji="1" lang="en-US" altLang="ja-JP" sz="2800" i="1" dirty="0" smtClean="0"/>
              <a:t>results reported by STAs</a:t>
            </a:r>
            <a:r>
              <a:rPr kumimoji="1" lang="en-US" altLang="ja-JP" sz="2800" b="0" dirty="0" smtClean="0"/>
              <a:t> in order to determined to switch channel or stop network</a:t>
            </a:r>
            <a:endParaRPr kumimoji="1" lang="ja-JP" altLang="en-US" b="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Mar. 2010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Chang-Woo Pyo, NICT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47F5FB90-1091-4A43-94F7-D0FFB5C3282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MAC Issue in 802.11af (2/2)</a:t>
            </a:r>
            <a:br>
              <a:rPr lang="en-US" altLang="ja-JP" dirty="0" smtClean="0"/>
            </a:br>
            <a:r>
              <a:rPr lang="en-US" altLang="ja-JP" dirty="0" smtClean="0"/>
              <a:t>- Problem to tackle-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038600"/>
          </a:xfrm>
        </p:spPr>
        <p:txBody>
          <a:bodyPr/>
          <a:lstStyle/>
          <a:p>
            <a:r>
              <a:rPr lang="en-US" altLang="ja-JP" i="1" dirty="0" smtClean="0">
                <a:solidFill>
                  <a:srgbClr val="FF0000"/>
                </a:solidFill>
              </a:rPr>
              <a:t>Measurement Report Failure </a:t>
            </a:r>
          </a:p>
          <a:p>
            <a:pPr lvl="1"/>
            <a:r>
              <a:rPr lang="en-US" altLang="ja-JP" dirty="0" smtClean="0"/>
              <a:t>If </a:t>
            </a:r>
            <a:r>
              <a:rPr lang="en-US" altLang="ja-JP" b="1" i="1" dirty="0" smtClean="0">
                <a:solidFill>
                  <a:srgbClr val="0000CC"/>
                </a:solidFill>
              </a:rPr>
              <a:t>interference is higher than CCA Threshold </a:t>
            </a:r>
            <a:r>
              <a:rPr lang="en-US" altLang="ja-JP" dirty="0" smtClean="0"/>
              <a:t>(i.e., medium is busy), STA can not report the channel measurement result since </a:t>
            </a:r>
            <a:r>
              <a:rPr lang="en-US" altLang="ja-JP" b="1" i="1" dirty="0" smtClean="0"/>
              <a:t>STA should wait transmission until medium becomes idle</a:t>
            </a:r>
          </a:p>
          <a:p>
            <a:pPr lvl="1"/>
            <a:r>
              <a:rPr lang="en-US" altLang="ja-JP" b="1" i="1" dirty="0" smtClean="0">
                <a:solidFill>
                  <a:srgbClr val="0000CC"/>
                </a:solidFill>
              </a:rPr>
              <a:t>AP has no information of STA’s interference</a:t>
            </a:r>
            <a:r>
              <a:rPr lang="en-US" altLang="ja-JP" dirty="0" smtClean="0"/>
              <a:t>, then the 11af network may interfere with TV </a:t>
            </a:r>
            <a:r>
              <a:rPr lang="en-US" altLang="ja-JP" dirty="0" smtClean="0"/>
              <a:t>broadcasting</a:t>
            </a:r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Mar. 2010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Chang-Woo Pyo, NICT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47F5FB90-1091-4A43-94F7-D0FFB5C32828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66880" y="4038600"/>
            <a:ext cx="5600720" cy="22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テキスト ボックス 7"/>
          <p:cNvSpPr txBox="1"/>
          <p:nvPr/>
        </p:nvSpPr>
        <p:spPr>
          <a:xfrm>
            <a:off x="3505200" y="6019800"/>
            <a:ext cx="11702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11af Network</a:t>
            </a:r>
            <a:endParaRPr kumimoji="1" lang="ja-JP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 smtClean="0"/>
              <a:t>A Solution for </a:t>
            </a:r>
            <a:r>
              <a:rPr lang="en-US" altLang="ja-JP" sz="2800" dirty="0" smtClean="0"/>
              <a:t>Measurement Report Failure</a:t>
            </a:r>
            <a:endParaRPr kumimoji="1" lang="ja-JP" altLang="en-US" sz="28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altLang="ja-JP" i="1" dirty="0" smtClean="0">
                <a:solidFill>
                  <a:srgbClr val="FF0000"/>
                </a:solidFill>
              </a:rPr>
              <a:t>Measurement Report Failure  </a:t>
            </a:r>
            <a:r>
              <a:rPr lang="en-US" altLang="ja-JP" dirty="0" smtClean="0"/>
              <a:t>is a critical MAC issue that should be solved for 802.11af standardization</a:t>
            </a:r>
          </a:p>
          <a:p>
            <a:r>
              <a:rPr kumimoji="1" lang="en-US" altLang="ja-JP" dirty="0" smtClean="0"/>
              <a:t>Solution</a:t>
            </a:r>
          </a:p>
          <a:p>
            <a:pPr lvl="1"/>
            <a:r>
              <a:rPr lang="en-US" altLang="ja-JP" b="1" i="1" dirty="0" smtClean="0">
                <a:solidFill>
                  <a:srgbClr val="0000CC"/>
                </a:solidFill>
              </a:rPr>
              <a:t>Measurement Report Period (MRP) </a:t>
            </a:r>
            <a:r>
              <a:rPr lang="en-US" altLang="ja-JP" dirty="0" smtClean="0"/>
              <a:t>is newly defined to </a:t>
            </a:r>
            <a:r>
              <a:rPr lang="en-US" altLang="ja-JP" b="1" i="1" dirty="0" smtClean="0">
                <a:solidFill>
                  <a:srgbClr val="0000CC"/>
                </a:solidFill>
              </a:rPr>
              <a:t>report measurement result from STA to AP </a:t>
            </a:r>
            <a:r>
              <a:rPr lang="en-US" altLang="ja-JP" dirty="0" smtClean="0"/>
              <a:t>that should be worked on </a:t>
            </a:r>
            <a:r>
              <a:rPr lang="en-US" altLang="ja-JP" b="1" i="1" dirty="0" smtClean="0">
                <a:solidFill>
                  <a:srgbClr val="0000CC"/>
                </a:solidFill>
              </a:rPr>
              <a:t>Contention-Free</a:t>
            </a:r>
            <a:endParaRPr lang="en-US" altLang="ja-JP" b="1" i="1" dirty="0" smtClean="0">
              <a:solidFill>
                <a:srgbClr val="FF0000"/>
              </a:solidFill>
            </a:endParaRPr>
          </a:p>
          <a:p>
            <a:pPr lvl="1"/>
            <a:r>
              <a:rPr kumimoji="1" lang="en-US" altLang="ja-JP" dirty="0" smtClean="0"/>
              <a:t>Each STA should report the channel measurement result during its MRP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lvl="1"/>
            <a:r>
              <a:rPr lang="en-US" altLang="ja-JP" dirty="0" smtClean="0"/>
              <a:t>AP determines action of channel switching or network termination from based on the report</a:t>
            </a:r>
          </a:p>
          <a:p>
            <a:pPr lvl="2"/>
            <a:r>
              <a:rPr lang="en-US" altLang="ja-JP" dirty="0" smtClean="0">
                <a:solidFill>
                  <a:srgbClr val="FF0000"/>
                </a:solidFill>
              </a:rPr>
              <a:t>If AP does not receive the report during </a:t>
            </a:r>
            <a:r>
              <a:rPr lang="en-US" altLang="ja-JP" i="1" dirty="0" smtClean="0">
                <a:solidFill>
                  <a:srgbClr val="FF0000"/>
                </a:solidFill>
              </a:rPr>
              <a:t>either of </a:t>
            </a:r>
            <a:r>
              <a:rPr lang="en-US" altLang="ja-JP" dirty="0" smtClean="0">
                <a:solidFill>
                  <a:srgbClr val="FF0000"/>
                </a:solidFill>
              </a:rPr>
              <a:t>MRPs</a:t>
            </a:r>
            <a:r>
              <a:rPr lang="en-US" altLang="ja-JP" dirty="0" smtClean="0"/>
              <a:t>, AP should do action of channel switching or network termination since it is possible for STAs to be under interference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Mar. 2010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Chang-Woo Pyo, NICT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47F5FB90-1091-4A43-94F7-D0FFB5C3282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Example of Distributed Measurement Repor</a:t>
            </a:r>
            <a:r>
              <a:rPr lang="en-US" altLang="ja-JP" dirty="0" smtClean="0"/>
              <a:t>t Period (DMRP)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kumimoji="1" lang="en-US" altLang="ja-JP" sz="2000" dirty="0" smtClean="0"/>
              <a:t>AP broadcasts </a:t>
            </a:r>
            <a:r>
              <a:rPr kumimoji="1" lang="en-US" altLang="ja-JP" sz="2000" i="1" dirty="0" smtClean="0">
                <a:solidFill>
                  <a:srgbClr val="0000CC"/>
                </a:solidFill>
              </a:rPr>
              <a:t>Quiet Period (QP) </a:t>
            </a:r>
            <a:r>
              <a:rPr kumimoji="1" lang="en-US" altLang="ja-JP" sz="2000" dirty="0" smtClean="0"/>
              <a:t>for channel measurement, and </a:t>
            </a:r>
            <a:r>
              <a:rPr kumimoji="1" lang="en-US" altLang="ja-JP" sz="2000" i="1" dirty="0" smtClean="0">
                <a:solidFill>
                  <a:srgbClr val="0000CC"/>
                </a:solidFill>
              </a:rPr>
              <a:t>Measurement Report Period (MRP) </a:t>
            </a:r>
            <a:r>
              <a:rPr kumimoji="1" lang="en-US" altLang="ja-JP" sz="2000" dirty="0" smtClean="0"/>
              <a:t>for measurement result report by using </a:t>
            </a:r>
            <a:r>
              <a:rPr kumimoji="1" lang="en-US" altLang="ja-JP" sz="2000" i="1" dirty="0" smtClean="0"/>
              <a:t>Beacon</a:t>
            </a:r>
            <a:r>
              <a:rPr kumimoji="1" lang="en-US" altLang="ja-JP" sz="2000" dirty="0" smtClean="0"/>
              <a:t> or </a:t>
            </a:r>
            <a:r>
              <a:rPr kumimoji="1" lang="en-US" altLang="ja-JP" sz="2000" i="1" dirty="0" smtClean="0"/>
              <a:t>Probe frame</a:t>
            </a:r>
          </a:p>
          <a:p>
            <a:endParaRPr kumimoji="1" lang="en-US" altLang="ja-JP" sz="2000" i="1" dirty="0" smtClean="0"/>
          </a:p>
          <a:p>
            <a:r>
              <a:rPr lang="en-US" altLang="ja-JP" sz="2000" dirty="0" smtClean="0"/>
              <a:t>STA reports the measurement result to AP during Measurement Report Period</a:t>
            </a:r>
            <a:endParaRPr kumimoji="1" lang="ja-JP" altLang="en-US" sz="2000" dirty="0" smtClean="0"/>
          </a:p>
          <a:p>
            <a:endParaRPr kumimoji="1" lang="ja-JP" altLang="en-US" sz="200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Mar. 2010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Chang-Woo Pyo, NICT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47F5FB90-1091-4A43-94F7-D0FFB5C32828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8700" y="4181475"/>
            <a:ext cx="7277100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Measurement Report Period (MRP) element format (1/2)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MRP element format</a:t>
            </a:r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pPr lvl="1"/>
            <a:r>
              <a:rPr kumimoji="1" lang="en-US" altLang="ja-JP" sz="1800" b="1" dirty="0" smtClean="0"/>
              <a:t>Address </a:t>
            </a:r>
            <a:r>
              <a:rPr kumimoji="1" lang="en-US" altLang="ja-JP" sz="1800" dirty="0" smtClean="0"/>
              <a:t>: </a:t>
            </a:r>
            <a:r>
              <a:rPr lang="en-US" altLang="ja-JP" sz="1800" dirty="0" smtClean="0"/>
              <a:t>the address of the STA that shall report channel measurement. IEEE 802 MAC address</a:t>
            </a:r>
            <a:endParaRPr kumimoji="1" lang="en-US" altLang="ja-JP" sz="1800" dirty="0" smtClean="0"/>
          </a:p>
          <a:p>
            <a:pPr lvl="1"/>
            <a:r>
              <a:rPr kumimoji="1" lang="en-US" altLang="ja-JP" sz="1800" b="1" dirty="0" smtClean="0"/>
              <a:t>MRP Count </a:t>
            </a:r>
            <a:r>
              <a:rPr kumimoji="1" lang="en-US" altLang="ja-JP" sz="1800" dirty="0" smtClean="0"/>
              <a:t>: </a:t>
            </a:r>
            <a:r>
              <a:rPr lang="en-US" altLang="ja-JP" sz="1800" dirty="0" smtClean="0"/>
              <a:t>the number of TBTTs until the beacon interval during which the next MRP interval shall start.</a:t>
            </a:r>
            <a:endParaRPr kumimoji="1" lang="en-US" altLang="ja-JP" sz="1800" dirty="0" smtClean="0"/>
          </a:p>
          <a:p>
            <a:pPr lvl="1"/>
            <a:r>
              <a:rPr kumimoji="1" lang="en-US" altLang="ja-JP" sz="1800" b="1" dirty="0" smtClean="0"/>
              <a:t>MRP Period </a:t>
            </a:r>
            <a:r>
              <a:rPr kumimoji="1" lang="en-US" altLang="ja-JP" sz="1800" dirty="0" smtClean="0"/>
              <a:t>: </a:t>
            </a:r>
            <a:r>
              <a:rPr lang="en-US" altLang="ja-JP" sz="1800" dirty="0" smtClean="0"/>
              <a:t>the number of beacon intervals between the start of regularly scheduled MRP intervals defined by this MRP element.</a:t>
            </a:r>
            <a:endParaRPr kumimoji="1" lang="en-US" altLang="ja-JP" sz="1800" dirty="0" smtClean="0"/>
          </a:p>
          <a:p>
            <a:pPr lvl="1"/>
            <a:r>
              <a:rPr kumimoji="1" lang="en-US" altLang="ja-JP" sz="1800" b="1" dirty="0" smtClean="0"/>
              <a:t>MRP Duration </a:t>
            </a:r>
            <a:r>
              <a:rPr kumimoji="1" lang="en-US" altLang="ja-JP" sz="1800" dirty="0" smtClean="0"/>
              <a:t>: </a:t>
            </a:r>
            <a:r>
              <a:rPr lang="en-US" altLang="ja-JP" sz="1800" dirty="0" smtClean="0"/>
              <a:t>the duration of the measurement report interval</a:t>
            </a:r>
            <a:endParaRPr kumimoji="1" lang="en-US" altLang="ja-JP" sz="1800" dirty="0" smtClean="0"/>
          </a:p>
          <a:p>
            <a:pPr lvl="1"/>
            <a:r>
              <a:rPr kumimoji="1" lang="en-US" altLang="ja-JP" sz="1800" b="1" dirty="0" smtClean="0"/>
              <a:t>MRP Offset </a:t>
            </a:r>
            <a:r>
              <a:rPr kumimoji="1" lang="en-US" altLang="ja-JP" sz="1800" dirty="0" smtClean="0"/>
              <a:t>: </a:t>
            </a:r>
            <a:r>
              <a:rPr lang="en-US" altLang="ja-JP" sz="1800" dirty="0" smtClean="0"/>
              <a:t> the offset of the start of the MRP interval from the TBTT</a:t>
            </a:r>
            <a:endParaRPr kumimoji="1" lang="ja-JP" altLang="en-US" sz="180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Mar. 2010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Chang-Woo Pyo, NICT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47F5FB90-1091-4A43-94F7-D0FFB5C32828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4388" y="2514600"/>
            <a:ext cx="751522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Measurement Report Period (MRP) element format (2/2)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The MRP element may be included in Beacon frames, and Probe Response frames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Necessary changes in 802.11-2007</a:t>
            </a:r>
          </a:p>
          <a:p>
            <a:pPr lvl="1"/>
            <a:r>
              <a:rPr lang="en-US" altLang="ja-JP" dirty="0" smtClean="0"/>
              <a:t>7.2.3.1 Beacon frame format</a:t>
            </a:r>
          </a:p>
          <a:p>
            <a:pPr lvl="2"/>
            <a:r>
              <a:rPr lang="en-US" altLang="ja-JP" dirty="0" smtClean="0"/>
              <a:t>newly define MRP in Beacon frame body</a:t>
            </a:r>
          </a:p>
          <a:p>
            <a:pPr lvl="1"/>
            <a:r>
              <a:rPr lang="en-US" altLang="ja-JP" dirty="0" smtClean="0"/>
              <a:t>7.2.3.9 Probe Response frame format</a:t>
            </a:r>
          </a:p>
          <a:p>
            <a:pPr lvl="2"/>
            <a:r>
              <a:rPr lang="en-US" altLang="ja-JP" dirty="0" smtClean="0"/>
              <a:t>newly define MRP in Probe Response frame body</a:t>
            </a:r>
          </a:p>
          <a:p>
            <a:pPr lvl="1"/>
            <a:r>
              <a:rPr lang="en-US" altLang="ja-JP" dirty="0" smtClean="0"/>
              <a:t>7.3.2 Information elements</a:t>
            </a:r>
          </a:p>
          <a:p>
            <a:pPr lvl="2"/>
            <a:r>
              <a:rPr lang="en-US" altLang="ja-JP" dirty="0" smtClean="0"/>
              <a:t>newly define MRP information element</a:t>
            </a:r>
          </a:p>
          <a:p>
            <a:pPr lvl="1"/>
            <a:r>
              <a:rPr lang="en-US" altLang="ja-JP" dirty="0" smtClean="0"/>
              <a:t>11.9 DFS procedures</a:t>
            </a:r>
          </a:p>
          <a:p>
            <a:pPr lvl="2"/>
            <a:r>
              <a:rPr lang="en-US" altLang="ja-JP" dirty="0" smtClean="0"/>
              <a:t>Add a MRP procedure</a:t>
            </a:r>
            <a:endParaRPr lang="ja-JP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Mar. 2010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Chang-Woo Pyo, NICT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47F5FB90-1091-4A43-94F7-D0FFB5C3282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6608</TotalTime>
  <Words>721</Words>
  <Application>Microsoft Office PowerPoint</Application>
  <PresentationFormat>画面に合わせる (4:3)</PresentationFormat>
  <Paragraphs>115</Paragraphs>
  <Slides>10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2" baseType="lpstr">
      <vt:lpstr>802-11-Submission</vt:lpstr>
      <vt:lpstr>Document</vt:lpstr>
      <vt:lpstr>Distributed Measurement Report Period for Interference Detection in 802.11af  MAC</vt:lpstr>
      <vt:lpstr>Summary</vt:lpstr>
      <vt:lpstr>FCC Rules: Interference Avoidance &amp; Protection Mechanisms</vt:lpstr>
      <vt:lpstr>MAC Issues in 802.11af (1/2) - Background -</vt:lpstr>
      <vt:lpstr>MAC Issue in 802.11af (2/2) - Problem to tackle-</vt:lpstr>
      <vt:lpstr>A Solution for Measurement Report Failure</vt:lpstr>
      <vt:lpstr>Example of Distributed Measurement Report Period (DMRP)</vt:lpstr>
      <vt:lpstr>Measurement Report Period (MRP) element format (1/2)</vt:lpstr>
      <vt:lpstr>Measurement Report Period (MRP) element format (2/2)</vt:lpstr>
      <vt:lpstr>Conclusions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aziz</dc:creator>
  <cp:lastModifiedBy>cwpyo</cp:lastModifiedBy>
  <cp:revision>266</cp:revision>
  <cp:lastPrinted>1998-02-10T13:28:06Z</cp:lastPrinted>
  <dcterms:created xsi:type="dcterms:W3CDTF">2010-01-05T03:53:47Z</dcterms:created>
  <dcterms:modified xsi:type="dcterms:W3CDTF">2010-03-04T09:56:21Z</dcterms:modified>
</cp:coreProperties>
</file>