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3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D0F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914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583D7508-6BD8-4E0F-AF36-45C591376E38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17567F7-9263-47AF-9272-F16AF0EF0A98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Mar.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488" y="6475413"/>
            <a:ext cx="145443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Chang-Woo </a:t>
            </a:r>
            <a:r>
              <a:rPr lang="en-US" dirty="0" err="1" smtClean="0"/>
              <a:t>Pyo</a:t>
            </a:r>
            <a:r>
              <a:rPr lang="en-US" dirty="0" smtClean="0"/>
              <a:t>, NICT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294B129-EDC3-49DF-83BC-BF536F753714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Mar.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488" y="6475413"/>
            <a:ext cx="145443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Chang-Woo </a:t>
            </a:r>
            <a:r>
              <a:rPr lang="en-US" dirty="0" err="1" smtClean="0"/>
              <a:t>Pyo</a:t>
            </a:r>
            <a:r>
              <a:rPr lang="en-US" dirty="0" smtClean="0"/>
              <a:t>, NICT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7F5FB90-1091-4A43-94F7-D0FFB5C32828}" type="slidenum">
              <a:rPr lang="en-US"/>
              <a:pPr/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1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Mar.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9488" y="6475413"/>
            <a:ext cx="14544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Chang-Woo </a:t>
            </a:r>
            <a:r>
              <a:rPr lang="en-US" dirty="0" err="1" smtClean="0"/>
              <a:t>Pyo</a:t>
            </a:r>
            <a:r>
              <a:rPr lang="en-US" dirty="0" smtClean="0"/>
              <a:t>, NICT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7EF0ADC-DA48-4894-93CB-91DF9142F5FD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63713" y="332601"/>
            <a:ext cx="34817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altLang="ja-JP" sz="1800" b="1" dirty="0" smtClean="0"/>
              <a:t>11-10-0248-00-00af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-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1066800"/>
          </a:xfrm>
        </p:spPr>
        <p:txBody>
          <a:bodyPr/>
          <a:lstStyle/>
          <a:p>
            <a:r>
              <a:rPr kumimoji="1" lang="en-US" altLang="ja-JP" dirty="0" smtClean="0"/>
              <a:t>Distributed Measurement Report Period for Interference Detection in 802.11af  MAC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457200" y="217011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/>
        </p:nvGraphicFramePr>
        <p:xfrm>
          <a:off x="493712" y="2655887"/>
          <a:ext cx="8116888" cy="2982913"/>
        </p:xfrm>
        <a:graphic>
          <a:graphicData uri="http://schemas.openxmlformats.org/presentationml/2006/ole">
            <p:oleObj spid="_x0000_s45058" name="Document" r:id="rId3" imgW="8322591" imgH="307606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 smtClean="0"/>
              <a:t>Summary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kumimoji="1" lang="en-US" altLang="ja-JP" sz="2800" dirty="0" smtClean="0"/>
              <a:t>This document describes</a:t>
            </a:r>
          </a:p>
          <a:p>
            <a:pPr lvl="1"/>
            <a:r>
              <a:rPr lang="en-US" altLang="ja-JP" sz="2400" dirty="0" smtClean="0"/>
              <a:t>interference avoidance and protection in FCC, and</a:t>
            </a:r>
          </a:p>
          <a:p>
            <a:pPr lvl="1"/>
            <a:r>
              <a:rPr lang="en-US" altLang="ja-JP" sz="2400" dirty="0" smtClean="0"/>
              <a:t>Action of 11af WLAN after sensing TV signal</a:t>
            </a:r>
          </a:p>
          <a:p>
            <a:r>
              <a:rPr lang="en-US" altLang="ja-JP" sz="2800" dirty="0" smtClean="0"/>
              <a:t>introduces</a:t>
            </a:r>
          </a:p>
          <a:p>
            <a:pPr lvl="1"/>
            <a:r>
              <a:rPr lang="en-US" altLang="ja-JP" sz="2400" dirty="0" smtClean="0"/>
              <a:t>MAC Issues in 802.11af standardization including</a:t>
            </a:r>
          </a:p>
          <a:p>
            <a:pPr lvl="2"/>
            <a:r>
              <a:rPr lang="en-US" altLang="ja-JP" sz="2000" dirty="0" smtClean="0"/>
              <a:t>Critical MAC issue and Performance MAC issue</a:t>
            </a:r>
          </a:p>
          <a:p>
            <a:r>
              <a:rPr lang="en-US" altLang="ja-JP" sz="2800" dirty="0" smtClean="0"/>
              <a:t>and provides</a:t>
            </a:r>
          </a:p>
          <a:p>
            <a:pPr lvl="1"/>
            <a:r>
              <a:rPr lang="en-US" altLang="ja-JP" sz="2400" dirty="0" smtClean="0"/>
              <a:t>a solution for the critical MAC issue of interference : detection: </a:t>
            </a:r>
            <a:r>
              <a:rPr lang="en-US" altLang="ja-JP" sz="2400" b="1" i="1" dirty="0" smtClean="0"/>
              <a:t>Distributed Measurement Report Period (DMRP)</a:t>
            </a:r>
            <a:r>
              <a:rPr lang="en-US" altLang="ja-JP" sz="2400" dirty="0" smtClean="0"/>
              <a:t> 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Interference Avoidance &amp; Protection Mechanisms in FCC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kumimoji="1" lang="en-US" altLang="ja-JP" dirty="0" smtClean="0"/>
              <a:t>Interference Avoidance Mechanisms in FCC</a:t>
            </a:r>
          </a:p>
          <a:p>
            <a:pPr lvl="1"/>
            <a:r>
              <a:rPr lang="en-US" altLang="ja-JP" dirty="0" smtClean="0"/>
              <a:t>Geo-Location Database</a:t>
            </a:r>
          </a:p>
          <a:p>
            <a:pPr lvl="1"/>
            <a:r>
              <a:rPr kumimoji="1" lang="en-US" altLang="ja-JP" b="1" i="1" dirty="0" smtClean="0"/>
              <a:t>Spectrum Sensing</a:t>
            </a:r>
          </a:p>
          <a:p>
            <a:r>
              <a:rPr lang="en-US" altLang="ja-JP" dirty="0" smtClean="0"/>
              <a:t>One of Interference Protection Mechanisms in FCC</a:t>
            </a:r>
          </a:p>
          <a:p>
            <a:pPr lvl="1"/>
            <a:r>
              <a:rPr lang="en-US" altLang="ja-JP" b="1" i="1" dirty="0" smtClean="0"/>
              <a:t>Required separation distance</a:t>
            </a:r>
          </a:p>
          <a:p>
            <a:pPr lvl="1"/>
            <a:endParaRPr lang="en-US" altLang="ja-JP" b="1" i="1" dirty="0" smtClean="0"/>
          </a:p>
          <a:p>
            <a:pPr lvl="1"/>
            <a:endParaRPr kumimoji="1" lang="en-US" altLang="ja-JP" b="1" i="1" dirty="0" smtClean="0"/>
          </a:p>
          <a:p>
            <a:pPr lvl="1"/>
            <a:endParaRPr lang="en-US" altLang="ja-JP" b="1" i="1" dirty="0" smtClean="0"/>
          </a:p>
          <a:p>
            <a:pPr lvl="1"/>
            <a:endParaRPr kumimoji="1" lang="en-US" altLang="ja-JP" b="1" i="1" dirty="0" smtClean="0"/>
          </a:p>
          <a:p>
            <a:pPr lvl="1"/>
            <a:endParaRPr kumimoji="1" lang="en-US" altLang="ja-JP" b="1" i="1" dirty="0" smtClean="0"/>
          </a:p>
          <a:p>
            <a:r>
              <a:rPr lang="en-US" altLang="ja-JP" dirty="0" smtClean="0"/>
              <a:t>Action of 11af WLAN after sensing TV signal</a:t>
            </a:r>
          </a:p>
          <a:p>
            <a:pPr lvl="1"/>
            <a:r>
              <a:rPr lang="en-US" altLang="ja-JP" dirty="0" smtClean="0"/>
              <a:t>11af WLAN should </a:t>
            </a:r>
            <a:r>
              <a:rPr lang="en-US" altLang="ja-JP" b="1" i="1" dirty="0" smtClean="0">
                <a:solidFill>
                  <a:srgbClr val="0000CC"/>
                </a:solidFill>
              </a:rPr>
              <a:t>change channel </a:t>
            </a:r>
            <a:r>
              <a:rPr lang="en-US" altLang="ja-JP" dirty="0" smtClean="0"/>
              <a:t>or </a:t>
            </a:r>
            <a:r>
              <a:rPr lang="en-US" altLang="ja-JP" b="1" i="1" dirty="0" smtClean="0">
                <a:solidFill>
                  <a:srgbClr val="0000CC"/>
                </a:solidFill>
              </a:rPr>
              <a:t>stop network</a:t>
            </a:r>
            <a:endParaRPr kumimoji="1" lang="en-US" altLang="ja-JP" b="1" i="1" dirty="0" smtClean="0">
              <a:solidFill>
                <a:srgbClr val="0000CC"/>
              </a:solidFill>
            </a:endParaRPr>
          </a:p>
          <a:p>
            <a:pPr lvl="2"/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1295400" y="3810000"/>
          <a:ext cx="6143669" cy="1571634"/>
        </p:xfrm>
        <a:graphic>
          <a:graphicData uri="http://schemas.openxmlformats.org/drawingml/2006/table">
            <a:tbl>
              <a:tblPr/>
              <a:tblGrid>
                <a:gridCol w="2337265"/>
                <a:gridCol w="1903202"/>
                <a:gridCol w="1903202"/>
              </a:tblGrid>
              <a:tr h="673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Antenna Height of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Unlicensed Device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Required Separation (km)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From Digital or Analog TV (Full Service or Low Power) Protected Contour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24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4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>
                          <a:latin typeface="Times New Roman"/>
                          <a:ea typeface="ＭＳ 明朝"/>
                          <a:cs typeface="Times New Roman"/>
                        </a:rPr>
                        <a:t>Co-channel</a:t>
                      </a:r>
                      <a:endParaRPr lang="ja-JP" sz="1100" kern="14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>
                          <a:latin typeface="Times New Roman"/>
                          <a:ea typeface="ＭＳ 明朝"/>
                          <a:cs typeface="Times New Roman"/>
                        </a:rPr>
                        <a:t>Adjacent Channel</a:t>
                      </a:r>
                      <a:endParaRPr lang="ja-JP" sz="1100" kern="14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Less than 3 meters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6.0 km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0.1 km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4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>
                          <a:latin typeface="Times New Roman"/>
                          <a:ea typeface="ＭＳ 明朝"/>
                          <a:cs typeface="Times New Roman"/>
                        </a:rPr>
                        <a:t>3 – Less than 10 meters</a:t>
                      </a:r>
                      <a:endParaRPr lang="ja-JP" sz="1100" kern="14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>
                          <a:latin typeface="Times New Roman"/>
                          <a:ea typeface="ＭＳ 明朝"/>
                          <a:cs typeface="Times New Roman"/>
                        </a:rPr>
                        <a:t>8.0 km</a:t>
                      </a:r>
                      <a:endParaRPr lang="ja-JP" sz="1100" kern="14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0.1 km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>
                          <a:latin typeface="Times New Roman"/>
                          <a:ea typeface="ＭＳ 明朝"/>
                          <a:cs typeface="Times New Roman"/>
                        </a:rPr>
                        <a:t>10 – 30 meters</a:t>
                      </a:r>
                      <a:endParaRPr lang="ja-JP" sz="1100" kern="14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14.4 km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400" dirty="0">
                          <a:latin typeface="Times New Roman"/>
                          <a:ea typeface="ＭＳ 明朝"/>
                          <a:cs typeface="Times New Roman"/>
                        </a:rPr>
                        <a:t>0.74 km</a:t>
                      </a:r>
                      <a:endParaRPr lang="ja-JP" sz="1100" kern="14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MAC Issues in 802.11af (1/3)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b="0" dirty="0" smtClean="0"/>
              <a:t>In infrastructure mode, </a:t>
            </a:r>
            <a:r>
              <a:rPr kumimoji="1" lang="en-US" altLang="ja-JP" sz="2800" i="1" dirty="0" smtClean="0">
                <a:solidFill>
                  <a:srgbClr val="0000CC"/>
                </a:solidFill>
              </a:rPr>
              <a:t>Access Point (AP) </a:t>
            </a:r>
            <a:r>
              <a:rPr kumimoji="1" lang="en-US" altLang="ja-JP" sz="2800" b="0" dirty="0" smtClean="0"/>
              <a:t>has all functionalities of </a:t>
            </a:r>
            <a:r>
              <a:rPr kumimoji="1" lang="en-US" altLang="ja-JP" sz="2800" i="1" dirty="0" smtClean="0"/>
              <a:t>channel switching </a:t>
            </a:r>
            <a:r>
              <a:rPr kumimoji="1" lang="en-US" altLang="ja-JP" sz="2800" b="0" dirty="0" smtClean="0"/>
              <a:t>and </a:t>
            </a:r>
            <a:r>
              <a:rPr kumimoji="1" lang="en-US" altLang="ja-JP" sz="2800" i="1" dirty="0" smtClean="0"/>
              <a:t>network </a:t>
            </a:r>
            <a:r>
              <a:rPr kumimoji="1" lang="en-US" altLang="ja-JP" sz="2800" i="1" dirty="0" smtClean="0"/>
              <a:t>termination</a:t>
            </a:r>
            <a:endParaRPr kumimoji="1" lang="en-US" altLang="ja-JP" sz="2800" i="1" dirty="0" smtClean="0">
              <a:solidFill>
                <a:srgbClr val="FF0000"/>
              </a:solidFill>
            </a:endParaRPr>
          </a:p>
          <a:p>
            <a:endParaRPr kumimoji="1" lang="en-US" altLang="ja-JP" sz="2800" i="1" dirty="0" smtClean="0"/>
          </a:p>
          <a:p>
            <a:r>
              <a:rPr lang="en-US" altLang="ja-JP" sz="2800" dirty="0" smtClean="0"/>
              <a:t>It means that</a:t>
            </a:r>
          </a:p>
          <a:p>
            <a:pPr lvl="1"/>
            <a:r>
              <a:rPr kumimoji="1" lang="en-US" altLang="ja-JP" sz="2400" i="1" dirty="0" smtClean="0"/>
              <a:t>AP should </a:t>
            </a:r>
            <a:r>
              <a:rPr kumimoji="1" lang="en-US" altLang="ja-JP" sz="2400" i="1" dirty="0" smtClean="0"/>
              <a:t>collect the sensing </a:t>
            </a:r>
            <a:r>
              <a:rPr kumimoji="1" lang="en-US" altLang="ja-JP" sz="2400" i="1" dirty="0" smtClean="0"/>
              <a:t>results </a:t>
            </a:r>
            <a:r>
              <a:rPr kumimoji="1" lang="en-US" altLang="ja-JP" sz="2400" i="1" dirty="0" smtClean="0"/>
              <a:t>reported by </a:t>
            </a:r>
            <a:r>
              <a:rPr kumimoji="1" lang="en-US" altLang="ja-JP" sz="2400" i="1" dirty="0" smtClean="0"/>
              <a:t>STAs in order to </a:t>
            </a:r>
            <a:r>
              <a:rPr kumimoji="1" lang="en-US" altLang="ja-JP" sz="2400" i="1" dirty="0" smtClean="0"/>
              <a:t>determined to switch </a:t>
            </a:r>
            <a:r>
              <a:rPr kumimoji="1" lang="en-US" altLang="ja-JP" sz="2400" i="1" dirty="0" smtClean="0"/>
              <a:t>channel or stop </a:t>
            </a:r>
            <a:r>
              <a:rPr kumimoji="1" lang="en-US" altLang="ja-JP" sz="2400" i="1" dirty="0" smtClean="0"/>
              <a:t>network</a:t>
            </a:r>
            <a:endParaRPr kumimoji="1" lang="ja-JP" altLang="en-US" sz="2400" i="1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MAC Issues in 802.11af (2/3)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ja-JP" i="1" dirty="0" smtClean="0">
                <a:solidFill>
                  <a:srgbClr val="FF0000"/>
                </a:solidFill>
              </a:rPr>
              <a:t>Unable </a:t>
            </a:r>
            <a:r>
              <a:rPr lang="en-US" altLang="ja-JP" i="1" dirty="0" smtClean="0">
                <a:solidFill>
                  <a:srgbClr val="FF0000"/>
                </a:solidFill>
              </a:rPr>
              <a:t>Measurement Report </a:t>
            </a:r>
          </a:p>
          <a:p>
            <a:pPr lvl="1"/>
            <a:r>
              <a:rPr lang="en-US" altLang="ja-JP" dirty="0" smtClean="0"/>
              <a:t>If </a:t>
            </a:r>
            <a:r>
              <a:rPr lang="en-US" altLang="ja-JP" b="1" i="1" dirty="0" smtClean="0">
                <a:solidFill>
                  <a:srgbClr val="0000CC"/>
                </a:solidFill>
              </a:rPr>
              <a:t>interference is higher than CCA Threshold </a:t>
            </a:r>
            <a:r>
              <a:rPr lang="en-US" altLang="ja-JP" dirty="0" smtClean="0"/>
              <a:t>(i.e., medium </a:t>
            </a:r>
            <a:r>
              <a:rPr lang="en-US" altLang="ja-JP" dirty="0" smtClean="0"/>
              <a:t>is busy), STA can not report the channel measurement result since </a:t>
            </a:r>
            <a:r>
              <a:rPr lang="en-US" altLang="ja-JP" b="1" i="1" dirty="0" smtClean="0"/>
              <a:t>STA should wait transmission </a:t>
            </a:r>
            <a:r>
              <a:rPr lang="en-US" altLang="ja-JP" b="1" i="1" dirty="0" smtClean="0"/>
              <a:t>until </a:t>
            </a:r>
            <a:r>
              <a:rPr lang="en-US" altLang="ja-JP" b="1" i="1" dirty="0" smtClean="0"/>
              <a:t>medium becomes idle</a:t>
            </a:r>
          </a:p>
          <a:p>
            <a:pPr lvl="1"/>
            <a:r>
              <a:rPr lang="en-US" altLang="ja-JP" b="1" i="1" dirty="0" smtClean="0">
                <a:solidFill>
                  <a:srgbClr val="0000CC"/>
                </a:solidFill>
              </a:rPr>
              <a:t>AP has no information of interference</a:t>
            </a:r>
            <a:r>
              <a:rPr lang="en-US" altLang="ja-JP" dirty="0" smtClean="0"/>
              <a:t>, then the network may continue to interfere</a:t>
            </a:r>
          </a:p>
          <a:p>
            <a:pPr lvl="1"/>
            <a:r>
              <a:rPr kumimoji="1" lang="en-US" altLang="ja-JP" b="1" i="1" dirty="0" smtClean="0">
                <a:solidFill>
                  <a:srgbClr val="0000CC"/>
                </a:solidFill>
              </a:rPr>
              <a:t>Critical MAC Issue</a:t>
            </a:r>
            <a:endParaRPr kumimoji="1" lang="ja-JP" altLang="en-US" b="1" i="1" dirty="0" smtClean="0">
              <a:solidFill>
                <a:srgbClr val="0000CC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4038600"/>
            <a:ext cx="5962666" cy="2425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MAC Issues in 802.11af (3/3)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i="1" dirty="0" smtClean="0">
                <a:solidFill>
                  <a:srgbClr val="0000CC"/>
                </a:solidFill>
              </a:rPr>
              <a:t>No information for </a:t>
            </a:r>
            <a:r>
              <a:rPr kumimoji="1" lang="en-US" altLang="ja-JP" sz="2800" i="1" dirty="0" smtClean="0">
                <a:solidFill>
                  <a:srgbClr val="0000CC"/>
                </a:solidFill>
              </a:rPr>
              <a:t>interference types</a:t>
            </a:r>
            <a:endParaRPr kumimoji="1" lang="en-US" altLang="ja-JP" sz="2800" i="1" dirty="0" smtClean="0">
              <a:solidFill>
                <a:srgbClr val="0000CC"/>
              </a:solidFill>
            </a:endParaRPr>
          </a:p>
          <a:p>
            <a:pPr lvl="1"/>
            <a:r>
              <a:rPr lang="en-US" altLang="ja-JP" sz="2400" dirty="0" smtClean="0"/>
              <a:t>STA may sense interference during quiet period, but </a:t>
            </a:r>
            <a:r>
              <a:rPr lang="en-US" altLang="ja-JP" sz="2400" b="1" i="1" dirty="0" smtClean="0"/>
              <a:t>STA may not decode interference </a:t>
            </a:r>
            <a:r>
              <a:rPr lang="en-US" altLang="ja-JP" sz="2400" b="1" i="1" dirty="0" smtClean="0"/>
              <a:t>types</a:t>
            </a:r>
            <a:r>
              <a:rPr lang="en-US" altLang="ja-JP" sz="2400" dirty="0" smtClean="0"/>
              <a:t>, </a:t>
            </a:r>
            <a:r>
              <a:rPr lang="en-US" altLang="ja-JP" sz="2400" dirty="0" smtClean="0"/>
              <a:t>e.g., TV signal, 802.22 signal or others</a:t>
            </a:r>
          </a:p>
          <a:p>
            <a:pPr lvl="1"/>
            <a:r>
              <a:rPr kumimoji="1" lang="en-US" altLang="ja-JP" sz="2400" dirty="0" smtClean="0"/>
              <a:t>It means that AP should </a:t>
            </a:r>
            <a:r>
              <a:rPr kumimoji="1" lang="en-US" altLang="ja-JP" sz="2400" b="1" i="1" dirty="0" smtClean="0">
                <a:solidFill>
                  <a:srgbClr val="0000CC"/>
                </a:solidFill>
              </a:rPr>
              <a:t>change channel or stop </a:t>
            </a:r>
            <a:r>
              <a:rPr kumimoji="1" lang="en-US" altLang="ja-JP" sz="2400" b="1" i="1" dirty="0" smtClean="0">
                <a:solidFill>
                  <a:schemeClr val="accent2"/>
                </a:solidFill>
              </a:rPr>
              <a:t>network whenever STA senses any interference above CCA</a:t>
            </a:r>
          </a:p>
          <a:p>
            <a:pPr lvl="1"/>
            <a:r>
              <a:rPr lang="en-US" altLang="ja-JP" sz="2400" b="1" dirty="0" smtClean="0"/>
              <a:t>MAC Performance Issue</a:t>
            </a:r>
          </a:p>
          <a:p>
            <a:pPr lvl="1"/>
            <a:r>
              <a:rPr lang="en-US" altLang="ja-JP" sz="2400" dirty="0" smtClean="0"/>
              <a:t>This issue may rely on implementation  </a:t>
            </a:r>
            <a:endParaRPr lang="ja-JP" altLang="en-US" sz="2400" dirty="0" smtClean="0"/>
          </a:p>
          <a:p>
            <a:pPr lvl="1"/>
            <a:endParaRPr kumimoji="1" lang="ja-JP" altLang="en-US" sz="2400" b="1" i="1" dirty="0" smtClean="0"/>
          </a:p>
          <a:p>
            <a:endParaRPr kumimoji="1"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 Solution for </a:t>
            </a:r>
            <a:r>
              <a:rPr lang="en-US" altLang="ja-JP" dirty="0" smtClean="0"/>
              <a:t>Unsuccessful Measurement Report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altLang="ja-JP" i="1" dirty="0" err="1" smtClean="0">
                <a:solidFill>
                  <a:srgbClr val="FF0000"/>
                </a:solidFill>
              </a:rPr>
              <a:t>Unenable</a:t>
            </a:r>
            <a:r>
              <a:rPr lang="en-US" altLang="ja-JP" i="1" dirty="0" smtClean="0">
                <a:solidFill>
                  <a:srgbClr val="FF0000"/>
                </a:solidFill>
              </a:rPr>
              <a:t> </a:t>
            </a:r>
            <a:r>
              <a:rPr lang="en-US" altLang="ja-JP" i="1" dirty="0" smtClean="0">
                <a:solidFill>
                  <a:srgbClr val="FF0000"/>
                </a:solidFill>
              </a:rPr>
              <a:t>Measurement Report  </a:t>
            </a:r>
            <a:r>
              <a:rPr lang="en-US" altLang="ja-JP" dirty="0" smtClean="0"/>
              <a:t>is a critical MAC issue that should be solved for 802.11af </a:t>
            </a:r>
            <a:r>
              <a:rPr lang="en-US" altLang="ja-JP" dirty="0" smtClean="0"/>
              <a:t>standardization</a:t>
            </a:r>
            <a:endParaRPr lang="en-US" altLang="ja-JP" dirty="0" smtClean="0"/>
          </a:p>
          <a:p>
            <a:r>
              <a:rPr kumimoji="1" lang="en-US" altLang="ja-JP" dirty="0" smtClean="0"/>
              <a:t>Solution</a:t>
            </a:r>
          </a:p>
          <a:p>
            <a:pPr lvl="1"/>
            <a:r>
              <a:rPr lang="en-US" altLang="ja-JP" dirty="0" smtClean="0"/>
              <a:t>Define </a:t>
            </a:r>
            <a:r>
              <a:rPr lang="en-US" altLang="ja-JP" b="1" i="1" dirty="0" smtClean="0">
                <a:solidFill>
                  <a:srgbClr val="0000CC"/>
                </a:solidFill>
              </a:rPr>
              <a:t>Measurement Report Period (MRP</a:t>
            </a:r>
            <a:r>
              <a:rPr lang="en-US" altLang="ja-JP" b="1" i="1" dirty="0" smtClean="0">
                <a:solidFill>
                  <a:srgbClr val="0000CC"/>
                </a:solidFill>
              </a:rPr>
              <a:t>), which </a:t>
            </a:r>
            <a:r>
              <a:rPr lang="en-US" altLang="ja-JP" b="1" i="1" dirty="0" smtClean="0">
                <a:solidFill>
                  <a:srgbClr val="0000CC"/>
                </a:solidFill>
              </a:rPr>
              <a:t>purposes to report measurement result from STA</a:t>
            </a:r>
            <a:r>
              <a:rPr lang="en-US" altLang="ja-JP" b="1" i="1" dirty="0" smtClean="0">
                <a:solidFill>
                  <a:srgbClr val="0000CC"/>
                </a:solidFill>
              </a:rPr>
              <a:t> to AP, </a:t>
            </a:r>
            <a:r>
              <a:rPr lang="en-US" altLang="ja-JP" dirty="0" smtClean="0"/>
              <a:t>that </a:t>
            </a:r>
            <a:r>
              <a:rPr lang="en-US" altLang="ja-JP" dirty="0" smtClean="0"/>
              <a:t>should be worked on </a:t>
            </a:r>
            <a:r>
              <a:rPr lang="en-US" altLang="ja-JP" b="1" i="1" dirty="0" smtClean="0">
                <a:solidFill>
                  <a:srgbClr val="0000CC"/>
                </a:solidFill>
              </a:rPr>
              <a:t>Contention-Free</a:t>
            </a:r>
            <a:endParaRPr lang="en-US" altLang="ja-JP" b="1" i="1" dirty="0" smtClean="0">
              <a:solidFill>
                <a:srgbClr val="FF0000"/>
              </a:solidFill>
            </a:endParaRPr>
          </a:p>
          <a:p>
            <a:pPr lvl="1"/>
            <a:r>
              <a:rPr kumimoji="1" lang="en-US" altLang="ja-JP" dirty="0" smtClean="0"/>
              <a:t>Each STA </a:t>
            </a:r>
            <a:r>
              <a:rPr kumimoji="1" lang="en-US" altLang="ja-JP" dirty="0" smtClean="0"/>
              <a:t>should report the channel measurement result during </a:t>
            </a:r>
            <a:r>
              <a:rPr kumimoji="1" lang="en-US" altLang="ja-JP" dirty="0" smtClean="0"/>
              <a:t>it MRPs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en-US" altLang="ja-JP" dirty="0" smtClean="0"/>
              <a:t>AP determines action </a:t>
            </a:r>
            <a:r>
              <a:rPr lang="en-US" altLang="ja-JP" dirty="0" smtClean="0"/>
              <a:t>of channel </a:t>
            </a:r>
            <a:r>
              <a:rPr lang="en-US" altLang="ja-JP" dirty="0" smtClean="0"/>
              <a:t>switching or </a:t>
            </a:r>
            <a:r>
              <a:rPr lang="en-US" altLang="ja-JP" dirty="0" smtClean="0"/>
              <a:t>network termination </a:t>
            </a:r>
            <a:r>
              <a:rPr lang="en-US" altLang="ja-JP" dirty="0" smtClean="0"/>
              <a:t>from </a:t>
            </a:r>
            <a:r>
              <a:rPr lang="en-US" altLang="ja-JP" dirty="0" smtClean="0"/>
              <a:t>based on the </a:t>
            </a:r>
            <a:r>
              <a:rPr lang="en-US" altLang="ja-JP" dirty="0" smtClean="0"/>
              <a:t>report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If AP does not receive the report during </a:t>
            </a:r>
            <a:r>
              <a:rPr lang="en-US" altLang="ja-JP" i="1" dirty="0" smtClean="0">
                <a:solidFill>
                  <a:srgbClr val="FF0000"/>
                </a:solidFill>
              </a:rPr>
              <a:t>either of </a:t>
            </a:r>
            <a:r>
              <a:rPr lang="en-US" altLang="ja-JP" dirty="0" smtClean="0">
                <a:solidFill>
                  <a:srgbClr val="FF0000"/>
                </a:solidFill>
              </a:rPr>
              <a:t>MRPs</a:t>
            </a:r>
            <a:r>
              <a:rPr lang="en-US" altLang="ja-JP" dirty="0" smtClean="0"/>
              <a:t>, AP should do action </a:t>
            </a:r>
            <a:r>
              <a:rPr lang="en-US" altLang="ja-JP" dirty="0" smtClean="0"/>
              <a:t>of channel switching or network termination since </a:t>
            </a:r>
            <a:r>
              <a:rPr lang="en-US" altLang="ja-JP" dirty="0" smtClean="0"/>
              <a:t>it is possible for STAs to be under interference   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 of Distributed Measurement Repor</a:t>
            </a:r>
            <a:r>
              <a:rPr lang="en-US" altLang="ja-JP" dirty="0" smtClean="0"/>
              <a:t>t Period (DMRP)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kumimoji="1" lang="en-US" altLang="ja-JP" sz="2000" dirty="0" smtClean="0"/>
              <a:t>AP broadcasts </a:t>
            </a:r>
            <a:r>
              <a:rPr kumimoji="1" lang="en-US" altLang="ja-JP" sz="2000" i="1" dirty="0" smtClean="0">
                <a:solidFill>
                  <a:srgbClr val="0000CC"/>
                </a:solidFill>
              </a:rPr>
              <a:t>Quiet Period (QP) </a:t>
            </a:r>
            <a:r>
              <a:rPr kumimoji="1" lang="en-US" altLang="ja-JP" sz="2000" dirty="0" smtClean="0"/>
              <a:t>for channel measurement, and </a:t>
            </a:r>
            <a:r>
              <a:rPr kumimoji="1" lang="en-US" altLang="ja-JP" sz="2000" i="1" dirty="0" smtClean="0">
                <a:solidFill>
                  <a:srgbClr val="0000CC"/>
                </a:solidFill>
              </a:rPr>
              <a:t>Measurement Report Period (MRP) </a:t>
            </a:r>
            <a:r>
              <a:rPr kumimoji="1" lang="en-US" altLang="ja-JP" sz="2000" dirty="0" smtClean="0"/>
              <a:t>for measurement result report by using </a:t>
            </a:r>
            <a:r>
              <a:rPr kumimoji="1" lang="en-US" altLang="ja-JP" sz="2000" i="1" dirty="0" smtClean="0"/>
              <a:t>Beacon</a:t>
            </a:r>
            <a:r>
              <a:rPr kumimoji="1" lang="en-US" altLang="ja-JP" sz="2000" dirty="0" smtClean="0"/>
              <a:t> or </a:t>
            </a:r>
            <a:r>
              <a:rPr kumimoji="1" lang="en-US" altLang="ja-JP" sz="2000" i="1" dirty="0" smtClean="0"/>
              <a:t>Probe frame</a:t>
            </a:r>
          </a:p>
          <a:p>
            <a:endParaRPr kumimoji="1" lang="en-US" altLang="ja-JP" sz="2000" i="1" dirty="0" smtClean="0"/>
          </a:p>
          <a:p>
            <a:r>
              <a:rPr lang="en-US" altLang="ja-JP" sz="2000" dirty="0" smtClean="0"/>
              <a:t>Measurement Report Period may include </a:t>
            </a:r>
            <a:r>
              <a:rPr lang="en-US" altLang="ja-JP" sz="2000" i="1" dirty="0" smtClean="0">
                <a:solidFill>
                  <a:srgbClr val="0000CC"/>
                </a:solidFill>
              </a:rPr>
              <a:t>more than one contention-free time slot </a:t>
            </a:r>
            <a:r>
              <a:rPr lang="en-US" altLang="ja-JP" sz="2000" dirty="0" smtClean="0"/>
              <a:t>for STA to report the measurement result</a:t>
            </a:r>
            <a:endParaRPr kumimoji="1" lang="ja-JP" altLang="en-US" sz="2000" dirty="0" smtClean="0"/>
          </a:p>
          <a:p>
            <a:endParaRPr kumimoji="1" lang="ja-JP" altLang="en-US" sz="20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114800"/>
            <a:ext cx="705802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ja-JP" sz="2800" dirty="0" smtClean="0"/>
              <a:t>This document describes</a:t>
            </a:r>
          </a:p>
          <a:p>
            <a:pPr lvl="1"/>
            <a:r>
              <a:rPr lang="en-US" altLang="ja-JP" sz="2400" dirty="0" smtClean="0"/>
              <a:t>Interference avoidance and protection in FCC, and</a:t>
            </a:r>
          </a:p>
          <a:p>
            <a:pPr lvl="1"/>
            <a:r>
              <a:rPr lang="en-US" altLang="ja-JP" sz="2400" dirty="0" smtClean="0"/>
              <a:t>Action of 11af WLAN after sensing TV signal</a:t>
            </a:r>
          </a:p>
          <a:p>
            <a:r>
              <a:rPr lang="en-US" altLang="ja-JP" sz="2800" dirty="0" smtClean="0"/>
              <a:t>introduces</a:t>
            </a:r>
          </a:p>
          <a:p>
            <a:pPr lvl="1"/>
            <a:r>
              <a:rPr lang="en-US" altLang="ja-JP" sz="2400" dirty="0" smtClean="0"/>
              <a:t>MAC Issues in 802.11af standardization including</a:t>
            </a:r>
          </a:p>
          <a:p>
            <a:pPr lvl="2"/>
            <a:r>
              <a:rPr lang="en-US" altLang="ja-JP" sz="2000" dirty="0" smtClean="0"/>
              <a:t>Critical MAC issue and Performance MAC issue</a:t>
            </a:r>
          </a:p>
          <a:p>
            <a:r>
              <a:rPr lang="en-US" altLang="ja-JP" sz="2800" dirty="0" smtClean="0"/>
              <a:t>And provides</a:t>
            </a:r>
          </a:p>
          <a:p>
            <a:pPr lvl="1"/>
            <a:r>
              <a:rPr lang="en-US" altLang="ja-JP" sz="2400" dirty="0" smtClean="0"/>
              <a:t>Solution for the critical MAC issue</a:t>
            </a:r>
          </a:p>
          <a:p>
            <a:pPr lvl="1"/>
            <a:r>
              <a:rPr lang="en-US" altLang="ja-JP" sz="2400" b="1" i="1" dirty="0" smtClean="0">
                <a:solidFill>
                  <a:srgbClr val="0000CC"/>
                </a:solidFill>
              </a:rPr>
              <a:t>Measurement Report Period (MRP)</a:t>
            </a:r>
            <a:endParaRPr lang="en-US" altLang="ja-JP" sz="2400" dirty="0" smtClean="0"/>
          </a:p>
          <a:p>
            <a:endParaRPr kumimoji="1" lang="ja-JP" altLang="en-US" sz="2800" dirty="0" smtClean="0"/>
          </a:p>
          <a:p>
            <a:endParaRPr kumimoji="1"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 2010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Chang-Woo Pyo, NICT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7F5FB90-1091-4A43-94F7-D0FFB5C3282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6251</TotalTime>
  <Words>617</Words>
  <Application>Microsoft Office PowerPoint</Application>
  <PresentationFormat>画面に合わせる (4:3)</PresentationFormat>
  <Paragraphs>103</Paragraphs>
  <Slides>9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802-11-Submission</vt:lpstr>
      <vt:lpstr>Microsoft Office Word 97-2003 文書</vt:lpstr>
      <vt:lpstr>Distributed Measurement Report Period for Interference Detection in 802.11af  MAC</vt:lpstr>
      <vt:lpstr>Summary</vt:lpstr>
      <vt:lpstr>Interference Avoidance &amp; Protection Mechanisms in FCC</vt:lpstr>
      <vt:lpstr>MAC Issues in 802.11af (1/3)</vt:lpstr>
      <vt:lpstr>MAC Issues in 802.11af (2/3)</vt:lpstr>
      <vt:lpstr>MAC Issues in 802.11af (3/3)</vt:lpstr>
      <vt:lpstr>A Solution for Unsuccessful Measurement Report </vt:lpstr>
      <vt:lpstr>Example of Distributed Measurement Report Period (DMRP)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aziz</dc:creator>
  <cp:lastModifiedBy>cwpyo</cp:lastModifiedBy>
  <cp:revision>251</cp:revision>
  <cp:lastPrinted>1998-02-10T13:28:06Z</cp:lastPrinted>
  <dcterms:created xsi:type="dcterms:W3CDTF">2010-01-05T03:53:47Z</dcterms:created>
  <dcterms:modified xsi:type="dcterms:W3CDTF">2010-02-26T06:38:05Z</dcterms:modified>
</cp:coreProperties>
</file>