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9" r:id="rId2"/>
    <p:sldId id="270" r:id="rId3"/>
    <p:sldId id="271" r:id="rId4"/>
    <p:sldId id="272"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522" y="-108"/>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42"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lvl1pPr>
          </a:lstStyle>
          <a:p>
            <a:pPr>
              <a:defRPr/>
            </a:pPr>
            <a:r>
              <a:rPr lang="en-US" altLang="ja-JP"/>
              <a:t>Page </a:t>
            </a:r>
            <a:fld id="{90848CCD-5FDB-4499-9030-E5FFBD3CF6F7}" type="slidenum">
              <a:rPr lang="en-US" altLang="ja-JP"/>
              <a:pPr>
                <a:defRPr/>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April 2009</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lvl1pPr>
          </a:lstStyle>
          <a:p>
            <a:pPr>
              <a:defRPr/>
            </a:pPr>
            <a:r>
              <a:rPr lang="en-US" altLang="ja-JP"/>
              <a:t>Page </a:t>
            </a:r>
            <a:fld id="{52F8E613-2769-4F37-913B-E2A8934F00B5}" type="slidenum">
              <a:rPr lang="en-US" altLang="ja-JP"/>
              <a:pPr>
                <a:defRPr/>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altLang="ja-JP" smtClean="0"/>
              <a:t>doc.: IEEE 802.19-09/xxxxr0</a:t>
            </a:r>
          </a:p>
        </p:txBody>
      </p:sp>
      <p:sp>
        <p:nvSpPr>
          <p:cNvPr id="21507" name="Rectangle 3"/>
          <p:cNvSpPr>
            <a:spLocks noGrp="1" noChangeArrowheads="1"/>
          </p:cNvSpPr>
          <p:nvPr>
            <p:ph type="dt" sz="quarter" idx="1"/>
          </p:nvPr>
        </p:nvSpPr>
        <p:spPr>
          <a:noFill/>
        </p:spPr>
        <p:txBody>
          <a:bodyPr/>
          <a:lstStyle/>
          <a:p>
            <a:r>
              <a:rPr lang="en-US" altLang="ja-JP" smtClean="0"/>
              <a:t>April 2009</a:t>
            </a:r>
          </a:p>
        </p:txBody>
      </p:sp>
      <p:sp>
        <p:nvSpPr>
          <p:cNvPr id="21508" name="Rectangle 6"/>
          <p:cNvSpPr>
            <a:spLocks noGrp="1" noChangeArrowheads="1"/>
          </p:cNvSpPr>
          <p:nvPr>
            <p:ph type="ftr" sz="quarter" idx="4"/>
          </p:nvPr>
        </p:nvSpPr>
        <p:spPr>
          <a:noFill/>
        </p:spPr>
        <p:txBody>
          <a:bodyPr/>
          <a:lstStyle/>
          <a:p>
            <a:pPr lvl="4"/>
            <a:r>
              <a:rPr lang="en-US" altLang="ja-JP" smtClean="0"/>
              <a:t>Rich Kennedy, Research In Motion</a:t>
            </a:r>
          </a:p>
        </p:txBody>
      </p:sp>
      <p:sp>
        <p:nvSpPr>
          <p:cNvPr id="21509" name="Rectangle 7"/>
          <p:cNvSpPr>
            <a:spLocks noGrp="1" noChangeArrowheads="1"/>
          </p:cNvSpPr>
          <p:nvPr>
            <p:ph type="sldNum" sz="quarter" idx="5"/>
          </p:nvPr>
        </p:nvSpPr>
        <p:spPr>
          <a:noFill/>
        </p:spPr>
        <p:txBody>
          <a:bodyPr/>
          <a:lstStyle/>
          <a:p>
            <a:r>
              <a:rPr lang="en-US" altLang="ja-JP"/>
              <a:t>Page </a:t>
            </a:r>
            <a:fld id="{388C3DC2-DC7B-40E0-BE5B-CE9253DF0AF2}" type="slidenum">
              <a:rPr lang="en-US" altLang="ja-JP"/>
              <a:pPr/>
              <a:t>1</a:t>
            </a:fld>
            <a:endParaRPr lang="en-US" altLang="ja-JP"/>
          </a:p>
        </p:txBody>
      </p:sp>
      <p:sp>
        <p:nvSpPr>
          <p:cNvPr id="21510" name="Rectangle 2"/>
          <p:cNvSpPr>
            <a:spLocks noGrp="1" noRot="1" noChangeAspect="1" noChangeArrowheads="1" noTextEdit="1"/>
          </p:cNvSpPr>
          <p:nvPr>
            <p:ph type="sldImg"/>
          </p:nvPr>
        </p:nvSpPr>
        <p:spPr>
          <a:xfrm>
            <a:off x="1154113" y="701675"/>
            <a:ext cx="4625975" cy="3468688"/>
          </a:xfrm>
          <a:ln/>
        </p:spPr>
      </p:sp>
      <p:sp>
        <p:nvSpPr>
          <p:cNvPr id="2151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1FBB3395-CFBF-4793-AED2-5CD3FBA93AA7}"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6BCFEF-2713-4FFC-A83B-48394C9C3B22}"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EE8E19A-A8B6-4FF2-AC2A-1345105F17A7}"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CCF813-658A-4785-80DD-1C55C1EE1C37}"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2EB7FA2-6944-44DB-88E0-85F62BA125C0}"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20751E9B-719B-42AA-A191-C954307BDA3C}"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CB32944-397F-453B-BB6C-4FDFDD5888A2}"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F374B2ED-0BED-4821-9DA1-5F63477429BE}"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DE4965B0-5D91-4B06-A17D-37796D23796A}"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16B20C2-7811-4BD8-9544-6921FF0A7E58}"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Shu Kato,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E279D7C-48E2-4B48-BB8B-5BDEC790D9B9}"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vl1pPr>
          </a:lstStyle>
          <a:p>
            <a:pPr>
              <a:defRPr/>
            </a:pPr>
            <a:r>
              <a:rPr lang="en-US" altLang="ja-JP" smtClean="0"/>
              <a:t>January 2010</a:t>
            </a:r>
            <a:endParaRPr lang="en-US" dirty="0"/>
          </a:p>
        </p:txBody>
      </p:sp>
      <p:sp>
        <p:nvSpPr>
          <p:cNvPr id="1029" name="Rectangle 5"/>
          <p:cNvSpPr>
            <a:spLocks noGrp="1" noChangeArrowheads="1"/>
          </p:cNvSpPr>
          <p:nvPr>
            <p:ph type="ftr" sz="quarter" idx="3"/>
          </p:nvPr>
        </p:nvSpPr>
        <p:spPr bwMode="auto">
          <a:xfrm>
            <a:off x="7523163" y="6475413"/>
            <a:ext cx="10207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vl1pPr>
          </a:lstStyle>
          <a:p>
            <a:pPr>
              <a:defRPr/>
            </a:pPr>
            <a:r>
              <a:rPr lang="en-US" smtClean="0"/>
              <a:t>Shu Kato, NICT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ea typeface="ＭＳ Ｐゴシック" pitchFamily="50" charset="-128"/>
              </a:defRPr>
            </a:lvl1pPr>
          </a:lstStyle>
          <a:p>
            <a:pPr>
              <a:defRPr/>
            </a:pPr>
            <a:r>
              <a:rPr lang="en-US" altLang="ja-JP"/>
              <a:t>Slide </a:t>
            </a:r>
            <a:fld id="{2B3D1051-9EBE-4299-B27A-635BFB8910FF}" type="slidenum">
              <a:rPr lang="en-US" altLang="ja-JP"/>
              <a:pPr>
                <a:defRPr/>
              </a:pPr>
              <a:t>&lt;#&gt;</a:t>
            </a:fld>
            <a:endParaRPr lang="en-US" altLang="ja-JP"/>
          </a:p>
        </p:txBody>
      </p:sp>
      <p:sp>
        <p:nvSpPr>
          <p:cNvPr id="1031" name="Rectangle 7"/>
          <p:cNvSpPr>
            <a:spLocks noChangeArrowheads="1"/>
          </p:cNvSpPr>
          <p:nvPr/>
        </p:nvSpPr>
        <p:spPr bwMode="auto">
          <a:xfrm>
            <a:off x="4508460" y="332601"/>
            <a:ext cx="393704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802.11-10-0149-01-00ad</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altLang="ja-JP" smtClean="0">
                <a:ea typeface="ＭＳ Ｐゴシック" pitchFamily="50" charset="-128"/>
              </a:rPr>
              <a:t>January 2010</a:t>
            </a:r>
            <a:endParaRPr lang="en-US" altLang="ja-JP">
              <a:ea typeface="ＭＳ Ｐゴシック" pitchFamily="50" charset="-128"/>
            </a:endParaRPr>
          </a:p>
        </p:txBody>
      </p:sp>
      <p:sp>
        <p:nvSpPr>
          <p:cNvPr id="3075" name="Footer Placeholder 4"/>
          <p:cNvSpPr>
            <a:spLocks noGrp="1"/>
          </p:cNvSpPr>
          <p:nvPr>
            <p:ph type="ftr" sz="quarter" idx="11"/>
          </p:nvPr>
        </p:nvSpPr>
        <p:spPr>
          <a:noFill/>
        </p:spPr>
        <p:txBody>
          <a:bodyPr/>
          <a:lstStyle/>
          <a:p>
            <a:r>
              <a:rPr lang="en-US" altLang="ja-JP" smtClean="0">
                <a:ea typeface="ＭＳ Ｐゴシック" pitchFamily="50" charset="-128"/>
              </a:rPr>
              <a:t>Shu Kato, NICT</a:t>
            </a:r>
            <a:endParaRPr lang="en-US" altLang="ja-JP">
              <a:ea typeface="ＭＳ Ｐゴシック" pitchFamily="50" charset="-128"/>
            </a:endParaRPr>
          </a:p>
        </p:txBody>
      </p:sp>
      <p:sp>
        <p:nvSpPr>
          <p:cNvPr id="3076" name="Slide Number Placeholder 5"/>
          <p:cNvSpPr>
            <a:spLocks noGrp="1"/>
          </p:cNvSpPr>
          <p:nvPr>
            <p:ph type="sldNum" sz="quarter" idx="12"/>
          </p:nvPr>
        </p:nvSpPr>
        <p:spPr>
          <a:noFill/>
        </p:spPr>
        <p:txBody>
          <a:bodyPr/>
          <a:lstStyle/>
          <a:p>
            <a:r>
              <a:rPr lang="en-US" altLang="ja-JP"/>
              <a:t>Slide </a:t>
            </a:r>
            <a:fld id="{0EDF7E75-0B52-4400-90BB-BB5178160710}" type="slidenum">
              <a:rPr lang="en-US" altLang="ja-JP"/>
              <a:pPr/>
              <a:t>1</a:t>
            </a:fld>
            <a:endParaRPr lang="en-US" altLang="ja-JP"/>
          </a:p>
        </p:txBody>
      </p:sp>
      <p:sp>
        <p:nvSpPr>
          <p:cNvPr id="3077" name="Rectangle 2"/>
          <p:cNvSpPr>
            <a:spLocks noGrp="1" noChangeArrowheads="1"/>
          </p:cNvSpPr>
          <p:nvPr>
            <p:ph type="title"/>
          </p:nvPr>
        </p:nvSpPr>
        <p:spPr>
          <a:xfrm>
            <a:off x="685800" y="381000"/>
            <a:ext cx="7772400" cy="1066800"/>
          </a:xfrm>
        </p:spPr>
        <p:txBody>
          <a:bodyPr/>
          <a:lstStyle/>
          <a:p>
            <a:r>
              <a:rPr lang="en-US" altLang="ja-JP" sz="2800" dirty="0" smtClean="0"/>
              <a:t>Proposed Evaluation Methodology Addition</a:t>
            </a:r>
            <a:endParaRPr lang="en-US" altLang="ja-JP" sz="2800" dirty="0" smtClean="0">
              <a:ea typeface="ＭＳ Ｐゴシック" pitchFamily="50" charset="-128"/>
            </a:endParaRPr>
          </a:p>
        </p:txBody>
      </p:sp>
      <p:sp>
        <p:nvSpPr>
          <p:cNvPr id="3078" name="Rectangle 6"/>
          <p:cNvSpPr>
            <a:spLocks noGrp="1" noChangeArrowheads="1"/>
          </p:cNvSpPr>
          <p:nvPr>
            <p:ph type="body" idx="1"/>
          </p:nvPr>
        </p:nvSpPr>
        <p:spPr>
          <a:xfrm>
            <a:off x="685800" y="1295400"/>
            <a:ext cx="7772400" cy="381000"/>
          </a:xfrm>
        </p:spPr>
        <p:txBody>
          <a:bodyPr/>
          <a:lstStyle/>
          <a:p>
            <a:pPr algn="ctr">
              <a:buFontTx/>
              <a:buNone/>
            </a:pPr>
            <a:r>
              <a:rPr lang="en-US" altLang="ja-JP" sz="2000" dirty="0" smtClean="0">
                <a:ea typeface="ＭＳ Ｐゴシック" pitchFamily="50" charset="-128"/>
              </a:rPr>
              <a:t>Date:</a:t>
            </a:r>
            <a:r>
              <a:rPr lang="en-US" altLang="ja-JP" sz="2000" b="0" dirty="0" smtClean="0">
                <a:ea typeface="ＭＳ Ｐゴシック" pitchFamily="50" charset="-128"/>
              </a:rPr>
              <a:t> 2010-01-21</a:t>
            </a:r>
          </a:p>
        </p:txBody>
      </p:sp>
      <p:graphicFrame>
        <p:nvGraphicFramePr>
          <p:cNvPr id="8" name="表 7"/>
          <p:cNvGraphicFramePr>
            <a:graphicFrameLocks noGrp="1"/>
          </p:cNvGraphicFramePr>
          <p:nvPr/>
        </p:nvGraphicFramePr>
        <p:xfrm>
          <a:off x="500032" y="1998566"/>
          <a:ext cx="8415367" cy="4267200"/>
        </p:xfrm>
        <a:graphic>
          <a:graphicData uri="http://schemas.openxmlformats.org/drawingml/2006/table">
            <a:tbl>
              <a:tblPr firstRow="1" bandRow="1">
                <a:tableStyleId>{5940675A-B579-460E-94D1-54222C63F5DA}</a:tableStyleId>
              </a:tblPr>
              <a:tblGrid>
                <a:gridCol w="1766753"/>
                <a:gridCol w="1265812"/>
                <a:gridCol w="1801403"/>
                <a:gridCol w="1676400"/>
                <a:gridCol w="1904999"/>
              </a:tblGrid>
              <a:tr h="324003">
                <a:tc>
                  <a:txBody>
                    <a:bodyPr/>
                    <a:lstStyle/>
                    <a:p>
                      <a:r>
                        <a:rPr kumimoji="1" lang="en-US" altLang="ja-JP" sz="1600" b="1" dirty="0" smtClean="0"/>
                        <a:t>Name</a:t>
                      </a:r>
                      <a:endParaRPr kumimoji="1" lang="ja-JP" altLang="en-US" sz="1600" b="1" dirty="0"/>
                    </a:p>
                  </a:txBody>
                  <a:tcPr/>
                </a:tc>
                <a:tc>
                  <a:txBody>
                    <a:bodyPr/>
                    <a:lstStyle/>
                    <a:p>
                      <a:r>
                        <a:rPr kumimoji="1" lang="en-US" altLang="ja-JP" sz="1600" b="1" dirty="0" smtClean="0"/>
                        <a:t>Affiliation</a:t>
                      </a:r>
                      <a:endParaRPr kumimoji="1" lang="ja-JP" altLang="en-US" sz="1600" b="1" dirty="0"/>
                    </a:p>
                  </a:txBody>
                  <a:tcPr/>
                </a:tc>
                <a:tc>
                  <a:txBody>
                    <a:bodyPr/>
                    <a:lstStyle/>
                    <a:p>
                      <a:r>
                        <a:rPr kumimoji="1" lang="en-US" altLang="ja-JP" sz="1600" b="1" dirty="0" smtClean="0"/>
                        <a:t>Address</a:t>
                      </a:r>
                      <a:endParaRPr kumimoji="1" lang="ja-JP" altLang="en-US" sz="1600" b="1" dirty="0"/>
                    </a:p>
                  </a:txBody>
                  <a:tcPr/>
                </a:tc>
                <a:tc>
                  <a:txBody>
                    <a:bodyPr/>
                    <a:lstStyle/>
                    <a:p>
                      <a:r>
                        <a:rPr kumimoji="1" lang="en-US" altLang="ja-JP" sz="1600" b="1" dirty="0" smtClean="0"/>
                        <a:t>Phone</a:t>
                      </a:r>
                      <a:endParaRPr kumimoji="1" lang="ja-JP" altLang="en-US" sz="1600" b="1" dirty="0"/>
                    </a:p>
                  </a:txBody>
                  <a:tcPr/>
                </a:tc>
                <a:tc>
                  <a:txBody>
                    <a:bodyPr/>
                    <a:lstStyle/>
                    <a:p>
                      <a:r>
                        <a:rPr kumimoji="1" lang="en-US" altLang="ja-JP" sz="1600" b="1" dirty="0" smtClean="0"/>
                        <a:t>Email</a:t>
                      </a:r>
                      <a:endParaRPr kumimoji="1" lang="ja-JP" altLang="en-US" sz="1600" b="1" dirty="0"/>
                    </a:p>
                  </a:txBody>
                  <a:tcPr/>
                </a:tc>
              </a:tr>
              <a:tr h="324003">
                <a:tc>
                  <a:txBody>
                    <a:bodyPr/>
                    <a:lstStyle/>
                    <a:p>
                      <a:r>
                        <a:rPr kumimoji="1" lang="en-US" altLang="ja-JP" sz="1600" dirty="0" smtClean="0"/>
                        <a:t>Shu </a:t>
                      </a:r>
                      <a:r>
                        <a:rPr kumimoji="1" lang="en-US" altLang="ja-JP" sz="1600" baseline="0" dirty="0" smtClean="0"/>
                        <a:t> Kato</a:t>
                      </a:r>
                      <a:endParaRPr kumimoji="1" lang="en-US" altLang="ja-JP" sz="1600" dirty="0" smtClean="0"/>
                    </a:p>
                  </a:txBody>
                  <a:tcPr/>
                </a:tc>
                <a:tc>
                  <a:txBody>
                    <a:bodyPr/>
                    <a:lstStyle/>
                    <a:p>
                      <a:r>
                        <a:rPr kumimoji="1" lang="en-US" altLang="ja-JP" sz="1600" dirty="0" smtClean="0"/>
                        <a:t>NICT</a:t>
                      </a:r>
                      <a:endParaRPr kumimoji="1" lang="ja-JP" altLang="en-US" sz="1600" dirty="0"/>
                    </a:p>
                  </a:txBody>
                  <a:tcPr/>
                </a:tc>
                <a:tc>
                  <a:txBody>
                    <a:bodyPr/>
                    <a:lstStyle/>
                    <a:p>
                      <a:r>
                        <a:rPr kumimoji="1" lang="en-US" altLang="ja-JP" sz="1600" dirty="0" smtClean="0"/>
                        <a:t>Yokosuka,</a:t>
                      </a:r>
                      <a:r>
                        <a:rPr kumimoji="1" lang="en-US" altLang="ja-JP" sz="1600" baseline="0" dirty="0" smtClean="0"/>
                        <a:t> Japan</a:t>
                      </a:r>
                      <a:endParaRPr kumimoji="1" lang="ja-JP" altLang="en-US" sz="1600" dirty="0"/>
                    </a:p>
                  </a:txBody>
                  <a:tcPr/>
                </a:tc>
                <a:tc>
                  <a:txBody>
                    <a:bodyPr/>
                    <a:lstStyle/>
                    <a:p>
                      <a:r>
                        <a:rPr kumimoji="1" lang="en-US" altLang="ja-JP" sz="1600" dirty="0" smtClean="0"/>
                        <a:t>+81-46-847-5083</a:t>
                      </a:r>
                      <a:endParaRPr kumimoji="1" lang="ja-JP" altLang="en-US" sz="1600" dirty="0"/>
                    </a:p>
                  </a:txBody>
                  <a:tcPr/>
                </a:tc>
                <a:tc>
                  <a:txBody>
                    <a:bodyPr/>
                    <a:lstStyle/>
                    <a:p>
                      <a:r>
                        <a:rPr kumimoji="1" lang="en-US" altLang="ja-JP" sz="1600" dirty="0" smtClean="0"/>
                        <a:t>Shu.kato@nict.go.jp</a:t>
                      </a:r>
                      <a:endParaRPr kumimoji="1" lang="ja-JP" altLang="en-US" sz="1600" dirty="0"/>
                    </a:p>
                  </a:txBody>
                  <a:tcPr/>
                </a:tc>
              </a:tr>
              <a:tr h="324003">
                <a:tc>
                  <a:txBody>
                    <a:bodyPr/>
                    <a:lstStyle/>
                    <a:p>
                      <a:r>
                        <a:rPr kumimoji="1" lang="en-US" altLang="ja-JP" sz="1600" dirty="0" smtClean="0"/>
                        <a:t>John R.  Barr</a:t>
                      </a:r>
                      <a:endParaRPr kumimoji="1" lang="ja-JP" altLang="en-US" sz="1600" dirty="0"/>
                    </a:p>
                  </a:txBody>
                  <a:tcPr/>
                </a:tc>
                <a:tc>
                  <a:txBody>
                    <a:bodyPr/>
                    <a:lstStyle/>
                    <a:p>
                      <a:r>
                        <a:rPr kumimoji="1" lang="en-US" altLang="ja-JP" sz="1600" dirty="0" smtClean="0"/>
                        <a:t>NICT</a:t>
                      </a:r>
                      <a:endParaRPr kumimoji="1" lang="ja-JP" altLang="en-US" sz="1600" dirty="0"/>
                    </a:p>
                  </a:txBody>
                  <a:tcPr/>
                </a:tc>
                <a:tc>
                  <a:txBody>
                    <a:bodyPr/>
                    <a:lstStyle/>
                    <a:p>
                      <a:r>
                        <a:rPr kumimoji="1" lang="en-US" altLang="ja-JP" sz="1600" dirty="0" smtClean="0"/>
                        <a:t>Deer</a:t>
                      </a:r>
                      <a:r>
                        <a:rPr kumimoji="1" lang="en-US" altLang="ja-JP" sz="1600" baseline="0" dirty="0" smtClean="0"/>
                        <a:t> Park, IL USA</a:t>
                      </a:r>
                      <a:r>
                        <a:rPr kumimoji="1" lang="en-US" altLang="ja-JP" sz="1600" dirty="0" smtClean="0"/>
                        <a:t> </a:t>
                      </a:r>
                      <a:endParaRPr kumimoji="1" lang="ja-JP" altLang="en-US" sz="1600" dirty="0"/>
                    </a:p>
                  </a:txBody>
                  <a:tcPr/>
                </a:tc>
                <a:tc>
                  <a:txBody>
                    <a:bodyPr/>
                    <a:lstStyle/>
                    <a:p>
                      <a:endParaRPr kumimoji="1" lang="ja-JP" altLang="en-US" sz="1600"/>
                    </a:p>
                  </a:txBody>
                  <a:tcPr/>
                </a:tc>
                <a:tc>
                  <a:txBody>
                    <a:bodyPr/>
                    <a:lstStyle/>
                    <a:p>
                      <a:endParaRPr kumimoji="1" lang="ja-JP" altLang="en-US" sz="1600"/>
                    </a:p>
                  </a:txBody>
                  <a:tcPr/>
                </a:tc>
              </a:tr>
              <a:tr h="324003">
                <a:tc>
                  <a:txBody>
                    <a:bodyPr/>
                    <a:lstStyle/>
                    <a:p>
                      <a:r>
                        <a:rPr kumimoji="1" lang="en-US" altLang="ja-JP" sz="1600" dirty="0" err="1" smtClean="0"/>
                        <a:t>Tuncer</a:t>
                      </a:r>
                      <a:r>
                        <a:rPr kumimoji="1" lang="en-US" altLang="ja-JP" sz="1600" baseline="0" dirty="0" smtClean="0"/>
                        <a:t> </a:t>
                      </a:r>
                      <a:r>
                        <a:rPr kumimoji="1" lang="en-US" altLang="ja-JP" sz="1600" baseline="0" dirty="0" err="1" smtClean="0"/>
                        <a:t>Baykas</a:t>
                      </a:r>
                      <a:endParaRPr kumimoji="1" lang="ja-JP" altLang="en-US" sz="1600" dirty="0"/>
                    </a:p>
                  </a:txBody>
                  <a:tcPr/>
                </a:tc>
                <a:tc>
                  <a:txBody>
                    <a:bodyPr/>
                    <a:lstStyle/>
                    <a:p>
                      <a:r>
                        <a:rPr kumimoji="1" lang="en-US" altLang="ja-JP" sz="1600" dirty="0" smtClean="0"/>
                        <a:t>NICT</a:t>
                      </a:r>
                      <a:endParaRPr kumimoji="1" lang="ja-JP" altLang="en-US" sz="1600" dirty="0"/>
                    </a:p>
                  </a:txBody>
                  <a:tcPr/>
                </a:tc>
                <a:tc>
                  <a:txBody>
                    <a:bodyPr/>
                    <a:lstStyle/>
                    <a:p>
                      <a:r>
                        <a:rPr kumimoji="1" lang="en-US" altLang="ja-JP" sz="1600" dirty="0" smtClean="0"/>
                        <a:t>Yokosuka, Japan</a:t>
                      </a:r>
                      <a:endParaRPr kumimoji="1" lang="ja-JP" altLang="en-US" sz="1600" dirty="0"/>
                    </a:p>
                  </a:txBody>
                  <a:tcPr/>
                </a:tc>
                <a:tc>
                  <a:txBody>
                    <a:bodyPr/>
                    <a:lstStyle/>
                    <a:p>
                      <a:endParaRPr kumimoji="1" lang="ja-JP" altLang="en-US" sz="1600"/>
                    </a:p>
                  </a:txBody>
                  <a:tcPr/>
                </a:tc>
                <a:tc>
                  <a:txBody>
                    <a:bodyPr/>
                    <a:lstStyle/>
                    <a:p>
                      <a:endParaRPr kumimoji="1" lang="ja-JP" altLang="en-US" sz="1600" dirty="0"/>
                    </a:p>
                  </a:txBody>
                  <a:tcPr/>
                </a:tc>
              </a:tr>
              <a:tr h="324003">
                <a:tc>
                  <a:txBody>
                    <a:bodyPr/>
                    <a:lstStyle/>
                    <a:p>
                      <a:r>
                        <a:rPr kumimoji="1" lang="en-US" altLang="ja-JP" sz="1600" dirty="0" smtClean="0"/>
                        <a:t>Hiroshi Harada</a:t>
                      </a:r>
                      <a:endParaRPr kumimoji="1" lang="ja-JP" altLang="en-US" sz="1600" dirty="0"/>
                    </a:p>
                  </a:txBody>
                  <a:tcPr/>
                </a:tc>
                <a:tc>
                  <a:txBody>
                    <a:bodyPr/>
                    <a:lstStyle/>
                    <a:p>
                      <a:r>
                        <a:rPr kumimoji="1" lang="en-US" altLang="ja-JP" sz="1600" dirty="0" smtClean="0"/>
                        <a:t>NICT</a:t>
                      </a:r>
                      <a:endParaRPr kumimoji="1" lang="ja-JP" altLang="en-US" sz="1600" dirty="0"/>
                    </a:p>
                  </a:txBody>
                  <a:tcPr/>
                </a:tc>
                <a:tc>
                  <a:txBody>
                    <a:bodyPr/>
                    <a:lstStyle/>
                    <a:p>
                      <a:r>
                        <a:rPr kumimoji="1" lang="en-US" altLang="ja-JP" sz="1600" dirty="0" smtClean="0"/>
                        <a:t>Yokosuka, Japan</a:t>
                      </a:r>
                      <a:endParaRPr kumimoji="1" lang="ja-JP" altLang="en-US" sz="1600" dirty="0"/>
                    </a:p>
                  </a:txBody>
                  <a:tcPr/>
                </a:tc>
                <a:tc>
                  <a:txBody>
                    <a:bodyPr/>
                    <a:lstStyle/>
                    <a:p>
                      <a:endParaRPr kumimoji="1" lang="ja-JP" altLang="en-US" sz="1600"/>
                    </a:p>
                  </a:txBody>
                  <a:tcPr/>
                </a:tc>
                <a:tc>
                  <a:txBody>
                    <a:bodyPr/>
                    <a:lstStyle/>
                    <a:p>
                      <a:endParaRPr kumimoji="1" lang="ja-JP" altLang="en-US" sz="1600"/>
                    </a:p>
                  </a:txBody>
                  <a:tcPr/>
                </a:tc>
              </a:tr>
              <a:tr h="324003">
                <a:tc>
                  <a:txBody>
                    <a:bodyPr/>
                    <a:lstStyle/>
                    <a:p>
                      <a:r>
                        <a:rPr kumimoji="1" lang="en-US" altLang="ja-JP" sz="1600" dirty="0" smtClean="0"/>
                        <a:t>Ali Sadri</a:t>
                      </a:r>
                      <a:endParaRPr kumimoji="1" lang="ja-JP" altLang="en-US" sz="1600" dirty="0"/>
                    </a:p>
                  </a:txBody>
                  <a:tcPr/>
                </a:tc>
                <a:tc>
                  <a:txBody>
                    <a:bodyPr/>
                    <a:lstStyle/>
                    <a:p>
                      <a:r>
                        <a:rPr kumimoji="1" lang="en-US" altLang="ja-JP" sz="1600" dirty="0" smtClean="0"/>
                        <a:t>Intel</a:t>
                      </a:r>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tc>
                  <a:txBody>
                    <a:bodyPr/>
                    <a:lstStyle/>
                    <a:p>
                      <a:endParaRPr kumimoji="1" lang="ja-JP" altLang="en-US" sz="1600"/>
                    </a:p>
                  </a:txBody>
                  <a:tcPr/>
                </a:tc>
              </a:tr>
              <a:tr h="324003">
                <a:tc>
                  <a:txBody>
                    <a:bodyPr/>
                    <a:lstStyle/>
                    <a:p>
                      <a:r>
                        <a:rPr kumimoji="1" lang="en-US" altLang="ja-JP" sz="1600" dirty="0" smtClean="0"/>
                        <a:t>Jason </a:t>
                      </a:r>
                      <a:r>
                        <a:rPr kumimoji="1" lang="en-US" altLang="ja-JP" sz="1600" dirty="0" err="1" smtClean="0"/>
                        <a:t>Trachewsky</a:t>
                      </a:r>
                      <a:endParaRPr kumimoji="1" lang="ja-JP" altLang="en-US" sz="1600" dirty="0"/>
                    </a:p>
                  </a:txBody>
                  <a:tcPr/>
                </a:tc>
                <a:tc>
                  <a:txBody>
                    <a:bodyPr/>
                    <a:lstStyle/>
                    <a:p>
                      <a:r>
                        <a:rPr kumimoji="1" lang="en-US" altLang="ja-JP" sz="1600" dirty="0" smtClean="0"/>
                        <a:t>Broadcom</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tr>
              <a:tr h="324003">
                <a:tc>
                  <a:txBody>
                    <a:bodyPr/>
                    <a:lstStyle/>
                    <a:p>
                      <a:r>
                        <a:rPr kumimoji="1" lang="en-US" altLang="ja-JP" sz="1600" dirty="0" smtClean="0"/>
                        <a:t>John Dorsey</a:t>
                      </a:r>
                      <a:endParaRPr kumimoji="1" lang="ja-JP" altLang="en-US" sz="1600" dirty="0"/>
                    </a:p>
                  </a:txBody>
                  <a:tcPr/>
                </a:tc>
                <a:tc>
                  <a:txBody>
                    <a:bodyPr/>
                    <a:lstStyle/>
                    <a:p>
                      <a:r>
                        <a:rPr kumimoji="1" lang="en-US" altLang="ja-JP" sz="1600" dirty="0" smtClean="0"/>
                        <a:t>Apple</a:t>
                      </a:r>
                      <a:endParaRPr kumimoji="1" lang="ja-JP" altLang="en-US" sz="1600" dirty="0"/>
                    </a:p>
                  </a:txBody>
                  <a:tcPr/>
                </a:tc>
                <a:tc>
                  <a:txBody>
                    <a:bodyPr/>
                    <a:lstStyle/>
                    <a:p>
                      <a:endParaRPr kumimoji="1" lang="ja-JP" altLang="en-US" sz="1600"/>
                    </a:p>
                  </a:txBody>
                  <a:tcPr/>
                </a:tc>
                <a:tc>
                  <a:txBody>
                    <a:bodyPr/>
                    <a:lstStyle/>
                    <a:p>
                      <a:endParaRPr kumimoji="1" lang="ja-JP" altLang="en-US" sz="1600" dirty="0"/>
                    </a:p>
                  </a:txBody>
                  <a:tcPr/>
                </a:tc>
                <a:tc>
                  <a:txBody>
                    <a:bodyPr/>
                    <a:lstStyle/>
                    <a:p>
                      <a:endParaRPr kumimoji="1" lang="ja-JP" altLang="en-US" sz="1600" dirty="0"/>
                    </a:p>
                  </a:txBody>
                  <a:tcPr/>
                </a:tc>
              </a:tr>
              <a:tr h="324003">
                <a:tc>
                  <a:txBody>
                    <a:bodyPr/>
                    <a:lstStyle/>
                    <a:p>
                      <a:r>
                        <a:rPr kumimoji="1" lang="en-US" altLang="ja-JP" sz="1600" dirty="0" smtClean="0"/>
                        <a:t>Mark </a:t>
                      </a:r>
                      <a:r>
                        <a:rPr kumimoji="1" lang="en-US" altLang="ja-JP" sz="1600" dirty="0" err="1" smtClean="0"/>
                        <a:t>Grodzinsky</a:t>
                      </a:r>
                      <a:endParaRPr kumimoji="1" lang="ja-JP" altLang="en-US" sz="1600" dirty="0"/>
                    </a:p>
                  </a:txBody>
                  <a:tcPr/>
                </a:tc>
                <a:tc>
                  <a:txBody>
                    <a:bodyPr/>
                    <a:lstStyle/>
                    <a:p>
                      <a:r>
                        <a:rPr kumimoji="1" lang="en-US" altLang="ja-JP" sz="1600" dirty="0" err="1" smtClean="0"/>
                        <a:t>Wilocity</a:t>
                      </a:r>
                      <a:endParaRPr kumimoji="1" lang="ja-JP" altLang="en-US" sz="1600" dirty="0"/>
                    </a:p>
                  </a:txBody>
                  <a:tcPr/>
                </a:tc>
                <a:tc>
                  <a:txBody>
                    <a:bodyPr/>
                    <a:lstStyle/>
                    <a:p>
                      <a:endParaRPr kumimoji="1" lang="ja-JP" altLang="en-US" sz="1600"/>
                    </a:p>
                  </a:txBody>
                  <a:tcPr/>
                </a:tc>
                <a:tc>
                  <a:txBody>
                    <a:bodyPr/>
                    <a:lstStyle/>
                    <a:p>
                      <a:endParaRPr kumimoji="1" lang="ja-JP" altLang="en-US" sz="1600" dirty="0"/>
                    </a:p>
                  </a:txBody>
                  <a:tcPr/>
                </a:tc>
                <a:tc>
                  <a:txBody>
                    <a:bodyPr/>
                    <a:lstStyle/>
                    <a:p>
                      <a:endParaRPr kumimoji="1" lang="ja-JP" altLang="en-US" sz="1600" dirty="0"/>
                    </a:p>
                  </a:txBody>
                  <a:tcPr/>
                </a:tc>
              </a:tr>
              <a:tr h="241714">
                <a:tc>
                  <a:txBody>
                    <a:bodyPr/>
                    <a:lstStyle/>
                    <a:p>
                      <a:r>
                        <a:rPr kumimoji="1" lang="en-US" altLang="ja-JP" sz="1600" dirty="0" smtClean="0"/>
                        <a:t>Matt Smith</a:t>
                      </a:r>
                      <a:endParaRPr kumimoji="1" lang="ja-JP" altLang="en-US" sz="1600" dirty="0"/>
                    </a:p>
                  </a:txBody>
                  <a:tcPr/>
                </a:tc>
                <a:tc>
                  <a:txBody>
                    <a:bodyPr/>
                    <a:lstStyle/>
                    <a:p>
                      <a:r>
                        <a:rPr kumimoji="1" lang="en-US" altLang="ja-JP" sz="1600" dirty="0" err="1" smtClean="0"/>
                        <a:t>Atheros</a:t>
                      </a:r>
                      <a:endParaRPr kumimoji="1" lang="ja-JP" altLang="en-US" sz="1600" dirty="0"/>
                    </a:p>
                  </a:txBody>
                  <a:tcPr/>
                </a:tc>
                <a:tc>
                  <a:txBody>
                    <a:bodyPr/>
                    <a:lstStyle/>
                    <a:p>
                      <a:endParaRPr kumimoji="1" lang="ja-JP" altLang="en-US" sz="1600"/>
                    </a:p>
                  </a:txBody>
                  <a:tcPr/>
                </a:tc>
                <a:tc>
                  <a:txBody>
                    <a:bodyPr/>
                    <a:lstStyle/>
                    <a:p>
                      <a:endParaRPr kumimoji="1" lang="ja-JP" altLang="en-US" sz="1600" dirty="0"/>
                    </a:p>
                  </a:txBody>
                  <a:tcPr/>
                </a:tc>
                <a:tc>
                  <a:txBody>
                    <a:bodyPr/>
                    <a:lstStyle/>
                    <a:p>
                      <a:endParaRPr kumimoji="1" lang="ja-JP" altLang="en-US" sz="1600" dirty="0"/>
                    </a:p>
                  </a:txBody>
                  <a:tcPr/>
                </a:tc>
              </a:tr>
              <a:tr h="324003">
                <a:tc>
                  <a:txBody>
                    <a:bodyPr/>
                    <a:lstStyle/>
                    <a:p>
                      <a:r>
                        <a:rPr kumimoji="1" lang="en-US" altLang="ja-JP" sz="1600" dirty="0" smtClean="0"/>
                        <a:t>James Yee</a:t>
                      </a:r>
                      <a:endParaRPr kumimoji="1" lang="ja-JP" altLang="en-US" sz="1600" dirty="0"/>
                    </a:p>
                  </a:txBody>
                  <a:tcPr/>
                </a:tc>
                <a:tc>
                  <a:txBody>
                    <a:bodyPr/>
                    <a:lstStyle/>
                    <a:p>
                      <a:r>
                        <a:rPr kumimoji="1" lang="en-US" altLang="ja-JP" sz="1600" dirty="0" err="1" smtClean="0"/>
                        <a:t>MediaTek</a:t>
                      </a:r>
                      <a:endParaRPr kumimoji="1" lang="ja-JP" altLang="en-US" sz="1600" dirty="0"/>
                    </a:p>
                  </a:txBody>
                  <a:tcPr/>
                </a:tc>
                <a:tc>
                  <a:txBody>
                    <a:bodyPr/>
                    <a:lstStyle/>
                    <a:p>
                      <a:endParaRPr kumimoji="1" lang="ja-JP" altLang="en-US" sz="1600"/>
                    </a:p>
                  </a:txBody>
                  <a:tcPr/>
                </a:tc>
                <a:tc>
                  <a:txBody>
                    <a:bodyPr/>
                    <a:lstStyle/>
                    <a:p>
                      <a:endParaRPr kumimoji="1" lang="ja-JP" altLang="en-US" sz="1600" dirty="0"/>
                    </a:p>
                  </a:txBody>
                  <a:tcPr/>
                </a:tc>
                <a:tc>
                  <a:txBody>
                    <a:bodyPr/>
                    <a:lstStyle/>
                    <a:p>
                      <a:endParaRPr kumimoji="1" lang="ja-JP" altLang="en-US" sz="1600" dirty="0"/>
                    </a:p>
                  </a:txBody>
                  <a:tcPr/>
                </a:tc>
              </a:tr>
              <a:tr h="324003">
                <a:tc>
                  <a:txBody>
                    <a:bodyPr/>
                    <a:lstStyle/>
                    <a:p>
                      <a:r>
                        <a:rPr kumimoji="1" lang="en-US" altLang="ja-JP" sz="1600" dirty="0" smtClean="0"/>
                        <a:t>Su </a:t>
                      </a:r>
                      <a:r>
                        <a:rPr kumimoji="1" lang="en-US" altLang="ja-JP" sz="1600" dirty="0" err="1" smtClean="0"/>
                        <a:t>Khiong</a:t>
                      </a:r>
                      <a:r>
                        <a:rPr kumimoji="1" lang="en-US" altLang="ja-JP" sz="1600" dirty="0" smtClean="0"/>
                        <a:t> (SK)</a:t>
                      </a:r>
                      <a:r>
                        <a:rPr kumimoji="1" lang="en-US" altLang="ja-JP" sz="1600" baseline="0" dirty="0" smtClean="0"/>
                        <a:t> Yong</a:t>
                      </a:r>
                      <a:endParaRPr kumimoji="1" lang="ja-JP" altLang="en-US" sz="1600" dirty="0"/>
                    </a:p>
                  </a:txBody>
                  <a:tcPr/>
                </a:tc>
                <a:tc>
                  <a:txBody>
                    <a:bodyPr/>
                    <a:lstStyle/>
                    <a:p>
                      <a:r>
                        <a:rPr kumimoji="1" lang="en-US" altLang="ja-JP" sz="1600" dirty="0" smtClean="0"/>
                        <a:t>Marvell</a:t>
                      </a:r>
                      <a:endParaRPr kumimoji="1" lang="ja-JP" altLang="en-US" sz="1600" dirty="0"/>
                    </a:p>
                  </a:txBody>
                  <a:tcPr/>
                </a:tc>
                <a:tc>
                  <a:txBody>
                    <a:bodyPr/>
                    <a:lstStyle/>
                    <a:p>
                      <a:endParaRPr kumimoji="1" lang="ja-JP" altLang="en-US" sz="1600"/>
                    </a:p>
                  </a:txBody>
                  <a:tcPr/>
                </a:tc>
                <a:tc>
                  <a:txBody>
                    <a:bodyPr/>
                    <a:lstStyle/>
                    <a:p>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This document proposes an additional clause to the Evaluation Methodology document  for better co-existence of proposals and the existing systems in the same band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January 2010</a:t>
            </a:r>
            <a:endParaRPr lang="en-US" dirty="0"/>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A3CCF813-658A-4785-80DD-1C55C1EE1C37}" type="slidenum">
              <a:rPr lang="en-US" altLang="ja-JP" smtClean="0"/>
              <a:pPr>
                <a:defRPr/>
              </a:pPr>
              <a:t>2</a:t>
            </a:fld>
            <a:endParaRPr lang="en-US" altLang="ja-JP"/>
          </a:p>
        </p:txBody>
      </p:sp>
      <p:sp>
        <p:nvSpPr>
          <p:cNvPr id="6" name="フッター プレースホルダ 5"/>
          <p:cNvSpPr>
            <a:spLocks noGrp="1"/>
          </p:cNvSpPr>
          <p:nvPr>
            <p:ph type="ftr" sz="quarter" idx="11"/>
          </p:nvPr>
        </p:nvSpPr>
        <p:spPr/>
        <p:txBody>
          <a:bodyPr/>
          <a:lstStyle/>
          <a:p>
            <a:pPr>
              <a:defRPr/>
            </a:pPr>
            <a:r>
              <a:rPr lang="en-US" smtClean="0"/>
              <a:t>Shu Kato, NICT</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46130"/>
            <a:ext cx="8043890" cy="725470"/>
          </a:xfrm>
        </p:spPr>
        <p:txBody>
          <a:bodyPr>
            <a:normAutofit/>
          </a:bodyPr>
          <a:lstStyle/>
          <a:p>
            <a:r>
              <a:rPr lang="en-US" altLang="ja-JP" b="1" dirty="0" smtClean="0"/>
              <a:t>Proposed Addition</a:t>
            </a:r>
            <a:endParaRPr kumimoji="1" lang="ja-JP" altLang="en-US" b="1" dirty="0"/>
          </a:p>
        </p:txBody>
      </p:sp>
      <p:sp>
        <p:nvSpPr>
          <p:cNvPr id="4" name="Content Placeholder 2"/>
          <p:cNvSpPr>
            <a:spLocks noGrp="1"/>
          </p:cNvSpPr>
          <p:nvPr>
            <p:ph idx="1"/>
          </p:nvPr>
        </p:nvSpPr>
        <p:spPr>
          <a:xfrm>
            <a:off x="285720" y="1295400"/>
            <a:ext cx="8643998" cy="5348310"/>
          </a:xfrm>
        </p:spPr>
        <p:txBody>
          <a:bodyPr>
            <a:normAutofit/>
          </a:bodyPr>
          <a:lstStyle/>
          <a:p>
            <a:r>
              <a:rPr lang="en-US" sz="1800" b="1" dirty="0" smtClean="0"/>
              <a:t>Proposers shall describe mechanisms by which coexistence of an 802.11adAP and other 60 GHz systems and standards in the band</a:t>
            </a:r>
          </a:p>
          <a:p>
            <a:endParaRPr lang="en-US" sz="1200" dirty="0" smtClean="0"/>
          </a:p>
          <a:p>
            <a:r>
              <a:rPr lang="en-US" altLang="ja-JP" sz="1600" b="1" dirty="0" smtClean="0"/>
              <a:t>Add clause to section 2 or 4 for FR Req08:</a:t>
            </a:r>
          </a:p>
          <a:p>
            <a:pPr lvl="1"/>
            <a:r>
              <a:rPr lang="en-US" dirty="0" smtClean="0"/>
              <a:t>Proposers shall describe mechanisms by which coexistence of </a:t>
            </a:r>
            <a:r>
              <a:rPr lang="en-US" smtClean="0"/>
              <a:t>an 802.11ad AP </a:t>
            </a:r>
            <a:r>
              <a:rPr lang="en-US" dirty="0" smtClean="0"/>
              <a:t>and other 60 GHz systems and standards in the band is covered by the proposal. This should include coexistence with IEEE 802.15.3c. Those</a:t>
            </a:r>
            <a:r>
              <a:rPr lang="en-US" dirty="0"/>
              <a:t> </a:t>
            </a:r>
            <a:r>
              <a:rPr lang="en-US" dirty="0" smtClean="0"/>
              <a:t>mechanisms may include energy detection, preamble detection or the use of some universal mode to communicate between the 802.11ad AP and the devices of the other 60GHz systems and standards.  Once an interferer is  detected, the 802.11ad AP should avoid interference through the use of </a:t>
            </a:r>
            <a:r>
              <a:rPr lang="en-US" dirty="0" err="1" smtClean="0"/>
              <a:t>beamforming</a:t>
            </a:r>
            <a:r>
              <a:rPr lang="en-US" dirty="0" smtClean="0"/>
              <a:t>, use of alternate available channel or other means to coexist. If the 802.11ad AP and the devices of the other 60GHz systems and standards operate co-channel, the performance of the coexistence mechanism can be measured by the effective throughput of the device in the presence of the interferer operating within the band.</a:t>
            </a:r>
            <a:r>
              <a:rPr lang="en-US" sz="700" dirty="0" smtClean="0"/>
              <a:t/>
            </a:r>
            <a:br>
              <a:rPr lang="en-US" sz="700" dirty="0" smtClean="0"/>
            </a:br>
            <a:endParaRPr lang="en-US" altLang="ja-JP" sz="700" dirty="0" smtClean="0">
              <a:solidFill>
                <a:srgbClr val="0070C0"/>
              </a:solidFill>
            </a:endParaRPr>
          </a:p>
        </p:txBody>
      </p:sp>
      <p:sp>
        <p:nvSpPr>
          <p:cNvPr id="5" name="日付プレースホルダ 4"/>
          <p:cNvSpPr>
            <a:spLocks noGrp="1"/>
          </p:cNvSpPr>
          <p:nvPr>
            <p:ph type="dt" sz="half" idx="10"/>
          </p:nvPr>
        </p:nvSpPr>
        <p:spPr/>
        <p:txBody>
          <a:bodyPr/>
          <a:lstStyle/>
          <a:p>
            <a:pPr>
              <a:defRPr/>
            </a:pPr>
            <a:r>
              <a:rPr lang="en-US" altLang="ja-JP" smtClean="0"/>
              <a:t>January 2010</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A3CCF813-658A-4785-80DD-1C55C1EE1C37}" type="slidenum">
              <a:rPr lang="en-US" altLang="ja-JP" smtClean="0"/>
              <a:pPr>
                <a:defRPr/>
              </a:pPr>
              <a:t>3</a:t>
            </a:fld>
            <a:endParaRPr lang="en-US" altLang="ja-JP"/>
          </a:p>
        </p:txBody>
      </p:sp>
      <p:sp>
        <p:nvSpPr>
          <p:cNvPr id="7" name="フッター プレースホルダ 6"/>
          <p:cNvSpPr>
            <a:spLocks noGrp="1"/>
          </p:cNvSpPr>
          <p:nvPr>
            <p:ph type="ftr" sz="quarter" idx="11"/>
          </p:nvPr>
        </p:nvSpPr>
        <p:spPr/>
        <p:txBody>
          <a:bodyPr/>
          <a:lstStyle/>
          <a:p>
            <a:pPr>
              <a:defRPr/>
            </a:pPr>
            <a:r>
              <a:rPr lang="en-US" smtClean="0"/>
              <a:t>Shu Kato, NICT</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74730"/>
            <a:ext cx="8115328" cy="725470"/>
          </a:xfrm>
        </p:spPr>
        <p:txBody>
          <a:bodyPr>
            <a:normAutofit/>
          </a:bodyPr>
          <a:lstStyle/>
          <a:p>
            <a:r>
              <a:rPr lang="en-US" altLang="ja-JP" b="1" dirty="0" smtClean="0"/>
              <a:t>Conclusion</a:t>
            </a:r>
            <a:endParaRPr kumimoji="1" lang="ja-JP" altLang="en-US" b="1" dirty="0"/>
          </a:p>
        </p:txBody>
      </p:sp>
      <p:sp>
        <p:nvSpPr>
          <p:cNvPr id="4" name="Content Placeholder 2"/>
          <p:cNvSpPr>
            <a:spLocks noGrp="1"/>
          </p:cNvSpPr>
          <p:nvPr>
            <p:ph idx="1"/>
          </p:nvPr>
        </p:nvSpPr>
        <p:spPr/>
        <p:txBody>
          <a:bodyPr>
            <a:normAutofit/>
          </a:bodyPr>
          <a:lstStyle/>
          <a:p>
            <a:r>
              <a:rPr lang="en-US" altLang="ja-JP" dirty="0" smtClean="0"/>
              <a:t>This document has proposed an additional clause to Evaluation Methodology </a:t>
            </a:r>
            <a:r>
              <a:rPr lang="en-US" altLang="ja-JP" dirty="0"/>
              <a:t> </a:t>
            </a:r>
            <a:r>
              <a:rPr lang="en-US" altLang="ja-JP" dirty="0" smtClean="0"/>
              <a:t>document  for  better coexistence </a:t>
            </a:r>
          </a:p>
          <a:p>
            <a:r>
              <a:rPr lang="en-US" altLang="ja-JP" dirty="0" smtClean="0"/>
              <a:t>The proposed clause reflects the comments received on the doc. IEEE802.11/1160r3 </a:t>
            </a:r>
          </a:p>
          <a:p>
            <a:r>
              <a:rPr lang="en-US" altLang="ja-JP" dirty="0" smtClean="0"/>
              <a:t>The proposed clause will not force any burden but ask the necessary mechanisms of co-existence</a:t>
            </a:r>
          </a:p>
          <a:p>
            <a:endParaRPr lang="en-US" altLang="ja-JP" dirty="0" smtClean="0"/>
          </a:p>
          <a:p>
            <a:pPr>
              <a:buNone/>
            </a:pPr>
            <a:endParaRPr lang="en-US" altLang="ja-JP" dirty="0" smtClean="0">
              <a:solidFill>
                <a:srgbClr val="FF0000"/>
              </a:solidFill>
            </a:endParaRPr>
          </a:p>
        </p:txBody>
      </p:sp>
      <p:sp>
        <p:nvSpPr>
          <p:cNvPr id="5" name="日付プレースホルダ 4"/>
          <p:cNvSpPr>
            <a:spLocks noGrp="1"/>
          </p:cNvSpPr>
          <p:nvPr>
            <p:ph type="dt" sz="half" idx="10"/>
          </p:nvPr>
        </p:nvSpPr>
        <p:spPr/>
        <p:txBody>
          <a:bodyPr/>
          <a:lstStyle/>
          <a:p>
            <a:pPr>
              <a:defRPr/>
            </a:pPr>
            <a:r>
              <a:rPr lang="en-US" altLang="ja-JP" smtClean="0"/>
              <a:t>January 2010</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A3CCF813-658A-4785-80DD-1C55C1EE1C37}" type="slidenum">
              <a:rPr lang="en-US" altLang="ja-JP" smtClean="0"/>
              <a:pPr>
                <a:defRPr/>
              </a:pPr>
              <a:t>4</a:t>
            </a:fld>
            <a:endParaRPr lang="en-US" altLang="ja-JP"/>
          </a:p>
        </p:txBody>
      </p:sp>
      <p:sp>
        <p:nvSpPr>
          <p:cNvPr id="7" name="フッター プレースホルダ 6"/>
          <p:cNvSpPr>
            <a:spLocks noGrp="1"/>
          </p:cNvSpPr>
          <p:nvPr>
            <p:ph type="ftr" sz="quarter" idx="11"/>
          </p:nvPr>
        </p:nvSpPr>
        <p:spPr/>
        <p:txBody>
          <a:bodyPr/>
          <a:lstStyle/>
          <a:p>
            <a:pPr>
              <a:defRPr/>
            </a:pPr>
            <a:r>
              <a:rPr lang="en-US" smtClean="0"/>
              <a:t>Shu Kato, NICT</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12872</TotalTime>
  <Words>282</Words>
  <Application>Microsoft Office PowerPoint</Application>
  <PresentationFormat>画面に合わせる (4:3)</PresentationFormat>
  <Paragraphs>62</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802-11-Submission</vt:lpstr>
      <vt:lpstr>Proposed Evaluation Methodology Addition</vt:lpstr>
      <vt:lpstr>Abstract</vt:lpstr>
      <vt:lpstr>Proposed Addition</vt:lpstr>
      <vt:lpstr>Conclusion</vt:lpstr>
    </vt:vector>
  </TitlesOfParts>
  <Company>Research In Motion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4th Teleconference Plan</dc:title>
  <dc:creator>Rich Kennedy</dc:creator>
  <cp:lastModifiedBy>sawahiro</cp:lastModifiedBy>
  <cp:revision>629</cp:revision>
  <cp:lastPrinted>1998-02-10T13:28:06Z</cp:lastPrinted>
  <dcterms:created xsi:type="dcterms:W3CDTF">2009-04-21T18:18:19Z</dcterms:created>
  <dcterms:modified xsi:type="dcterms:W3CDTF">2010-01-20T22:14:43Z</dcterms:modified>
</cp:coreProperties>
</file>