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1" r:id="rId3"/>
    <p:sldId id="293" r:id="rId4"/>
    <p:sldId id="272" r:id="rId5"/>
    <p:sldId id="273" r:id="rId6"/>
    <p:sldId id="282" r:id="rId7"/>
    <p:sldId id="274" r:id="rId8"/>
    <p:sldId id="277" r:id="rId9"/>
    <p:sldId id="284" r:id="rId10"/>
    <p:sldId id="308" r:id="rId11"/>
    <p:sldId id="298" r:id="rId12"/>
    <p:sldId id="295" r:id="rId13"/>
    <p:sldId id="301" r:id="rId14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567" autoAdjust="0"/>
  </p:normalViewPr>
  <p:slideViewPr>
    <p:cSldViewPr>
      <p:cViewPr>
        <p:scale>
          <a:sx n="80" d="100"/>
          <a:sy n="80" d="100"/>
        </p:scale>
        <p:origin x="-127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20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Alex Ashley, NDS Ltd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1EEF8F50-FA1A-4380-B193-F8F7F7FC0D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i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i="0"/>
            </a:lvl5pPr>
          </a:lstStyle>
          <a:p>
            <a:pPr lvl="4">
              <a:defRPr/>
            </a:pPr>
            <a:r>
              <a:rPr lang="en-GB"/>
              <a:t>Alex Ashley, NDS Ltd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B98D1C7B-7692-4483-908C-B3322684E7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6AB58BC1-3B66-43BD-840C-C4020DA139E6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C1B414-7D76-4D72-9B19-3828852BBC9D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A9CAAE0-5249-4132-9026-7C20C560A790}" type="slidenum">
              <a:rPr lang="en-US" i="0"/>
              <a:pPr algn="r" defTabSz="933450"/>
              <a:t>13</a:t>
            </a:fld>
            <a:endParaRPr lang="en-US" i="0"/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88F49B3-9DB3-47E2-9B61-355ABD7205E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7F8ADA25-FB63-404F-A162-DCD2BBD0D09C}" type="slidenum">
              <a:rPr lang="en-US" i="0"/>
              <a:pPr algn="r" defTabSz="933450"/>
              <a:t>2</a:t>
            </a:fld>
            <a:endParaRPr lang="en-US" i="0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660044B-75C7-4E6D-8A2A-AF837EBAA2D2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071349D-C277-4FAD-805D-ADDCB9CE493B}" type="slidenum">
              <a:rPr lang="en-US" i="0"/>
              <a:pPr algn="r" defTabSz="933450"/>
              <a:t>4</a:t>
            </a:fld>
            <a:endParaRPr lang="en-US" i="0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66F6FE0B-F82A-4258-AD4E-22C0B0B42E2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DA3E0759-8559-48A7-ADEA-588E9E4F9DF5}" type="slidenum">
              <a:rPr lang="en-US" i="0"/>
              <a:pPr algn="r" defTabSz="933450"/>
              <a:t>5</a:t>
            </a:fld>
            <a:endParaRPr lang="en-US" i="0"/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1E3227BC-355F-4EA7-B856-022A51C3132E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765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76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765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765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914E8B46-D63A-4890-81E1-391F627218E1}" type="slidenum">
              <a:rPr lang="en-US" i="0"/>
              <a:pPr algn="r" defTabSz="933450"/>
              <a:t>7</a:t>
            </a:fld>
            <a:endParaRPr lang="en-US" i="0"/>
          </a:p>
        </p:txBody>
      </p:sp>
      <p:sp>
        <p:nvSpPr>
          <p:cNvPr id="27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5125"/>
          </a:xfrm>
          <a:noFill/>
          <a:ln/>
        </p:spPr>
        <p:txBody>
          <a:bodyPr lIns="91678" tIns="45035" rIns="91678" bIns="45035"/>
          <a:lstStyle/>
          <a:p>
            <a:endParaRPr lang="en-US" smtClean="0"/>
          </a:p>
        </p:txBody>
      </p:sp>
      <p:sp>
        <p:nvSpPr>
          <p:cNvPr id="27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02282E3D-0B3A-42AF-AD49-0B819C7E874A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A5D49252-3BC1-477D-A425-84137A30DB79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07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07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07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07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2AE60A34-1358-4158-8D71-D779534DE7CF}" type="slidenum">
              <a:rPr lang="en-US" i="0"/>
              <a:pPr algn="r" defTabSz="933450"/>
              <a:t>10</a:t>
            </a:fld>
            <a:endParaRPr lang="en-US" i="0"/>
          </a:p>
        </p:txBody>
      </p:sp>
      <p:sp>
        <p:nvSpPr>
          <p:cNvPr id="30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BE3AC782-7449-4E8B-8239-B4217F80A8EE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277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27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277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277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585A5113-3C87-469A-B62B-0C76B3B19017}" type="slidenum">
              <a:rPr lang="en-US" i="0"/>
              <a:pPr algn="r" defTabSz="933450"/>
              <a:t>11</a:t>
            </a:fld>
            <a:endParaRPr lang="en-US" i="0"/>
          </a:p>
        </p:txBody>
      </p:sp>
      <p:sp>
        <p:nvSpPr>
          <p:cNvPr id="32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B327E26E-4A57-413A-A21E-29992121ED01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C6A6C8AF-3AF3-4E7C-90C6-DE7D908E3F76}" type="slidenum">
              <a:rPr lang="en-US" i="0"/>
              <a:pPr algn="r" defTabSz="933450"/>
              <a:t>12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4B8F39-C561-467F-BE42-E2104E3B59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090CC05-1CAE-43C0-840A-6AF10AA62F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F16D36E-AA91-4E82-BFD0-E0EC22157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BDA1A5F-1CB7-4099-A9F9-9750E351C0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0BC1A56-1784-4409-985F-6C7897BBB6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5A0CB52-AF9C-449F-B3C5-40B0D5688D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F1FEA1E-432B-4D9C-BD0E-6D30D50C3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0F32763-240B-4F42-9FBB-E9B8C1BE72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5A779C3-4F8E-416E-A299-7820CB9F9A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7E0ED68-0C27-4292-9327-CFC347BC70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9D4DC97-1D63-4132-8AC4-67D294D624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7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i="0" smtClean="0"/>
            </a:lvl1pPr>
          </a:lstStyle>
          <a:p>
            <a:pPr>
              <a:defRPr/>
            </a:pPr>
            <a:r>
              <a:rPr lang="en-US" smtClean="0"/>
              <a:t>Jan 2010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188" y="6475413"/>
            <a:ext cx="2344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0"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i="0"/>
            </a:lvl1pPr>
          </a:lstStyle>
          <a:p>
            <a:pPr>
              <a:defRPr/>
            </a:pPr>
            <a:r>
              <a:rPr lang="en-GB"/>
              <a:t>Slide </a:t>
            </a:r>
            <a:fld id="{6FB7F9CD-03B8-4D4A-AEBA-404AC5AFA5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4189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i="0" dirty="0"/>
              <a:t>doc.: IEEE </a:t>
            </a:r>
            <a:r>
              <a:rPr lang="en-GB" sz="1800" b="1" i="0" dirty="0" smtClean="0"/>
              <a:t>802.11-09/0053r0</a:t>
            </a:r>
            <a:endParaRPr lang="en-GB" sz="1800" b="1" i="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events.ieee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2008-11/LMSC_OM_approved_081114.pdf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www.ieee802.org/11/DocFiles/07/11-07-0360-04-0000-802-11-policies-and-proceedur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standards.ieee.org/faqs/affiliationFAQ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400" dirty="0" smtClean="0"/>
              <a:t>802.11aa – Robust Audio Video Transport Streaming </a:t>
            </a:r>
            <a:br>
              <a:rPr lang="en-US" sz="2400" dirty="0" smtClean="0"/>
            </a:br>
            <a:r>
              <a:rPr lang="en-US" sz="2800" dirty="0" smtClean="0"/>
              <a:t>Los Angeles</a:t>
            </a:r>
            <a:r>
              <a:rPr lang="en-US" sz="2800" dirty="0" smtClean="0"/>
              <a:t>, California</a:t>
            </a:r>
            <a:r>
              <a:rPr lang="en-GB" sz="2400" dirty="0" smtClean="0"/>
              <a:t> </a:t>
            </a:r>
            <a:r>
              <a:rPr lang="en-US" sz="2400" dirty="0" smtClean="0"/>
              <a:t>Opening Report</a:t>
            </a:r>
            <a:endParaRPr lang="en-GB" sz="2400" dirty="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2010-01-15</a:t>
            </a:r>
            <a:endParaRPr lang="en-GB" sz="2000" b="0" dirty="0" smtClean="0"/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327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i="0"/>
              <a:t>Authors:</a:t>
            </a:r>
            <a:endParaRPr lang="en-GB" sz="2000" i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71472" y="2786058"/>
          <a:ext cx="7877175" cy="2682875"/>
        </p:xfrm>
        <a:graphic>
          <a:graphicData uri="http://schemas.openxmlformats.org/presentationml/2006/ole">
            <p:oleObj spid="_x0000_s1026" name="Document" r:id="rId4" imgW="8706169" imgH="2960359" progId="Word.Document.8">
              <p:embed/>
            </p:oleObj>
          </a:graphicData>
        </a:graphic>
      </p:graphicFrame>
      <p:sp>
        <p:nvSpPr>
          <p:cNvPr id="103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103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3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3B027EF3-5788-4423-8260-4F8112C93FD8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4C388C18-483F-457A-8844-19A8464359C2}" type="slidenum">
              <a:rPr lang="en-US" i="0"/>
              <a:pPr algn="ctr"/>
              <a:t>10</a:t>
            </a:fld>
            <a:endParaRPr lang="en-US" i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Minutes review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Atlanta </a:t>
            </a:r>
            <a:r>
              <a:rPr lang="en-US" dirty="0" smtClean="0"/>
              <a:t>Minutes (</a:t>
            </a:r>
            <a:r>
              <a:rPr lang="en-US" dirty="0" smtClean="0"/>
              <a:t>09/1270r0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Teleconference </a:t>
            </a:r>
            <a:r>
              <a:rPr lang="en-US" dirty="0" smtClean="0"/>
              <a:t>Minutes </a:t>
            </a:r>
            <a:r>
              <a:rPr lang="en-US" dirty="0" smtClean="0"/>
              <a:t>(</a:t>
            </a:r>
            <a:r>
              <a:rPr lang="en-US" dirty="0" smtClean="0"/>
              <a:t>10</a:t>
            </a:r>
            <a:r>
              <a:rPr lang="en-US" dirty="0" smtClean="0"/>
              <a:t>/0052r0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1229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1229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229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D762B11-24E3-475B-869E-5D46AB9E9FD6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D4416440-AB0E-44C3-A9F5-03F9CFBDCD69}" type="slidenum">
              <a:rPr lang="en-US" i="0"/>
              <a:pPr algn="ctr"/>
              <a:t>11</a:t>
            </a:fld>
            <a:endParaRPr lang="en-US" i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TGaa </a:t>
            </a:r>
            <a:r>
              <a:rPr lang="en-US" dirty="0" smtClean="0"/>
              <a:t>Atlanta (Nov 2009) </a:t>
            </a:r>
            <a:r>
              <a:rPr lang="en-US" dirty="0" smtClean="0"/>
              <a:t>Session Minutes (in document </a:t>
            </a:r>
            <a:r>
              <a:rPr lang="en-US" dirty="0" smtClean="0"/>
              <a:t>09/1270r0</a:t>
            </a:r>
            <a:r>
              <a:rPr lang="en-US" dirty="0" smtClean="0"/>
              <a:t>).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4341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14342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4343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C7F9A83-5BE8-4ABC-AFD7-53339110F04E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1AC4C706-01BD-4E2D-8CDB-27E1E4C656CD}" type="slidenum">
              <a:rPr lang="en-US" i="0"/>
              <a:pPr algn="ctr"/>
              <a:t>12</a:t>
            </a:fld>
            <a:endParaRPr lang="en-US" i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Motion-2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</a:t>
            </a:r>
            <a:r>
              <a:rPr lang="en-US" dirty="0" smtClean="0"/>
              <a:t>Jan 11, 2010 </a:t>
            </a:r>
            <a:r>
              <a:rPr lang="en-US" dirty="0" smtClean="0"/>
              <a:t>Teleconference Minutes (document </a:t>
            </a:r>
            <a:r>
              <a:rPr lang="en-US" dirty="0" smtClean="0"/>
              <a:t>10/0052r0</a:t>
            </a:r>
            <a:r>
              <a:rPr lang="en-US" dirty="0" smtClean="0"/>
              <a:t>)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5365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5367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DF03932-DD2F-4B53-860B-02AD21FDF51C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0813768-8378-4336-A61B-0A7FAC31F3BF}" type="slidenum">
              <a:rPr lang="en-US" i="0"/>
              <a:pPr algn="ctr"/>
              <a:t>13</a:t>
            </a:fld>
            <a:endParaRPr lang="en-US" i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Motion-3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 indent="0">
              <a:lnSpc>
                <a:spcPct val="80000"/>
              </a:lnSpc>
              <a:buFontTx/>
              <a:buNone/>
            </a:pPr>
            <a:r>
              <a:rPr lang="en-US" sz="2400" b="1" dirty="0" smtClean="0"/>
              <a:t>Move to approve the following Teleconference schedule for TGaa: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dirty="0" smtClean="0"/>
              <a:t>Bi-Weekly Monday 1100-1230 Hrs ET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dirty="0" smtClean="0"/>
              <a:t>Feb 01, Feb 15</a:t>
            </a:r>
            <a:r>
              <a:rPr lang="en-US" dirty="0" smtClean="0"/>
              <a:t> </a:t>
            </a:r>
            <a:r>
              <a:rPr lang="en-US" dirty="0" smtClean="0"/>
              <a:t>and</a:t>
            </a:r>
            <a:r>
              <a:rPr lang="en-US" dirty="0" smtClean="0"/>
              <a:t> Mar 01</a:t>
            </a:r>
            <a:endParaRPr lang="en-US" dirty="0" smtClean="0"/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741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1741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741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021554-902F-4968-A28C-425BE971E937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FBE27601-6CD3-498C-A422-F8A5B9B5583C}" type="slidenum">
              <a:rPr lang="en-US" i="0"/>
              <a:pPr algn="ctr"/>
              <a:t>2</a:t>
            </a:fld>
            <a:endParaRPr lang="en-US" i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submission summarizes TGaa goals and agenda for the IEEE 802.11 </a:t>
            </a:r>
            <a:r>
              <a:rPr lang="en-GB" dirty="0" smtClean="0"/>
              <a:t>Los Angeles, California </a:t>
            </a:r>
            <a:r>
              <a:rPr lang="en-GB" dirty="0" smtClean="0"/>
              <a:t>Session</a:t>
            </a:r>
            <a:r>
              <a:rPr lang="en-US" dirty="0" smtClean="0"/>
              <a:t> </a:t>
            </a:r>
            <a:r>
              <a:rPr lang="en-US" dirty="0" smtClean="0"/>
              <a:t>(January 2010)</a:t>
            </a:r>
            <a:endParaRPr lang="en-US" dirty="0" smtClean="0"/>
          </a:p>
        </p:txBody>
      </p:sp>
      <p:sp>
        <p:nvSpPr>
          <p:cNvPr id="307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3078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9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7162A4AF-B933-4923-9BF2-23295E031EDE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500034" y="1285860"/>
            <a:ext cx="8286753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800" i="0" dirty="0" smtClean="0"/>
              <a:t>Goals </a:t>
            </a:r>
            <a:r>
              <a:rPr lang="en-US" sz="2800" i="0" dirty="0"/>
              <a:t>for the </a:t>
            </a:r>
            <a:r>
              <a:rPr lang="en-US" sz="2800" i="0" dirty="0" smtClean="0"/>
              <a:t>Los Angeles </a:t>
            </a:r>
            <a:r>
              <a:rPr lang="en-US" sz="2800" i="0" dirty="0"/>
              <a:t>Session:</a:t>
            </a:r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 smtClean="0"/>
              <a:t>Listen to technical proposals relevant to 802.11aa topics</a:t>
            </a:r>
            <a:endParaRPr lang="en-US" sz="2400" i="0" dirty="0"/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 smtClean="0"/>
              <a:t>Complete review of interworking with 802.1Qat proposal </a:t>
            </a:r>
            <a:endParaRPr lang="en-US" sz="2400" i="0" dirty="0"/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/>
              <a:t>Complete review of Intra-AC </a:t>
            </a:r>
            <a:r>
              <a:rPr lang="en-US" sz="2400" i="0" dirty="0" smtClean="0"/>
              <a:t>prioritization proposal</a:t>
            </a:r>
            <a:endParaRPr lang="en-US" sz="2400" i="0" dirty="0"/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 smtClean="0"/>
              <a:t>Discuss and resolve review comments on Draft 0.03.</a:t>
            </a:r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 smtClean="0"/>
              <a:t>Stage </a:t>
            </a:r>
            <a:r>
              <a:rPr lang="en-US" sz="2400" i="0" dirty="0"/>
              <a:t>normative/informative text corresponding to all .11aa PAR topics for inclusion into the draft </a:t>
            </a:r>
            <a:r>
              <a:rPr lang="en-US" sz="2400" i="0" dirty="0" smtClean="0"/>
              <a:t> v0.99</a:t>
            </a:r>
            <a:endParaRPr lang="en-US" sz="2400" i="0" dirty="0"/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 smtClean="0"/>
              <a:t>Plan for the </a:t>
            </a:r>
            <a:r>
              <a:rPr lang="en-US" sz="2400" i="0" dirty="0" smtClean="0"/>
              <a:t>Joint </a:t>
            </a:r>
            <a:r>
              <a:rPr lang="en-US" sz="2400" i="0" dirty="0"/>
              <a:t>meeting with </a:t>
            </a:r>
            <a:r>
              <a:rPr lang="en-US" sz="2400" i="0" dirty="0" smtClean="0"/>
              <a:t>802.1AVB in March</a:t>
            </a:r>
            <a:endParaRPr lang="en-US" sz="2400" i="0" dirty="0"/>
          </a:p>
          <a:p>
            <a:pPr marL="457200" indent="-457200">
              <a:defRPr/>
            </a:pPr>
            <a:endParaRPr lang="en-US" sz="2400" i="0" dirty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529013" y="785813"/>
            <a:ext cx="1757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Snapshot</a:t>
            </a:r>
          </a:p>
        </p:txBody>
      </p:sp>
      <p:sp>
        <p:nvSpPr>
          <p:cNvPr id="4100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410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410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97E7D52-763E-4140-8534-DB81DAF73A2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67F23711-B330-4247-A626-C83CC2860676}" type="slidenum">
              <a:rPr lang="en-US" i="0"/>
              <a:pPr algn="ctr"/>
              <a:t>4</a:t>
            </a:fld>
            <a:endParaRPr lang="en-US" i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Opening Report</a:t>
            </a:r>
          </a:p>
        </p:txBody>
      </p:sp>
      <p:sp>
        <p:nvSpPr>
          <p:cNvPr id="5124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5125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5126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EEC0BCF-7255-43BF-B7F1-0C510E885C4E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F4CA33FA-F2FA-4E56-814D-F56189319E85}" type="slidenum">
              <a:rPr lang="en-US" i="0"/>
              <a:pPr algn="ctr"/>
              <a:t>5</a:t>
            </a:fld>
            <a:endParaRPr lang="en-US" i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folHlink"/>
                </a:solidFill>
              </a:rPr>
              <a:t>Attendance Recording - 802.11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Sign-in at </a:t>
            </a:r>
            <a:r>
              <a:rPr lang="en-US" smtClean="0">
                <a:hlinkClick r:id="rId3"/>
              </a:rPr>
              <a:t>http://newton.events.ieee.org</a:t>
            </a:r>
            <a:r>
              <a:rPr lang="en-US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“newton” is a local server, not reachable via a VPN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“newton” is active only during 802.11 sessions</a:t>
            </a:r>
          </a:p>
          <a:p>
            <a:pPr>
              <a:lnSpc>
                <a:spcPct val="80000"/>
              </a:lnSpc>
            </a:pPr>
            <a:r>
              <a:rPr lang="en-US" smtClean="0"/>
              <a:t>First “sign in” to provide contact information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Only name and affiliation may be posted publicly, as per IEEE rules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No other personal information will be publicly available</a:t>
            </a:r>
          </a:p>
          <a:p>
            <a:pPr>
              <a:lnSpc>
                <a:spcPct val="80000"/>
              </a:lnSpc>
            </a:pPr>
            <a:r>
              <a:rPr lang="en-US" smtClean="0"/>
              <a:t>Second, log attendance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635375" y="4797425"/>
            <a:ext cx="19431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600" b="1" i="0">
                <a:solidFill>
                  <a:srgbClr val="FF0000"/>
                </a:solidFill>
                <a:latin typeface="Arial" charset="0"/>
              </a:rPr>
              <a:t>Sign In</a:t>
            </a:r>
          </a:p>
        </p:txBody>
      </p:sp>
      <p:sp>
        <p:nvSpPr>
          <p:cNvPr id="615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615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615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70298EE-769B-472E-B161-5AF19E975527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889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2160588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As a Courtesy To Others  …</a:t>
            </a:r>
          </a:p>
          <a:p>
            <a:pPr>
              <a:buFontTx/>
              <a:buNone/>
            </a:pPr>
            <a:r>
              <a:rPr lang="en-US" smtClean="0"/>
              <a:t>	PLEASE switch your Mobile Phones OFF, or to VIBRATE Alert, remember to MUTE your PC also please !</a:t>
            </a:r>
          </a:p>
          <a:p>
            <a:pPr lvl="1">
              <a:buFontTx/>
              <a:buNone/>
            </a:pPr>
            <a:r>
              <a:rPr lang="en-US" sz="1800" smtClean="0">
                <a:solidFill>
                  <a:srgbClr val="990000"/>
                </a:solidFill>
              </a:rPr>
              <a:t>"Our thanks to all those people who now use Headsets !”</a:t>
            </a:r>
            <a:endParaRPr lang="en-GB" sz="1800" smtClean="0">
              <a:solidFill>
                <a:srgbClr val="990000"/>
              </a:solidFill>
            </a:endParaRPr>
          </a:p>
        </p:txBody>
      </p:sp>
      <p:pic>
        <p:nvPicPr>
          <p:cNvPr id="7171" name="Picture 36" descr="ieee802-11-tm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620713"/>
            <a:ext cx="27146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an03500_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763588"/>
            <a:ext cx="158908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</p:pic>
      <p:pic>
        <p:nvPicPr>
          <p:cNvPr id="7173" name="Picture 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89476">
            <a:off x="6481763" y="4005263"/>
            <a:ext cx="26987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 Box 2890"/>
          <p:cNvSpPr txBox="1">
            <a:spLocks noChangeArrowheads="1"/>
          </p:cNvSpPr>
          <p:nvPr/>
        </p:nvSpPr>
        <p:spPr bwMode="auto">
          <a:xfrm>
            <a:off x="592138" y="4440238"/>
            <a:ext cx="5708650" cy="1004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i="0"/>
              <a:t>The use of Audio and / or Video recording of any 802.11 meeting is Specifically Prohibited as per the 802.11 WG Policies and Procedures. This is mandated by the IEEE-SASB in the OpManual - 5.3.3.5. Still photography is only permitted by a public request and permission of the meeting membership via the WG Chair, and is not for commercial purposes, also mandated by IEEE-SASB in the OpManual - 5.3.3.4. </a:t>
            </a:r>
            <a:endParaRPr lang="en-GB" i="0"/>
          </a:p>
        </p:txBody>
      </p:sp>
      <p:pic>
        <p:nvPicPr>
          <p:cNvPr id="7175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5516563"/>
            <a:ext cx="1023938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113" y="573405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5418138"/>
            <a:ext cx="13239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Line 2894"/>
          <p:cNvSpPr>
            <a:spLocks noChangeShapeType="1"/>
          </p:cNvSpPr>
          <p:nvPr/>
        </p:nvSpPr>
        <p:spPr bwMode="auto">
          <a:xfrm>
            <a:off x="1331913" y="5734050"/>
            <a:ext cx="576262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2895"/>
          <p:cNvSpPr>
            <a:spLocks noChangeShapeType="1"/>
          </p:cNvSpPr>
          <p:nvPr/>
        </p:nvSpPr>
        <p:spPr bwMode="auto">
          <a:xfrm>
            <a:off x="3203575" y="5805488"/>
            <a:ext cx="576263" cy="5032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2896"/>
          <p:cNvSpPr>
            <a:spLocks noChangeShapeType="1"/>
          </p:cNvSpPr>
          <p:nvPr/>
        </p:nvSpPr>
        <p:spPr bwMode="auto">
          <a:xfrm>
            <a:off x="5219700" y="5661025"/>
            <a:ext cx="576263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2897"/>
          <p:cNvSpPr>
            <a:spLocks noChangeShapeType="1"/>
          </p:cNvSpPr>
          <p:nvPr/>
        </p:nvSpPr>
        <p:spPr bwMode="auto">
          <a:xfrm rot="-5400000">
            <a:off x="1295400" y="5697538"/>
            <a:ext cx="576263" cy="5032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2898"/>
          <p:cNvSpPr>
            <a:spLocks noChangeShapeType="1"/>
          </p:cNvSpPr>
          <p:nvPr/>
        </p:nvSpPr>
        <p:spPr bwMode="auto">
          <a:xfrm rot="-5400000">
            <a:off x="3167063" y="5842000"/>
            <a:ext cx="576262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2899"/>
          <p:cNvSpPr>
            <a:spLocks noChangeShapeType="1"/>
          </p:cNvSpPr>
          <p:nvPr/>
        </p:nvSpPr>
        <p:spPr bwMode="auto">
          <a:xfrm rot="-5400000">
            <a:off x="5183187" y="5697538"/>
            <a:ext cx="576263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4" name="Date Placeholder 1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7185" name="Footer Placeholder 1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7186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280FBEE8-7245-4C37-BF49-9EEEF22A149F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FDDBFD8B-691C-4F66-B1FD-6F447CD3E8D7}" type="slidenum">
              <a:rPr lang="en-US" i="0"/>
              <a:pPr algn="ctr"/>
              <a:t>7</a:t>
            </a:fld>
            <a:endParaRPr lang="en-US" i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i="0" u="sng">
              <a:solidFill>
                <a:schemeClr val="tx2"/>
              </a:solidFill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 i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dirty="0" smtClean="0"/>
              <a:t>802.11aa – </a:t>
            </a:r>
            <a:r>
              <a:rPr lang="en-US" dirty="0" smtClean="0"/>
              <a:t>January 2010</a:t>
            </a:r>
            <a:endParaRPr lang="en-US" dirty="0" smtClean="0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81000" y="1524000"/>
            <a:ext cx="8077200" cy="418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 Call Meeting to Order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 Policies and Procedures, Attendance reminder</a:t>
            </a:r>
            <a:r>
              <a:rPr lang="en-US" sz="1800" b="1" i="0" dirty="0"/>
              <a:t>:  http://newton.events.ieee.org/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**IEEE Patent Policy </a:t>
            </a:r>
            <a:r>
              <a:rPr lang="en-US" sz="1800" i="0" dirty="0">
                <a:hlinkClick r:id="rId3"/>
              </a:rPr>
              <a:t>http://standards.ieee.org/board/pat/pat-slideset.ppt</a:t>
            </a:r>
            <a:r>
              <a:rPr lang="en-US" sz="1800" i="0" dirty="0"/>
              <a:t>	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i="0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sz="1800" i="0" dirty="0"/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***Affiliation FAQ - </a:t>
            </a:r>
            <a:r>
              <a:rPr lang="en-US" sz="1800" i="0" dirty="0">
                <a:hlinkClick r:id="rId4"/>
              </a:rPr>
              <a:t>http://standards.ieee.org/faqs/affiliationFAQ.html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Anti-Trust FAQ - </a:t>
            </a:r>
            <a:r>
              <a:rPr lang="en-US" sz="1800" i="0" dirty="0">
                <a:hlinkClick r:id="rId5"/>
              </a:rPr>
              <a:t>http://standards.ieee.org/resources/antitrust-guidelines.pdf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Ethics - </a:t>
            </a:r>
            <a:r>
              <a:rPr lang="en-US" sz="1800" i="0" dirty="0">
                <a:hlinkClick r:id="rId6"/>
              </a:rPr>
              <a:t>http://www.ieee.org/portal/cms_docs/about/CoE_poster.pdf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IEEE 802.11 Policies and Procedures - </a:t>
            </a:r>
            <a:r>
              <a:rPr lang="en-US" sz="1800" i="0" dirty="0">
                <a:hlinkClick r:id="rId7"/>
              </a:rPr>
              <a:t>http://www.ieee802.org/11/DocFiles/07/11-07-0360-04-0000-802-11-policies-and-proceedures.htm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IEEE 802 Policies and Procedures - </a:t>
            </a:r>
            <a:r>
              <a:rPr lang="en-US" sz="1800" u="sng" dirty="0">
                <a:hlinkClick r:id="rId8"/>
              </a:rPr>
              <a:t>http://www.ieee802.org/PNP/2008-11/LMSC_OM_approved_081114.pdf</a:t>
            </a:r>
            <a:endParaRPr lang="en-US" sz="1800" i="0" dirty="0"/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i="0"/>
              <a:t>** Read slide deck</a:t>
            </a:r>
          </a:p>
          <a:p>
            <a:r>
              <a:rPr lang="en-US" i="0"/>
              <a:t>*** Note especially items #7 &amp; #11</a:t>
            </a:r>
          </a:p>
          <a:p>
            <a:endParaRPr lang="en-US" i="0"/>
          </a:p>
        </p:txBody>
      </p:sp>
      <p:sp>
        <p:nvSpPr>
          <p:cNvPr id="8200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820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8202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181D5D99-0814-4042-80C8-A5009E9A1934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Technical Presentations</a:t>
            </a:r>
          </a:p>
        </p:txBody>
      </p:sp>
      <p:sp>
        <p:nvSpPr>
          <p:cNvPr id="9219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A8160039-7C7E-43BA-84AB-E703A5BADC84}" type="slidenum">
              <a:rPr lang="en-US" i="0"/>
              <a:pPr algn="ctr"/>
              <a:t>8</a:t>
            </a:fld>
            <a:endParaRPr lang="en-US" i="0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609600" y="1463675"/>
            <a:ext cx="830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endParaRPr lang="en-US" sz="1800" i="0" dirty="0"/>
          </a:p>
          <a:p>
            <a:pPr>
              <a:defRPr/>
            </a:pPr>
            <a:endParaRPr lang="en-US" sz="1600" i="0" dirty="0"/>
          </a:p>
          <a:p>
            <a:pPr>
              <a:defRPr/>
            </a:pPr>
            <a:endParaRPr lang="en-US" sz="1600" i="0" dirty="0"/>
          </a:p>
        </p:txBody>
      </p:sp>
      <p:sp>
        <p:nvSpPr>
          <p:cNvPr id="9221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9222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9223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EBE3162-9B38-4B14-93F6-9167CD401A1B}" type="slidenum">
              <a:rPr lang="en-GB" smtClean="0"/>
              <a:pPr/>
              <a:t>8</a:t>
            </a:fld>
            <a:endParaRPr lang="en-GB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00063" y="1446213"/>
          <a:ext cx="7858179" cy="4476624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428760"/>
                <a:gridCol w="3810026"/>
                <a:gridCol w="2619393"/>
              </a:tblGrid>
              <a:tr h="32918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5514" marR="5514" marT="2757" marB="2757"/>
                </a:tc>
              </a:tr>
              <a:tr h="5385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Document number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Title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Author(s)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</a:tr>
              <a:tr h="627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09/850r1</a:t>
                      </a:r>
                      <a:r>
                        <a:rPr lang="en-US" sz="1600" u="none" strike="noStrike" baseline="0" dirty="0" smtClean="0">
                          <a:latin typeface="+mn-lt"/>
                        </a:rPr>
                        <a:t> and 10/0048r0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Alternate EDCA</a:t>
                      </a:r>
                      <a:r>
                        <a:rPr lang="en-US" sz="1600" u="none" strike="noStrike" baseline="0" dirty="0" smtClean="0">
                          <a:latin typeface="+mn-lt"/>
                        </a:rPr>
                        <a:t> Parameter Set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Alex Ashley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10/926r6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and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10/0054r0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Interworking with 802.1Qat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Ganesh Venkatesan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6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10/0055r0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Draft 0.03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Internal Review Comments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TGaa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members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TGaa Agenda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4608544" y="3643314"/>
            <a:ext cx="4257675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Thursday </a:t>
            </a:r>
            <a:r>
              <a:rPr lang="en-US" sz="1600" b="1" i="0" dirty="0" smtClean="0"/>
              <a:t>AM1</a:t>
            </a:r>
            <a:endParaRPr lang="en-US" sz="1600" b="1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  <a:endParaRPr lang="en-US" sz="1400" i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Motions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Teleconference Schedule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Approval of minutes</a:t>
            </a:r>
            <a:endParaRPr lang="en-US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Plan for joint meeting with AVB in March</a:t>
            </a:r>
            <a:endParaRPr lang="en-US" sz="1400" i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Review </a:t>
            </a:r>
            <a:r>
              <a:rPr lang="en-US" sz="1400" i="0" dirty="0"/>
              <a:t>closing </a:t>
            </a:r>
            <a:r>
              <a:rPr lang="en-US" sz="1400" i="0" dirty="0" smtClean="0"/>
              <a:t>report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Adjourn</a:t>
            </a:r>
            <a:endParaRPr lang="en-US" sz="1400" i="0" dirty="0"/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322263" y="1643062"/>
            <a:ext cx="4392612" cy="142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Monday </a:t>
            </a:r>
            <a:r>
              <a:rPr lang="en-US" sz="1600" b="1" i="0" dirty="0" smtClean="0"/>
              <a:t>AM2 (Alternate EDCA Parameter Set)</a:t>
            </a:r>
            <a:endParaRPr lang="en-US" sz="1600" b="1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Review Plan for </a:t>
            </a:r>
            <a:r>
              <a:rPr lang="en-US" sz="1400" i="0" dirty="0" smtClean="0"/>
              <a:t>Los Angeles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Technical Presentation(s) 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endParaRPr lang="en-US" sz="1400" i="0" dirty="0">
              <a:solidFill>
                <a:srgbClr val="FF33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1" i="0" dirty="0"/>
          </a:p>
        </p:txBody>
      </p:sp>
      <p:sp>
        <p:nvSpPr>
          <p:cNvPr id="10246" name="Date Placeholder 1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2010</a:t>
            </a:r>
            <a:endParaRPr lang="en-GB"/>
          </a:p>
        </p:txBody>
      </p:sp>
      <p:sp>
        <p:nvSpPr>
          <p:cNvPr id="10247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378607" y="6475413"/>
            <a:ext cx="2344737" cy="184150"/>
          </a:xfrm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248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4524407" y="6475413"/>
            <a:ext cx="530225" cy="182562"/>
          </a:xfrm>
          <a:noFill/>
        </p:spPr>
        <p:txBody>
          <a:bodyPr/>
          <a:lstStyle/>
          <a:p>
            <a:r>
              <a:rPr lang="en-GB" smtClean="0"/>
              <a:t>Slide </a:t>
            </a:r>
            <a:fld id="{FBD65239-466C-4EE3-BAAB-A97178282839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285750" y="3286125"/>
            <a:ext cx="439261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 smtClean="0"/>
              <a:t>Monday Eve </a:t>
            </a:r>
            <a:endParaRPr lang="en-US" sz="1600" b="1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Comment Resolution</a:t>
            </a:r>
            <a:endParaRPr lang="en-US" sz="1400" i="0" dirty="0"/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250825" y="4714874"/>
            <a:ext cx="4392613" cy="142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Tuesday </a:t>
            </a:r>
            <a:r>
              <a:rPr lang="en-US" sz="1600" b="1" i="0" dirty="0" smtClean="0"/>
              <a:t>PM1 (Internal Review of D0.03)</a:t>
            </a:r>
            <a:endParaRPr lang="en-US" sz="1600" b="1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Comment Resolution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679982" y="1714502"/>
            <a:ext cx="4392612" cy="157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Wednesday </a:t>
            </a:r>
            <a:r>
              <a:rPr lang="en-US" sz="1600" b="1" i="0" dirty="0" smtClean="0"/>
              <a:t>PM2 (Interworking)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Interworking with 802.1Qat</a:t>
            </a:r>
            <a:endParaRPr lang="en-US" sz="1400" i="0" dirty="0" smtClean="0"/>
          </a:p>
          <a:p>
            <a:pPr marL="742950" lvl="1" indent="-285750">
              <a:spcBef>
                <a:spcPct val="20000"/>
              </a:spcBef>
            </a:pPr>
            <a:endParaRPr lang="en-US" sz="14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29780</TotalTime>
  <Words>800</Words>
  <Application>Microsoft Office PowerPoint</Application>
  <PresentationFormat>On-screen Show (4:3)</PresentationFormat>
  <Paragraphs>215</Paragraphs>
  <Slides>13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802.11aa – Robust Audio Video Transport Streaming  Los Angeles, California Opening Report</vt:lpstr>
      <vt:lpstr>Abstract</vt:lpstr>
      <vt:lpstr>Slide 3</vt:lpstr>
      <vt:lpstr>Opening Report</vt:lpstr>
      <vt:lpstr>Attendance Recording - 802.11</vt:lpstr>
      <vt:lpstr>Slide 6</vt:lpstr>
      <vt:lpstr>802.11aa – January 2010</vt:lpstr>
      <vt:lpstr>Technical Presentations</vt:lpstr>
      <vt:lpstr>TGaa Agenda</vt:lpstr>
      <vt:lpstr>Minutes review</vt:lpstr>
      <vt:lpstr>Motion-1</vt:lpstr>
      <vt:lpstr>Motion-2</vt:lpstr>
      <vt:lpstr>Motion-3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802.11aa – Robust Audio Video Transport Streaming  Waikoloa Opening Report</dc:title>
  <dc:creator>ganesh Venkatesan</dc:creator>
  <cp:lastModifiedBy>gvenkate</cp:lastModifiedBy>
  <cp:revision>134</cp:revision>
  <cp:lastPrinted>1998-02-10T13:28:06Z</cp:lastPrinted>
  <dcterms:created xsi:type="dcterms:W3CDTF">2008-08-29T09:10:08Z</dcterms:created>
  <dcterms:modified xsi:type="dcterms:W3CDTF">2010-01-17T04:01:41Z</dcterms:modified>
</cp:coreProperties>
</file>