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1" r:id="rId3"/>
    <p:sldId id="293" r:id="rId4"/>
    <p:sldId id="277" r:id="rId5"/>
    <p:sldId id="305" r:id="rId6"/>
    <p:sldId id="311" r:id="rId7"/>
    <p:sldId id="308" r:id="rId8"/>
    <p:sldId id="307" r:id="rId9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Alex Ashley, NDS Ltd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9157167D-F894-4126-8B93-44ADEE447A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i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i="0"/>
            </a:lvl5pPr>
          </a:lstStyle>
          <a:p>
            <a:pPr lvl="4">
              <a:defRPr/>
            </a:pPr>
            <a:r>
              <a:rPr lang="en-GB"/>
              <a:t>Alex Ashley, NDS Ltd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352F49C0-B1C6-421D-B8D4-7CB25F559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E51730D9-9063-46F3-8581-9EE96E008E6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B06E9F41-03DB-4C39-A371-8164D696521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1229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1229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1229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13EB7F7C-CD4F-4E6D-A510-3F910A447278}" type="slidenum">
              <a:rPr lang="en-US" i="0"/>
              <a:pPr algn="r" defTabSz="933450"/>
              <a:t>2</a:t>
            </a:fld>
            <a:endParaRPr lang="en-US" i="0"/>
          </a:p>
        </p:txBody>
      </p:sp>
      <p:sp>
        <p:nvSpPr>
          <p:cNvPr id="12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2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9207D4F2-3D8D-425C-A2E4-4B29B699E4AA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331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133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1332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1332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EE51257D-97BB-418C-BE96-6B5410965CAC}" type="slidenum">
              <a:rPr lang="en-US" i="0"/>
              <a:pPr algn="r" defTabSz="933450"/>
              <a:t>6</a:t>
            </a:fld>
            <a:endParaRPr lang="en-US" i="0"/>
          </a:p>
        </p:txBody>
      </p:sp>
      <p:sp>
        <p:nvSpPr>
          <p:cNvPr id="13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D3D648D-1F60-4D5F-B63C-E407BE09A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7FF6F2E-2DE1-4B7E-BBE9-64C8B00D1A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8BF5D78-DC9A-4ACA-9A4F-CC0D01145A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93F2358-E9DA-402C-8511-AFE4B0C855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342A1F3-0EC5-442D-9005-B12CFF09BA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77D8F3B-16C8-4992-ABAE-0AF76D99B4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7388897-BE20-47D0-A060-E51B3849C4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B7A5D64-AFBC-4D8A-B81C-EB04C3826E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D0AF2E5-4C4D-4675-8E5B-A18A3CC2CA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D162D34-913C-4772-B117-574A06D4EC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D9FC45B-6EA6-4127-8397-CBBE40DB91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i="0" smtClean="0"/>
            </a:lvl1pPr>
          </a:lstStyle>
          <a:p>
            <a:pPr>
              <a:defRPr/>
            </a:pPr>
            <a:r>
              <a:rPr lang="en-US" smtClean="0"/>
              <a:t>Nov 2009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188" y="6475413"/>
            <a:ext cx="2344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0"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i="0"/>
            </a:lvl1pPr>
          </a:lstStyle>
          <a:p>
            <a:pPr>
              <a:defRPr/>
            </a:pPr>
            <a:r>
              <a:rPr lang="en-GB"/>
              <a:t>Slide </a:t>
            </a:r>
            <a:fld id="{643D276D-E991-4ED4-B316-143B75ECB1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i="0" dirty="0"/>
              <a:t>doc.: IEEE </a:t>
            </a:r>
            <a:r>
              <a:rPr lang="en-GB" sz="1800" b="1" i="0" dirty="0" smtClean="0"/>
              <a:t>802.11-09/1269r1</a:t>
            </a:r>
            <a:endParaRPr lang="en-GB" sz="1800" b="1" i="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400" smtClean="0"/>
              <a:t>802.11aa – Robust Audio Video Transport Streaming </a:t>
            </a:r>
            <a:br>
              <a:rPr lang="en-US" sz="2400" smtClean="0"/>
            </a:br>
            <a:r>
              <a:rPr lang="en-US" sz="2400" smtClean="0"/>
              <a:t>Atlanta</a:t>
            </a:r>
            <a:r>
              <a:rPr lang="en-GB" sz="2400" smtClean="0"/>
              <a:t> </a:t>
            </a:r>
            <a:r>
              <a:rPr lang="en-US" sz="2400" smtClean="0"/>
              <a:t>Closing Report</a:t>
            </a:r>
            <a:endParaRPr lang="en-GB" sz="240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2009-11-18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327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i="0"/>
              <a:t>Authors:</a:t>
            </a:r>
            <a:endParaRPr lang="en-GB" sz="2000" i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0063" y="2717800"/>
          <a:ext cx="7875587" cy="2811463"/>
        </p:xfrm>
        <a:graphic>
          <a:graphicData uri="http://schemas.openxmlformats.org/presentationml/2006/ole">
            <p:oleObj spid="_x0000_s1026" name="Document" r:id="rId4" imgW="8706169" imgH="3106345" progId="Word.Document.8">
              <p:embed/>
            </p:oleObj>
          </a:graphicData>
        </a:graphic>
      </p:graphicFrame>
      <p:sp>
        <p:nvSpPr>
          <p:cNvPr id="103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103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3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C7E3E82A-C083-450D-9379-2EC3E4D26771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A8244DC8-8006-426E-9197-DEF3AF5EEA3C}" type="slidenum">
              <a:rPr lang="en-US" i="0"/>
              <a:pPr algn="ctr"/>
              <a:t>2</a:t>
            </a:fld>
            <a:endParaRPr lang="en-US" i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	TGaa Closing Report for the IEEE 802.11 </a:t>
            </a:r>
            <a:r>
              <a:rPr lang="en-GB" smtClean="0"/>
              <a:t>Atlanta, Georgia Session</a:t>
            </a:r>
            <a:r>
              <a:rPr lang="en-US" smtClean="0"/>
              <a:t> (November 2009)</a:t>
            </a:r>
          </a:p>
        </p:txBody>
      </p:sp>
      <p:sp>
        <p:nvSpPr>
          <p:cNvPr id="307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3078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9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56892DA-FFB8-4D7A-968B-B73B9500B6A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642938" y="1665288"/>
            <a:ext cx="7858125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Continue listening to technical proposals and adopting corresponding text into the TGaa </a:t>
            </a:r>
            <a:r>
              <a:rPr lang="en-US" sz="2000" i="0" dirty="0" smtClean="0"/>
              <a:t>draft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 smtClean="0"/>
              <a:t>Joint meeting with 802.11ac on approaches to OBSS</a:t>
            </a:r>
            <a:endParaRPr lang="en-US" sz="2000" i="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Joint meeting with </a:t>
            </a:r>
            <a:r>
              <a:rPr lang="en-US" sz="2000" i="0" dirty="0" smtClean="0"/>
              <a:t>802.1AVB</a:t>
            </a:r>
            <a:endParaRPr lang="en-US" sz="2000" i="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i="0" dirty="0"/>
              <a:t>Resolve comments from Internal review of Draft D0.01/D0.02</a:t>
            </a:r>
          </a:p>
          <a:p>
            <a:pPr marL="457200" indent="-457200"/>
            <a:endParaRPr lang="en-US" sz="2400" i="0" dirty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143250" y="785813"/>
            <a:ext cx="409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Goals for the session</a:t>
            </a:r>
          </a:p>
        </p:txBody>
      </p:sp>
      <p:sp>
        <p:nvSpPr>
          <p:cNvPr id="4100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410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410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A38FBE75-E225-4C35-AD47-823BCB917878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Technical Presentations</a:t>
            </a:r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FA7BA28-92D3-4B4E-8370-625F67B155EB}" type="slidenum">
              <a:rPr lang="en-US" i="0"/>
              <a:pPr algn="ctr"/>
              <a:t>4</a:t>
            </a:fld>
            <a:endParaRPr lang="en-US" i="0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609600" y="1463675"/>
            <a:ext cx="830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endParaRPr lang="en-US" sz="1800" i="0" dirty="0"/>
          </a:p>
          <a:p>
            <a:pPr>
              <a:defRPr/>
            </a:pPr>
            <a:endParaRPr lang="en-US" sz="1600" i="0" dirty="0"/>
          </a:p>
          <a:p>
            <a:pPr>
              <a:defRPr/>
            </a:pPr>
            <a:endParaRPr lang="en-US" sz="1600" i="0" dirty="0"/>
          </a:p>
        </p:txBody>
      </p:sp>
      <p:sp>
        <p:nvSpPr>
          <p:cNvPr id="5125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512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5127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CC0B0E9-590A-4D45-906C-EB7F589C47CA}" type="slidenum">
              <a:rPr lang="en-GB" smtClean="0"/>
              <a:pPr/>
              <a:t>4</a:t>
            </a:fld>
            <a:endParaRPr lang="en-GB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00063" y="1446213"/>
          <a:ext cx="7858179" cy="447077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428760"/>
                <a:gridCol w="3810026"/>
                <a:gridCol w="2619393"/>
              </a:tblGrid>
              <a:tr h="32918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5514" marR="5514" marT="2757" marB="2757"/>
                </a:tc>
              </a:tr>
              <a:tr h="5385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Document number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Title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Author(s)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</a:tr>
              <a:tr h="627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1150/r1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Feedback-jamming Multicast ARQ results with capture effect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Jochen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Miroll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1139/r3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OBSS Management Text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6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1138/r2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Outline of Proposed OBSS Solution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1137/r1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EDCA Bandwidth Factor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1136/r1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AP Shut Out Neighborhood Effect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0926/r5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Interworking with 802.1Qat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Ganesh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Venkatesan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1215/r0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Non-contentious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(internal review) comments assigned to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BrianH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Brian Hart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1251/r0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Intra-AC Prioritization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Use Cases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Alex Ashley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1157/r1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Explain OBSS issue as well as possible simulation scenarios for OBSS in TGac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Takatori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Yasushi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961464E-0791-4881-A0F1-87A3FB9663B2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714375" y="1714500"/>
            <a:ext cx="7215188" cy="468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buFont typeface="+mj-lt"/>
              <a:buAutoNum type="arabicPeriod"/>
              <a:defRPr/>
            </a:pPr>
            <a:r>
              <a:rPr lang="en-US" sz="2400" dirty="0"/>
              <a:t>Listened to 9 technical presentations</a:t>
            </a:r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/>
              <a:t>Adopted resolutions to some internal review comments into TGaa draft (1215r0)</a:t>
            </a:r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/>
              <a:t>Listened to the complete OBSS solution </a:t>
            </a:r>
            <a:r>
              <a:rPr lang="en-US" sz="2400" dirty="0" smtClean="0"/>
              <a:t>and adopted the corresponding (updated) text (1139r3)</a:t>
            </a:r>
            <a:endParaRPr lang="en-US" sz="2400" dirty="0"/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/>
              <a:t>Brainstormed on intra-AC </a:t>
            </a:r>
            <a:r>
              <a:rPr lang="en-US" sz="2400" dirty="0" smtClean="0"/>
              <a:t>prioritization Use Cases</a:t>
            </a:r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 smtClean="0"/>
              <a:t>Met </a:t>
            </a:r>
            <a:r>
              <a:rPr lang="en-US" sz="2400" dirty="0"/>
              <a:t>jointly with </a:t>
            </a:r>
            <a:r>
              <a:rPr lang="en-US" sz="2400" dirty="0" smtClean="0"/>
              <a:t>802.1AVB</a:t>
            </a:r>
          </a:p>
          <a:p>
            <a:pPr marL="914400" lvl="1" indent="-457200">
              <a:buFont typeface="Times New Roman" pitchFamily="18" charset="0"/>
              <a:buAutoNum type="arabicPeriod"/>
              <a:defRPr/>
            </a:pPr>
            <a:r>
              <a:rPr lang="en-US" sz="2400" dirty="0" smtClean="0"/>
              <a:t>Approved 09/926r5 as the guiding document describing the work that needs to be done in 802.11aa and </a:t>
            </a:r>
            <a:r>
              <a:rPr lang="en-US" sz="2400" dirty="0" smtClean="0"/>
              <a:t>802.1Qat</a:t>
            </a:r>
            <a:endParaRPr lang="en-US" sz="2400" dirty="0"/>
          </a:p>
          <a:p>
            <a:pPr marL="1371600" lvl="2" indent="-457200">
              <a:defRPr/>
            </a:pPr>
            <a:endParaRPr lang="en-US" sz="1050" i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Accomplishments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C31C9F22-B0D9-44CF-975D-29D01461A127}" type="slidenum">
              <a:rPr lang="en-US" i="0"/>
              <a:pPr algn="ctr"/>
              <a:t>6</a:t>
            </a:fld>
            <a:endParaRPr lang="en-US" i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433388"/>
            <a:ext cx="8172450" cy="1066800"/>
          </a:xfrm>
        </p:spPr>
        <p:txBody>
          <a:bodyPr/>
          <a:lstStyle/>
          <a:p>
            <a:r>
              <a:rPr lang="en-US" smtClean="0"/>
              <a:t>Joint meeting with 802.1AVB</a:t>
            </a:r>
          </a:p>
        </p:txBody>
      </p:sp>
      <p:sp>
        <p:nvSpPr>
          <p:cNvPr id="7172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7173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7174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21B3902-4B63-489F-8FE5-8F17B8E76FCD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00188"/>
            <a:ext cx="7772400" cy="5000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Presented a solution to support 802.1Qat in 802.11 (</a:t>
            </a:r>
            <a:r>
              <a:rPr lang="en-US" sz="2000" dirty="0" smtClean="0"/>
              <a:t>09/926r5)</a:t>
            </a:r>
            <a:endParaRPr lang="en-US" sz="2000" dirty="0" smtClean="0"/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Presented a draft version of changes to 802.11 in order to support 802.1Qat in 802.11.</a:t>
            </a:r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Status Update on </a:t>
            </a:r>
            <a:r>
              <a:rPr lang="en-US" sz="2000" dirty="0" smtClean="0"/>
              <a:t>802.11aa</a:t>
            </a:r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Status Update on 802.1AVB</a:t>
            </a:r>
          </a:p>
          <a:p>
            <a:pPr marL="857250" lvl="1" indent="-457200" fontAlgn="ctr">
              <a:buFont typeface="+mj-lt"/>
              <a:buAutoNum type="arabicPeriod"/>
              <a:defRPr/>
            </a:pPr>
            <a:r>
              <a:rPr lang="en-US" sz="1600" dirty="0" smtClean="0"/>
              <a:t>802.1AS may have up to 2 </a:t>
            </a:r>
            <a:r>
              <a:rPr lang="en-US" sz="1600" dirty="0" err="1" smtClean="0"/>
              <a:t>recirculations</a:t>
            </a:r>
            <a:r>
              <a:rPr lang="en-US" sz="1600" dirty="0" smtClean="0"/>
              <a:t> before starting sponsor ballot</a:t>
            </a:r>
          </a:p>
          <a:p>
            <a:pPr marL="857250" lvl="1" indent="-457200" fontAlgn="ctr">
              <a:buFont typeface="+mj-lt"/>
              <a:buAutoNum type="arabicPeriod"/>
              <a:defRPr/>
            </a:pPr>
            <a:r>
              <a:rPr lang="en-US" sz="1600" dirty="0" smtClean="0"/>
              <a:t>802.1Qat has planned a recirculation before starting sponsor ballot</a:t>
            </a:r>
          </a:p>
          <a:p>
            <a:pPr marL="857250" lvl="1" indent="-457200" fontAlgn="ctr">
              <a:buFont typeface="+mj-lt"/>
              <a:buAutoNum type="arabicPeriod"/>
              <a:defRPr/>
            </a:pPr>
            <a:r>
              <a:rPr lang="en-US" sz="1600" dirty="0" smtClean="0"/>
              <a:t>802.1Qav is ratified</a:t>
            </a:r>
            <a:endParaRPr lang="en-US" sz="1600" dirty="0" smtClean="0"/>
          </a:p>
          <a:p>
            <a:pPr marL="457200" indent="-457200" fontAlgn="ctr">
              <a:buFont typeface="+mj-lt"/>
              <a:buAutoNum type="arabicPeriod"/>
              <a:defRPr/>
            </a:pPr>
            <a:r>
              <a:rPr lang="en-US" sz="2000" dirty="0" smtClean="0"/>
              <a:t>Goals for the March </a:t>
            </a:r>
            <a:r>
              <a:rPr lang="en-US" sz="2000" dirty="0" smtClean="0"/>
              <a:t>2010 </a:t>
            </a:r>
            <a:r>
              <a:rPr lang="en-US" sz="2000" dirty="0" smtClean="0"/>
              <a:t>joint </a:t>
            </a:r>
            <a:r>
              <a:rPr lang="en-US" sz="2000" dirty="0" smtClean="0"/>
              <a:t>meeting</a:t>
            </a:r>
          </a:p>
          <a:p>
            <a:pPr marL="857250" lvl="1" indent="-457200" fontAlgn="ctr">
              <a:buFont typeface="+mj-lt"/>
              <a:buAutoNum type="arabicPeriod"/>
              <a:defRPr/>
            </a:pPr>
            <a:r>
              <a:rPr lang="en-US" sz="1600" dirty="0" smtClean="0"/>
              <a:t>Complete  changes to 802.11 in order to support 802.1Qat and have the changes included in a 11aa draft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2E0814-0517-457E-88E7-36202646C88E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Goals for the January </a:t>
            </a:r>
            <a:r>
              <a:rPr lang="en-US" sz="3200" b="1" i="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Interim</a:t>
            </a:r>
            <a:endParaRPr lang="en-US" sz="3200" b="1" i="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8" name="TextBox 8"/>
          <p:cNvSpPr txBox="1">
            <a:spLocks noChangeArrowheads="1"/>
          </p:cNvSpPr>
          <p:nvPr/>
        </p:nvSpPr>
        <p:spPr bwMode="auto">
          <a:xfrm>
            <a:off x="785813" y="1928813"/>
            <a:ext cx="75723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Enter January 2010 session with TGaa Draft 0.03</a:t>
            </a:r>
          </a:p>
          <a:p>
            <a:endParaRPr lang="en-US" sz="2400" dirty="0"/>
          </a:p>
          <a:p>
            <a:r>
              <a:rPr lang="en-US" sz="2400" dirty="0"/>
              <a:t>Adopt text corresponding to all </a:t>
            </a:r>
            <a:r>
              <a:rPr lang="en-US" sz="2400" dirty="0" smtClean="0"/>
              <a:t>remaining PAR </a:t>
            </a:r>
            <a:r>
              <a:rPr lang="en-US" sz="2400" dirty="0"/>
              <a:t>topics into TGaa Draft in the January meeting</a:t>
            </a:r>
          </a:p>
          <a:p>
            <a:endParaRPr lang="en-US" sz="2400" dirty="0"/>
          </a:p>
          <a:p>
            <a:r>
              <a:rPr lang="en-US" sz="2400" dirty="0"/>
              <a:t>Work towards completing Draft 1.0 by March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2009</a:t>
            </a:r>
            <a:endParaRPr lang="en-GB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5AA2E2F-73F2-4FA8-A79C-6BD855234212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42938" y="6429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Teleconferences</a:t>
            </a: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857250" y="2143125"/>
            <a:ext cx="7429500" cy="265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Mondays 11:00-12:30 Hrs ET on the following days:</a:t>
            </a:r>
          </a:p>
          <a:p>
            <a:pPr>
              <a:lnSpc>
                <a:spcPct val="80000"/>
              </a:lnSpc>
            </a:pP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/>
              <a:t>Nov 30, 2009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Dec 14, 2009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Jan </a:t>
            </a:r>
            <a:r>
              <a:rPr lang="en-US" sz="3200" dirty="0"/>
              <a:t>11, 2010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23468</TotalTime>
  <Words>488</Words>
  <Application>Microsoft Office PowerPoint</Application>
  <PresentationFormat>On-screen Show (4:3)</PresentationFormat>
  <Paragraphs>119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802.11aa – Robust Audio Video Transport Streaming  Atlanta Closing Report</vt:lpstr>
      <vt:lpstr>Abstract</vt:lpstr>
      <vt:lpstr>Slide 3</vt:lpstr>
      <vt:lpstr>Technical Presentations</vt:lpstr>
      <vt:lpstr>Slide 5</vt:lpstr>
      <vt:lpstr>Joint meeting with 802.1AVB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802.11aa – Robust Audio Video Transport Streaming  Waikoloa Opening Report</dc:title>
  <dc:creator>Alex Ashley</dc:creator>
  <cp:lastModifiedBy>gvenkate</cp:lastModifiedBy>
  <cp:revision>126</cp:revision>
  <cp:lastPrinted>1998-02-10T13:28:06Z</cp:lastPrinted>
  <dcterms:created xsi:type="dcterms:W3CDTF">2008-08-29T09:10:08Z</dcterms:created>
  <dcterms:modified xsi:type="dcterms:W3CDTF">2009-11-20T00:18:50Z</dcterms:modified>
</cp:coreProperties>
</file>