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Default Extension="doc" ContentType="application/msword"/>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
  </p:notesMasterIdLst>
  <p:handoutMasterIdLst>
    <p:handoutMasterId r:id="rId7"/>
  </p:handoutMasterIdLst>
  <p:sldIdLst>
    <p:sldId id="269" r:id="rId2"/>
    <p:sldId id="257" r:id="rId3"/>
    <p:sldId id="270" r:id="rId4"/>
    <p:sldId id="271"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322" autoAdjust="0"/>
    <p:restoredTop sz="94660"/>
  </p:normalViewPr>
  <p:slideViewPr>
    <p:cSldViewPr>
      <p:cViewPr varScale="1">
        <p:scale>
          <a:sx n="121" d="100"/>
          <a:sy n="121" d="100"/>
        </p:scale>
        <p:origin x="-528" y="-90"/>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4E39CA88-CEC0-4A03-AE42-6521BD4C9878}"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dirty="0" smtClean="0"/>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a:t>Month Year</a:t>
            </a:r>
          </a:p>
        </p:txBody>
      </p:sp>
      <p:sp>
        <p:nvSpPr>
          <p:cNvPr id="15364" name="Rectangle 4"/>
          <p:cNvSpPr>
            <a:spLocks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5E370F36-E483-4DBF-9278-192021FC884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t>doc.: IEEE 802.11-yy/xxxxr0</a:t>
            </a:r>
          </a:p>
        </p:txBody>
      </p:sp>
      <p:sp>
        <p:nvSpPr>
          <p:cNvPr id="16387" name="Rectangle 3"/>
          <p:cNvSpPr>
            <a:spLocks noGrp="1" noChangeArrowheads="1"/>
          </p:cNvSpPr>
          <p:nvPr>
            <p:ph type="dt" sz="quarter" idx="1"/>
          </p:nvPr>
        </p:nvSpPr>
        <p:spPr>
          <a:noFill/>
        </p:spPr>
        <p:txBody>
          <a:bodyPr/>
          <a:lstStyle/>
          <a:p>
            <a:r>
              <a:rPr lang="en-US"/>
              <a:t>Month Year</a:t>
            </a:r>
          </a:p>
        </p:txBody>
      </p:sp>
      <p:sp>
        <p:nvSpPr>
          <p:cNvPr id="16388" name="Rectangle 6"/>
          <p:cNvSpPr>
            <a:spLocks noGrp="1" noChangeArrowheads="1"/>
          </p:cNvSpPr>
          <p:nvPr>
            <p:ph type="ftr" sz="quarter" idx="4"/>
          </p:nvPr>
        </p:nvSpPr>
        <p:spPr>
          <a:noFill/>
        </p:spPr>
        <p:txBody>
          <a:bodyPr/>
          <a:lstStyle/>
          <a:p>
            <a:pPr lvl="4"/>
            <a:r>
              <a:rPr lang="en-US"/>
              <a:t>John Doe, Some Company</a:t>
            </a:r>
          </a:p>
        </p:txBody>
      </p:sp>
      <p:sp>
        <p:nvSpPr>
          <p:cNvPr id="16389" name="Rectangle 7"/>
          <p:cNvSpPr>
            <a:spLocks noGrp="1" noChangeArrowheads="1"/>
          </p:cNvSpPr>
          <p:nvPr>
            <p:ph type="sldNum" sz="quarter" idx="5"/>
          </p:nvPr>
        </p:nvSpPr>
        <p:spPr>
          <a:noFill/>
        </p:spPr>
        <p:txBody>
          <a:bodyPr/>
          <a:lstStyle/>
          <a:p>
            <a:r>
              <a:rPr lang="en-US"/>
              <a:t>Page </a:t>
            </a:r>
            <a:fld id="{08C66AD3-1886-4057-A8CE-D27D0F027FC3}" type="slidenum">
              <a:rPr lang="en-US"/>
              <a:pPr/>
              <a:t>1</a:t>
            </a:fld>
            <a:endParaRPr lang="en-US"/>
          </a:p>
        </p:txBody>
      </p:sp>
      <p:sp>
        <p:nvSpPr>
          <p:cNvPr id="16390" name="Rectangle 2"/>
          <p:cNvSpPr>
            <a:spLocks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US"/>
              <a:t>doc.: IEEE 802.11-yy/xxxxr0</a:t>
            </a:r>
          </a:p>
        </p:txBody>
      </p:sp>
      <p:sp>
        <p:nvSpPr>
          <p:cNvPr id="17411" name="Rectangle 3"/>
          <p:cNvSpPr>
            <a:spLocks noGrp="1" noChangeArrowheads="1"/>
          </p:cNvSpPr>
          <p:nvPr>
            <p:ph type="dt" sz="quarter" idx="1"/>
          </p:nvPr>
        </p:nvSpPr>
        <p:spPr>
          <a:noFill/>
        </p:spPr>
        <p:txBody>
          <a:bodyPr/>
          <a:lstStyle/>
          <a:p>
            <a:r>
              <a:rPr lang="en-US"/>
              <a:t>Month Year</a:t>
            </a:r>
          </a:p>
        </p:txBody>
      </p:sp>
      <p:sp>
        <p:nvSpPr>
          <p:cNvPr id="17412" name="Rectangle 6"/>
          <p:cNvSpPr>
            <a:spLocks noGrp="1" noChangeArrowheads="1"/>
          </p:cNvSpPr>
          <p:nvPr>
            <p:ph type="ftr" sz="quarter" idx="4"/>
          </p:nvPr>
        </p:nvSpPr>
        <p:spPr>
          <a:noFill/>
        </p:spPr>
        <p:txBody>
          <a:bodyPr/>
          <a:lstStyle/>
          <a:p>
            <a:pPr lvl="4"/>
            <a:r>
              <a:rPr lang="en-US"/>
              <a:t>John Doe, Some Company</a:t>
            </a:r>
          </a:p>
        </p:txBody>
      </p:sp>
      <p:sp>
        <p:nvSpPr>
          <p:cNvPr id="17413" name="Rectangle 7"/>
          <p:cNvSpPr>
            <a:spLocks noGrp="1" noChangeArrowheads="1"/>
          </p:cNvSpPr>
          <p:nvPr>
            <p:ph type="sldNum" sz="quarter" idx="5"/>
          </p:nvPr>
        </p:nvSpPr>
        <p:spPr>
          <a:noFill/>
        </p:spPr>
        <p:txBody>
          <a:bodyPr/>
          <a:lstStyle/>
          <a:p>
            <a:r>
              <a:rPr lang="en-US"/>
              <a:t>Page </a:t>
            </a:r>
            <a:fld id="{2A8E5807-5337-40DE-881D-943F6596256E}" type="slidenum">
              <a:rPr lang="en-US"/>
              <a:pPr/>
              <a:t>2</a:t>
            </a:fld>
            <a:endParaRPr lang="en-US"/>
          </a:p>
        </p:txBody>
      </p:sp>
      <p:sp>
        <p:nvSpPr>
          <p:cNvPr id="17414" name="Rectangle 2"/>
          <p:cNvSpPr>
            <a:spLocks noChangeArrowheads="1" noTextEdit="1"/>
          </p:cNvSpPr>
          <p:nvPr>
            <p:ph type="sldImg"/>
          </p:nvPr>
        </p:nvSpPr>
        <p:spPr>
          <a:xfrm>
            <a:off x="1154113" y="701675"/>
            <a:ext cx="4625975" cy="3468688"/>
          </a:xfrm>
          <a:ln cap="flat"/>
        </p:spPr>
      </p:sp>
      <p:sp>
        <p:nvSpPr>
          <p:cNvPr id="1741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Victoria Poncini, Microsoft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1C0F20A5-C1CC-421A-8563-338E8DCDEDA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D9CCC11A-05C0-487B-8915-BC3C3EA2921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EE87B677-1623-4FE2-9C4E-F95EB355D64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t>July 2009</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Victoria Poncini, Microsoft Corporation</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EB67E61-BCA0-4971-BB4F-A0D0DC5AB1D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smtClean="0"/>
            </a:lvl1pPr>
          </a:lstStyle>
          <a:p>
            <a:pPr>
              <a:defRPr/>
            </a:pPr>
            <a:r>
              <a:rPr lang="en-US"/>
              <a:t>Month Year</a:t>
            </a:r>
          </a:p>
        </p:txBody>
      </p:sp>
      <p:sp>
        <p:nvSpPr>
          <p:cNvPr id="5" name="Footer Placeholder 4"/>
          <p:cNvSpPr>
            <a:spLocks noGrp="1"/>
          </p:cNvSpPr>
          <p:nvPr>
            <p:ph type="ftr" sz="quarter" idx="11"/>
          </p:nvPr>
        </p:nvSpPr>
        <p:spPr/>
        <p:txBody>
          <a:bodyPr/>
          <a:lstStyle>
            <a:lvl1pPr>
              <a:defRPr smtClean="0"/>
            </a:lvl1pPr>
          </a:lstStyle>
          <a:p>
            <a:pPr>
              <a:defRPr/>
            </a:pPr>
            <a:r>
              <a:rPr lang="en-US"/>
              <a:t>John Doe, Some Company</a:t>
            </a:r>
          </a:p>
        </p:txBody>
      </p:sp>
      <p:sp>
        <p:nvSpPr>
          <p:cNvPr id="6" name="Slide Number Placeholder 5"/>
          <p:cNvSpPr>
            <a:spLocks noGrp="1"/>
          </p:cNvSpPr>
          <p:nvPr>
            <p:ph type="sldNum" sz="quarter" idx="12"/>
          </p:nvPr>
        </p:nvSpPr>
        <p:spPr/>
        <p:txBody>
          <a:bodyPr/>
          <a:lstStyle>
            <a:lvl1pPr>
              <a:defRPr smtClean="0"/>
            </a:lvl1pPr>
          </a:lstStyle>
          <a:p>
            <a:pPr>
              <a:defRPr/>
            </a:pPr>
            <a:r>
              <a:rPr lang="en-US"/>
              <a:t>Slide </a:t>
            </a:r>
            <a:fld id="{E36D4CBB-8BE3-465E-A9E0-68BA48CE593B}"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894E5065-C8FB-4856-872F-D5DCD39460E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smtClean="0"/>
            </a:lvl1pPr>
          </a:lstStyle>
          <a:p>
            <a:pPr>
              <a:defRPr/>
            </a:pPr>
            <a:r>
              <a:rPr lang="en-US"/>
              <a:t>Month Year</a:t>
            </a:r>
          </a:p>
        </p:txBody>
      </p:sp>
      <p:sp>
        <p:nvSpPr>
          <p:cNvPr id="8" name="Footer Placeholder 7"/>
          <p:cNvSpPr>
            <a:spLocks noGrp="1"/>
          </p:cNvSpPr>
          <p:nvPr>
            <p:ph type="ftr" sz="quarter" idx="11"/>
          </p:nvPr>
        </p:nvSpPr>
        <p:spPr/>
        <p:txBody>
          <a:bodyPr/>
          <a:lstStyle>
            <a:lvl1pPr>
              <a:defRPr smtClean="0"/>
            </a:lvl1pPr>
          </a:lstStyle>
          <a:p>
            <a:pPr>
              <a:defRPr/>
            </a:pPr>
            <a:r>
              <a:rPr lang="en-US"/>
              <a:t>John Doe, Some Company</a:t>
            </a:r>
          </a:p>
        </p:txBody>
      </p:sp>
      <p:sp>
        <p:nvSpPr>
          <p:cNvPr id="9" name="Slide Number Placeholder 8"/>
          <p:cNvSpPr>
            <a:spLocks noGrp="1"/>
          </p:cNvSpPr>
          <p:nvPr>
            <p:ph type="sldNum" sz="quarter" idx="12"/>
          </p:nvPr>
        </p:nvSpPr>
        <p:spPr/>
        <p:txBody>
          <a:bodyPr/>
          <a:lstStyle>
            <a:lvl1pPr>
              <a:defRPr smtClean="0"/>
            </a:lvl1pPr>
          </a:lstStyle>
          <a:p>
            <a:pPr>
              <a:defRPr/>
            </a:pPr>
            <a:r>
              <a:rPr lang="en-US"/>
              <a:t>Slide </a:t>
            </a:r>
            <a:fld id="{9B2A46E4-DE53-4F47-9685-536A14482B8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smtClean="0"/>
            </a:lvl1pPr>
          </a:lstStyle>
          <a:p>
            <a:pPr>
              <a:defRPr/>
            </a:pPr>
            <a:r>
              <a:rPr lang="en-US"/>
              <a:t>Month Year</a:t>
            </a:r>
          </a:p>
        </p:txBody>
      </p:sp>
      <p:sp>
        <p:nvSpPr>
          <p:cNvPr id="4" name="Footer Placeholder 3"/>
          <p:cNvSpPr>
            <a:spLocks noGrp="1"/>
          </p:cNvSpPr>
          <p:nvPr>
            <p:ph type="ftr" sz="quarter" idx="11"/>
          </p:nvPr>
        </p:nvSpPr>
        <p:spPr/>
        <p:txBody>
          <a:bodyPr/>
          <a:lstStyle>
            <a:lvl1pPr>
              <a:defRPr smtClean="0"/>
            </a:lvl1pPr>
          </a:lstStyle>
          <a:p>
            <a:pPr>
              <a:defRPr/>
            </a:pPr>
            <a:r>
              <a:rPr lang="en-US"/>
              <a:t>John Doe, Some Company</a:t>
            </a:r>
          </a:p>
        </p:txBody>
      </p:sp>
      <p:sp>
        <p:nvSpPr>
          <p:cNvPr id="5" name="Slide Number Placeholder 4"/>
          <p:cNvSpPr>
            <a:spLocks noGrp="1"/>
          </p:cNvSpPr>
          <p:nvPr>
            <p:ph type="sldNum" sz="quarter" idx="12"/>
          </p:nvPr>
        </p:nvSpPr>
        <p:spPr/>
        <p:txBody>
          <a:bodyPr/>
          <a:lstStyle>
            <a:lvl1pPr>
              <a:defRPr smtClean="0"/>
            </a:lvl1pPr>
          </a:lstStyle>
          <a:p>
            <a:pPr>
              <a:defRPr/>
            </a:pPr>
            <a:r>
              <a:rPr lang="en-US"/>
              <a:t>Slide </a:t>
            </a:r>
            <a:fld id="{3A8E6D2A-F498-47EA-9D66-317D563E2C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mtClean="0"/>
            </a:lvl1pPr>
          </a:lstStyle>
          <a:p>
            <a:pPr>
              <a:defRPr/>
            </a:pPr>
            <a:r>
              <a:rPr lang="en-US"/>
              <a:t>Month Year</a:t>
            </a:r>
          </a:p>
        </p:txBody>
      </p:sp>
      <p:sp>
        <p:nvSpPr>
          <p:cNvPr id="3" name="Footer Placeholder 2"/>
          <p:cNvSpPr>
            <a:spLocks noGrp="1"/>
          </p:cNvSpPr>
          <p:nvPr>
            <p:ph type="ftr" sz="quarter" idx="11"/>
          </p:nvPr>
        </p:nvSpPr>
        <p:spPr/>
        <p:txBody>
          <a:bodyPr/>
          <a:lstStyle>
            <a:lvl1pPr>
              <a:defRPr smtClean="0"/>
            </a:lvl1pPr>
          </a:lstStyle>
          <a:p>
            <a:pPr>
              <a:defRPr/>
            </a:pPr>
            <a:r>
              <a:rPr lang="en-US"/>
              <a:t>John Doe, Some Company</a:t>
            </a:r>
          </a:p>
        </p:txBody>
      </p:sp>
      <p:sp>
        <p:nvSpPr>
          <p:cNvPr id="4" name="Slide Number Placeholder 3"/>
          <p:cNvSpPr>
            <a:spLocks noGrp="1"/>
          </p:cNvSpPr>
          <p:nvPr>
            <p:ph type="sldNum" sz="quarter" idx="12"/>
          </p:nvPr>
        </p:nvSpPr>
        <p:spPr/>
        <p:txBody>
          <a:bodyPr/>
          <a:lstStyle>
            <a:lvl1pPr>
              <a:defRPr smtClean="0"/>
            </a:lvl1pPr>
          </a:lstStyle>
          <a:p>
            <a:pPr>
              <a:defRPr/>
            </a:pPr>
            <a:r>
              <a:rPr lang="en-US"/>
              <a:t>Slide </a:t>
            </a:r>
            <a:fld id="{4A96721A-E6F2-4A56-96C7-007025A7996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B9636276-C7AC-4B14-9933-58AD27C0F608}"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mtClean="0"/>
            </a:lvl1pPr>
          </a:lstStyle>
          <a:p>
            <a:pPr>
              <a:defRPr/>
            </a:pPr>
            <a:r>
              <a:rPr lang="en-US"/>
              <a:t>Month Year</a:t>
            </a:r>
          </a:p>
        </p:txBody>
      </p:sp>
      <p:sp>
        <p:nvSpPr>
          <p:cNvPr id="6" name="Footer Placeholder 5"/>
          <p:cNvSpPr>
            <a:spLocks noGrp="1"/>
          </p:cNvSpPr>
          <p:nvPr>
            <p:ph type="ftr" sz="quarter" idx="11"/>
          </p:nvPr>
        </p:nvSpPr>
        <p:spPr/>
        <p:txBody>
          <a:bodyPr/>
          <a:lstStyle>
            <a:lvl1pPr>
              <a:defRPr smtClean="0"/>
            </a:lvl1pPr>
          </a:lstStyle>
          <a:p>
            <a:pPr>
              <a:defRPr/>
            </a:pPr>
            <a:r>
              <a:rPr lang="en-US"/>
              <a:t>John Doe, Some Company</a:t>
            </a:r>
          </a:p>
        </p:txBody>
      </p:sp>
      <p:sp>
        <p:nvSpPr>
          <p:cNvPr id="7" name="Slide Number Placeholder 6"/>
          <p:cNvSpPr>
            <a:spLocks noGrp="1"/>
          </p:cNvSpPr>
          <p:nvPr>
            <p:ph type="sldNum" sz="quarter" idx="12"/>
          </p:nvPr>
        </p:nvSpPr>
        <p:spPr/>
        <p:txBody>
          <a:bodyPr/>
          <a:lstStyle>
            <a:lvl1pPr>
              <a:defRPr smtClean="0"/>
            </a:lvl1pPr>
          </a:lstStyle>
          <a:p>
            <a:pPr>
              <a:defRPr/>
            </a:pPr>
            <a:r>
              <a:rPr lang="en-US"/>
              <a:t>Slide </a:t>
            </a:r>
            <a:fld id="{98289B8C-6F73-49B8-BC2C-53983F3F7EB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smtClean="0"/>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smtClean="0"/>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dirty="0" smtClean="0"/>
            </a:lvl1pPr>
          </a:lstStyle>
          <a:p>
            <a:pPr>
              <a:defRPr/>
            </a:pPr>
            <a:r>
              <a:rPr lang="en-US"/>
              <a:t>July 2009</a:t>
            </a:r>
          </a:p>
        </p:txBody>
      </p:sp>
      <p:sp>
        <p:nvSpPr>
          <p:cNvPr id="1029" name="Rectangle 5"/>
          <p:cNvSpPr>
            <a:spLocks noGrp="1" noChangeArrowheads="1"/>
          </p:cNvSpPr>
          <p:nvPr>
            <p:ph type="ftr" sz="quarter" idx="3"/>
          </p:nvPr>
        </p:nvSpPr>
        <p:spPr bwMode="auto">
          <a:xfrm>
            <a:off x="6069013" y="6475413"/>
            <a:ext cx="24749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dirty="0" smtClean="0"/>
            </a:lvl1pPr>
          </a:lstStyle>
          <a:p>
            <a:pPr>
              <a:defRPr/>
            </a:pPr>
            <a:r>
              <a:rPr lang="en-US"/>
              <a:t>Victoria Poncini, Microsoft Corporation</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92596BD7-ADF8-4AB5-AC88-059AB7043F49}" type="slidenum">
              <a:rPr lang="en-US"/>
              <a:pPr>
                <a:defRPr/>
              </a:pPr>
              <a:t>‹#›</a:t>
            </a:fld>
            <a:endParaRPr lang="en-US"/>
          </a:p>
        </p:txBody>
      </p:sp>
      <p:sp>
        <p:nvSpPr>
          <p:cNvPr id="1031" name="Rectangle 7"/>
          <p:cNvSpPr>
            <a:spLocks noChangeArrowheads="1"/>
          </p:cNvSpPr>
          <p:nvPr/>
        </p:nvSpPr>
        <p:spPr bwMode="auto">
          <a:xfrm>
            <a:off x="5162550" y="333375"/>
            <a:ext cx="3282950" cy="276225"/>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802.11-09/0780r0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t>July 2009</a:t>
            </a:r>
          </a:p>
        </p:txBody>
      </p:sp>
      <p:sp>
        <p:nvSpPr>
          <p:cNvPr id="1028" name="Footer Placeholder 4"/>
          <p:cNvSpPr>
            <a:spLocks noGrp="1"/>
          </p:cNvSpPr>
          <p:nvPr>
            <p:ph type="ftr" sz="quarter" idx="11"/>
          </p:nvPr>
        </p:nvSpPr>
        <p:spPr>
          <a:noFill/>
        </p:spPr>
        <p:txBody>
          <a:bodyPr/>
          <a:lstStyle/>
          <a:p>
            <a:r>
              <a:rPr lang="en-US"/>
              <a:t>Victoria Poncini, Microsoft Corporation</a:t>
            </a:r>
          </a:p>
        </p:txBody>
      </p:sp>
      <p:sp>
        <p:nvSpPr>
          <p:cNvPr id="1029" name="Slide Number Placeholder 5"/>
          <p:cNvSpPr>
            <a:spLocks noGrp="1"/>
          </p:cNvSpPr>
          <p:nvPr>
            <p:ph type="sldNum" sz="quarter" idx="12"/>
          </p:nvPr>
        </p:nvSpPr>
        <p:spPr>
          <a:noFill/>
        </p:spPr>
        <p:txBody>
          <a:bodyPr/>
          <a:lstStyle/>
          <a:p>
            <a:r>
              <a:rPr lang="en-US"/>
              <a:t>Slide </a:t>
            </a:r>
            <a:fld id="{4A6E8F61-94F6-48D0-A1B1-DBB9C402B2F7}" type="slidenum">
              <a:rPr lang="en-US"/>
              <a:pPr/>
              <a:t>1</a:t>
            </a:fld>
            <a:endParaRPr lang="en-US"/>
          </a:p>
        </p:txBody>
      </p:sp>
      <p:sp>
        <p:nvSpPr>
          <p:cNvPr id="1030" name="Rectangle 2"/>
          <p:cNvSpPr>
            <a:spLocks noGrp="1" noChangeArrowheads="1"/>
          </p:cNvSpPr>
          <p:nvPr>
            <p:ph type="title"/>
          </p:nvPr>
        </p:nvSpPr>
        <p:spPr>
          <a:noFill/>
        </p:spPr>
        <p:txBody>
          <a:bodyPr/>
          <a:lstStyle/>
          <a:p>
            <a:r>
              <a:rPr lang="en-US" smtClean="0"/>
              <a:t>IEEE MAC Model – Data Plane</a:t>
            </a:r>
          </a:p>
        </p:txBody>
      </p:sp>
      <p:sp>
        <p:nvSpPr>
          <p:cNvPr id="1031" name="Rectangle 6"/>
          <p:cNvSpPr>
            <a:spLocks noGrp="1" noChangeArrowheads="1"/>
          </p:cNvSpPr>
          <p:nvPr>
            <p:ph type="body" idx="1"/>
          </p:nvPr>
        </p:nvSpPr>
        <p:spPr>
          <a:xfrm>
            <a:off x="685800" y="1524000"/>
            <a:ext cx="7772400" cy="381000"/>
          </a:xfrm>
          <a:noFill/>
        </p:spPr>
        <p:txBody>
          <a:bodyPr/>
          <a:lstStyle/>
          <a:p>
            <a:pPr algn="ctr">
              <a:buFontTx/>
              <a:buNone/>
            </a:pPr>
            <a:r>
              <a:rPr lang="en-US" sz="2000" smtClean="0"/>
              <a:t>Date:</a:t>
            </a:r>
            <a:r>
              <a:rPr lang="en-US" sz="2000" b="0" smtClean="0"/>
              <a:t> 2009-07-12</a:t>
            </a:r>
          </a:p>
        </p:txBody>
      </p:sp>
      <p:graphicFrame>
        <p:nvGraphicFramePr>
          <p:cNvPr id="1026" name="Object 11"/>
          <p:cNvGraphicFramePr>
            <a:graphicFrameLocks noChangeAspect="1"/>
          </p:cNvGraphicFramePr>
          <p:nvPr/>
        </p:nvGraphicFramePr>
        <p:xfrm>
          <a:off x="457200" y="2211388"/>
          <a:ext cx="8062913" cy="2476500"/>
        </p:xfrm>
        <a:graphic>
          <a:graphicData uri="http://schemas.openxmlformats.org/presentationml/2006/ole">
            <p:oleObj spid="_x0000_s1026" name="Document" r:id="rId4" imgW="8234001" imgH="2536080"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p>
            <a:r>
              <a:rPr lang="en-US"/>
              <a:t>July 2009</a:t>
            </a:r>
          </a:p>
        </p:txBody>
      </p:sp>
      <p:sp>
        <p:nvSpPr>
          <p:cNvPr id="12291" name="Footer Placeholder 4"/>
          <p:cNvSpPr>
            <a:spLocks noGrp="1"/>
          </p:cNvSpPr>
          <p:nvPr>
            <p:ph type="ftr" sz="quarter" idx="11"/>
          </p:nvPr>
        </p:nvSpPr>
        <p:spPr>
          <a:noFill/>
        </p:spPr>
        <p:txBody>
          <a:bodyPr/>
          <a:lstStyle/>
          <a:p>
            <a:r>
              <a:rPr lang="en-US"/>
              <a:t>Victoria Poncini, Microsoft Corporation</a:t>
            </a:r>
          </a:p>
        </p:txBody>
      </p:sp>
      <p:sp>
        <p:nvSpPr>
          <p:cNvPr id="12292" name="Slide Number Placeholder 5"/>
          <p:cNvSpPr>
            <a:spLocks noGrp="1"/>
          </p:cNvSpPr>
          <p:nvPr>
            <p:ph type="sldNum" sz="quarter" idx="12"/>
          </p:nvPr>
        </p:nvSpPr>
        <p:spPr>
          <a:noFill/>
        </p:spPr>
        <p:txBody>
          <a:bodyPr/>
          <a:lstStyle/>
          <a:p>
            <a:r>
              <a:rPr lang="en-US"/>
              <a:t>Slide </a:t>
            </a:r>
            <a:fld id="{8D865A72-A8CE-4CDA-B6CE-F777078B6F7A}" type="slidenum">
              <a:rPr lang="en-US"/>
              <a:pPr/>
              <a:t>2</a:t>
            </a:fld>
            <a:endParaRPr lang="en-US"/>
          </a:p>
        </p:txBody>
      </p:sp>
      <p:sp>
        <p:nvSpPr>
          <p:cNvPr id="12293" name="Rectangle 2"/>
          <p:cNvSpPr>
            <a:spLocks noGrp="1" noChangeArrowheads="1"/>
          </p:cNvSpPr>
          <p:nvPr>
            <p:ph type="title"/>
          </p:nvPr>
        </p:nvSpPr>
        <p:spPr>
          <a:noFill/>
        </p:spPr>
        <p:txBody>
          <a:bodyPr/>
          <a:lstStyle/>
          <a:p>
            <a:r>
              <a:rPr lang="en-US" smtClean="0"/>
              <a:t>Abstract</a:t>
            </a:r>
          </a:p>
        </p:txBody>
      </p:sp>
      <p:sp>
        <p:nvSpPr>
          <p:cNvPr id="12294" name="Rectangle 3"/>
          <p:cNvSpPr>
            <a:spLocks noGrp="1" noChangeArrowheads="1"/>
          </p:cNvSpPr>
          <p:nvPr>
            <p:ph type="body" idx="1"/>
          </p:nvPr>
        </p:nvSpPr>
        <p:spPr>
          <a:noFill/>
        </p:spPr>
        <p:txBody>
          <a:bodyPr/>
          <a:lstStyle/>
          <a:p>
            <a:pPr>
              <a:buFontTx/>
              <a:buNone/>
            </a:pPr>
            <a:r>
              <a:rPr lang="en-US" smtClean="0"/>
              <a:t>This submission is the first in a series of Functional Analysis System Technique (FAST) diagrams which depict the IEEE 802.11 MAC functional breakdown work in the 802.11 ARC standing committee. The functions of the MAC are being represented with three initial diagrams: Data, Control and Management Planes, with a final diagrams depicting the interactions between the three functional areas within the MAC.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t>July 2009</a:t>
            </a:r>
          </a:p>
        </p:txBody>
      </p:sp>
      <p:sp>
        <p:nvSpPr>
          <p:cNvPr id="13315" name="Footer Placeholder 4"/>
          <p:cNvSpPr>
            <a:spLocks noGrp="1"/>
          </p:cNvSpPr>
          <p:nvPr>
            <p:ph type="ftr" sz="quarter" idx="11"/>
          </p:nvPr>
        </p:nvSpPr>
        <p:spPr>
          <a:noFill/>
        </p:spPr>
        <p:txBody>
          <a:bodyPr/>
          <a:lstStyle/>
          <a:p>
            <a:r>
              <a:rPr lang="en-US"/>
              <a:t>Victoria Poncini, Microsoft Corporation</a:t>
            </a:r>
          </a:p>
        </p:txBody>
      </p:sp>
      <p:sp>
        <p:nvSpPr>
          <p:cNvPr id="13316" name="Slide Number Placeholder 5"/>
          <p:cNvSpPr>
            <a:spLocks noGrp="1"/>
          </p:cNvSpPr>
          <p:nvPr>
            <p:ph type="sldNum" sz="quarter" idx="12"/>
          </p:nvPr>
        </p:nvSpPr>
        <p:spPr>
          <a:noFill/>
        </p:spPr>
        <p:txBody>
          <a:bodyPr/>
          <a:lstStyle/>
          <a:p>
            <a:r>
              <a:rPr lang="en-US"/>
              <a:t>Slide </a:t>
            </a:r>
            <a:fld id="{248A7B45-5BAD-4251-A702-A70B780B1FA0}" type="slidenum">
              <a:rPr lang="en-US"/>
              <a:pPr/>
              <a:t>3</a:t>
            </a:fld>
            <a:endParaRPr lang="en-US"/>
          </a:p>
        </p:txBody>
      </p:sp>
      <p:pic>
        <p:nvPicPr>
          <p:cNvPr id="6" name="Picture 5" descr="IEEEE-MAC-TX-Data-Plane-Functional-Flow.gif"/>
          <p:cNvPicPr>
            <a:picLocks noChangeAspect="1"/>
          </p:cNvPicPr>
          <p:nvPr/>
        </p:nvPicPr>
        <p:blipFill>
          <a:blip r:embed="rId2" cstate="print"/>
          <a:stretch>
            <a:fillRect/>
          </a:stretch>
        </p:blipFill>
        <p:spPr>
          <a:xfrm>
            <a:off x="0" y="685800"/>
            <a:ext cx="9144000" cy="5715000"/>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p>
            <a:r>
              <a:rPr lang="en-US"/>
              <a:t>July 2009</a:t>
            </a:r>
          </a:p>
        </p:txBody>
      </p:sp>
      <p:sp>
        <p:nvSpPr>
          <p:cNvPr id="14339" name="Footer Placeholder 4"/>
          <p:cNvSpPr>
            <a:spLocks noGrp="1"/>
          </p:cNvSpPr>
          <p:nvPr>
            <p:ph type="ftr" sz="quarter" idx="11"/>
          </p:nvPr>
        </p:nvSpPr>
        <p:spPr>
          <a:noFill/>
        </p:spPr>
        <p:txBody>
          <a:bodyPr/>
          <a:lstStyle/>
          <a:p>
            <a:r>
              <a:rPr lang="en-US"/>
              <a:t>Victoria Poncini, Microsoft Corporation</a:t>
            </a:r>
          </a:p>
        </p:txBody>
      </p:sp>
      <p:sp>
        <p:nvSpPr>
          <p:cNvPr id="14340" name="Slide Number Placeholder 5"/>
          <p:cNvSpPr>
            <a:spLocks noGrp="1"/>
          </p:cNvSpPr>
          <p:nvPr>
            <p:ph type="sldNum" sz="quarter" idx="12"/>
          </p:nvPr>
        </p:nvSpPr>
        <p:spPr>
          <a:noFill/>
        </p:spPr>
        <p:txBody>
          <a:bodyPr/>
          <a:lstStyle/>
          <a:p>
            <a:r>
              <a:rPr lang="en-US"/>
              <a:t>Slide </a:t>
            </a:r>
            <a:fld id="{FACEFF45-1DEF-47AA-A061-C6FDEC139BD9}" type="slidenum">
              <a:rPr lang="en-US"/>
              <a:pPr/>
              <a:t>4</a:t>
            </a:fld>
            <a:endParaRPr lang="en-US"/>
          </a:p>
        </p:txBody>
      </p:sp>
      <p:pic>
        <p:nvPicPr>
          <p:cNvPr id="6" name="Picture 5" descr="IEEEE-MAC-RX-Data-Plan-Functional-Flow.gif"/>
          <p:cNvPicPr>
            <a:picLocks noChangeAspect="1"/>
          </p:cNvPicPr>
          <p:nvPr/>
        </p:nvPicPr>
        <p:blipFill>
          <a:blip r:embed="rId2" cstate="print"/>
          <a:stretch>
            <a:fillRect/>
          </a:stretch>
        </p:blipFill>
        <p:spPr>
          <a:xfrm>
            <a:off x="0" y="685800"/>
            <a:ext cx="9144000" cy="5735370"/>
          </a:xfrm>
          <a:prstGeom prst="rect">
            <a:avLst/>
          </a:prstGeom>
        </p:spPr>
      </p:pic>
    </p:spTree>
  </p:cSld>
  <p:clrMapOvr>
    <a:masterClrMapping/>
  </p:clrMapOvr>
</p:sld>
</file>

<file path=ppt/theme/theme1.xml><?xml version="1.0" encoding="utf-8"?>
<a:theme xmlns:a="http://schemas.openxmlformats.org/drawingml/2006/main" name="802-11-09-0780-00-0arc-MAC-Model-Data-Plan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802-11-09-0780-00-0arc-MAC-Model-Data-Plane</Template>
  <TotalTime>2</TotalTime>
  <Words>143</Words>
  <Application>Microsoft Office PowerPoint</Application>
  <PresentationFormat>On-screen Show (4:3)</PresentationFormat>
  <Paragraphs>25</Paragraphs>
  <Slides>4</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4</vt:i4>
      </vt:variant>
    </vt:vector>
  </HeadingPairs>
  <TitlesOfParts>
    <vt:vector size="8" baseType="lpstr">
      <vt:lpstr>Times New Roman</vt:lpstr>
      <vt:lpstr>Arial</vt:lpstr>
      <vt:lpstr>802-11-09-0780-00-0arc-MAC-Model-Data-Plane</vt:lpstr>
      <vt:lpstr>Microsoft Office Word 97 - 2003 Document</vt:lpstr>
      <vt:lpstr>IEEE MAC Model – Data Plane</vt:lpstr>
      <vt:lpstr>Abstract</vt:lpstr>
      <vt:lpstr>Slide 3</vt:lpstr>
      <vt:lpstr>Slide 4</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MAC Model – Data Plane</dc:title>
  <dc:creator>Victoria Poncini</dc:creator>
  <cp:lastModifiedBy>Victoria Poncini</cp:lastModifiedBy>
  <cp:revision>1</cp:revision>
  <cp:lastPrinted>1998-02-10T13:28:06Z</cp:lastPrinted>
  <dcterms:created xsi:type="dcterms:W3CDTF">2009-07-12T20:08:58Z</dcterms:created>
  <dcterms:modified xsi:type="dcterms:W3CDTF">2009-07-12T20:11:47Z</dcterms:modified>
</cp:coreProperties>
</file>