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9" r:id="rId1"/>
  </p:sldMasterIdLst>
  <p:notesMasterIdLst>
    <p:notesMasterId r:id="rId21"/>
  </p:notesMasterIdLst>
  <p:handoutMasterIdLst>
    <p:handoutMasterId r:id="rId22"/>
  </p:handoutMasterIdLst>
  <p:sldIdLst>
    <p:sldId id="269" r:id="rId2"/>
    <p:sldId id="257" r:id="rId3"/>
    <p:sldId id="296" r:id="rId4"/>
    <p:sldId id="355" r:id="rId5"/>
    <p:sldId id="347" r:id="rId6"/>
    <p:sldId id="334" r:id="rId7"/>
    <p:sldId id="335" r:id="rId8"/>
    <p:sldId id="336" r:id="rId9"/>
    <p:sldId id="337" r:id="rId10"/>
    <p:sldId id="346" r:id="rId11"/>
    <p:sldId id="349" r:id="rId12"/>
    <p:sldId id="345" r:id="rId13"/>
    <p:sldId id="344" r:id="rId14"/>
    <p:sldId id="338" r:id="rId15"/>
    <p:sldId id="348" r:id="rId16"/>
    <p:sldId id="333" r:id="rId17"/>
    <p:sldId id="358" r:id="rId18"/>
    <p:sldId id="357" r:id="rId19"/>
    <p:sldId id="316" r:id="rId20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00"/>
    <a:srgbClr val="FF6699"/>
    <a:srgbClr val="FFCC99"/>
    <a:srgbClr val="FFCC66"/>
    <a:srgbClr val="6699FF"/>
    <a:srgbClr val="99CCFF"/>
    <a:srgbClr val="9999FF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39" autoAdjust="0"/>
    <p:restoredTop sz="86124" autoAdjust="0"/>
  </p:normalViewPr>
  <p:slideViewPr>
    <p:cSldViewPr snapToGrid="0" showGuides="1">
      <p:cViewPr>
        <p:scale>
          <a:sx n="66" d="100"/>
          <a:sy n="66" d="100"/>
        </p:scale>
        <p:origin x="-1674" y="-294"/>
      </p:cViewPr>
      <p:guideLst>
        <p:guide orient="horz" pos="2155"/>
        <p:guide orient="horz" pos="2156"/>
        <p:guide pos="5459"/>
        <p:guide pos="3752"/>
        <p:guide pos="326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38"/>
    </p:cViewPr>
  </p:sorterViewPr>
  <p:notesViewPr>
    <p:cSldViewPr snapToGrid="0" showGuides="1">
      <p:cViewPr>
        <p:scale>
          <a:sx n="100" d="100"/>
          <a:sy n="100" d="100"/>
        </p:scale>
        <p:origin x="-840" y="-58"/>
      </p:cViewPr>
      <p:guideLst>
        <p:guide orient="horz" pos="2298"/>
        <p:guide pos="282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946919-4A33-4E76-AB9D-35AA363663A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A1B3E42-AF13-4D23-91AC-C67D62F8DF11}">
      <dgm:prSet phldrT="[텍스트]"/>
      <dgm:spPr/>
      <dgm:t>
        <a:bodyPr/>
        <a:lstStyle/>
        <a:p>
          <a:pPr latinLnBrk="1"/>
          <a:r>
            <a:rPr lang="en-US" altLang="ko-KR" dirty="0" smtClean="0"/>
            <a:t>Transmit a set of multicast frames </a:t>
          </a:r>
          <a:endParaRPr lang="ko-KR" altLang="en-US" dirty="0"/>
        </a:p>
      </dgm:t>
    </dgm:pt>
    <dgm:pt modelId="{E48A9ADC-88BD-493F-B75D-9A873CEBCA96}" type="parTrans" cxnId="{2E0C495E-51DF-4E27-93AE-25998EA851D3}">
      <dgm:prSet/>
      <dgm:spPr/>
      <dgm:t>
        <a:bodyPr/>
        <a:lstStyle/>
        <a:p>
          <a:pPr latinLnBrk="1"/>
          <a:endParaRPr lang="ko-KR" altLang="en-US"/>
        </a:p>
      </dgm:t>
    </dgm:pt>
    <dgm:pt modelId="{8A1DEC8A-2DF1-4EA8-B288-B324454D386C}" type="sibTrans" cxnId="{2E0C495E-51DF-4E27-93AE-25998EA851D3}">
      <dgm:prSet/>
      <dgm:spPr/>
      <dgm:t>
        <a:bodyPr/>
        <a:lstStyle/>
        <a:p>
          <a:pPr latinLnBrk="1"/>
          <a:endParaRPr lang="ko-KR" altLang="en-US"/>
        </a:p>
      </dgm:t>
    </dgm:pt>
    <dgm:pt modelId="{EA35E687-A711-43CC-AD12-8BE152D2564C}">
      <dgm:prSet phldrT="[텍스트]"/>
      <dgm:spPr/>
      <dgm:t>
        <a:bodyPr/>
        <a:lstStyle/>
        <a:p>
          <a:pPr latinLnBrk="1"/>
          <a:r>
            <a:rPr lang="en-US" altLang="ko-KR" dirty="0" smtClean="0"/>
            <a:t>Gather packet loss information from receivers</a:t>
          </a:r>
          <a:endParaRPr lang="ko-KR" altLang="en-US" dirty="0"/>
        </a:p>
      </dgm:t>
    </dgm:pt>
    <dgm:pt modelId="{1165B57B-07BC-4F67-8C9A-E8E3D203BDC8}" type="parTrans" cxnId="{20FB6F28-5AB9-47A4-A85B-F84FAFD2341B}">
      <dgm:prSet/>
      <dgm:spPr/>
      <dgm:t>
        <a:bodyPr/>
        <a:lstStyle/>
        <a:p>
          <a:pPr latinLnBrk="1"/>
          <a:endParaRPr lang="ko-KR" altLang="en-US"/>
        </a:p>
      </dgm:t>
    </dgm:pt>
    <dgm:pt modelId="{663DCFB8-E8AC-42CA-B516-FD2A48C1EED7}" type="sibTrans" cxnId="{20FB6F28-5AB9-47A4-A85B-F84FAFD2341B}">
      <dgm:prSet/>
      <dgm:spPr/>
      <dgm:t>
        <a:bodyPr/>
        <a:lstStyle/>
        <a:p>
          <a:pPr latinLnBrk="1"/>
          <a:endParaRPr lang="ko-KR" altLang="en-US"/>
        </a:p>
      </dgm:t>
    </dgm:pt>
    <dgm:pt modelId="{B85FFAE2-7389-4CBE-A590-BA62184BF658}">
      <dgm:prSet phldrT="[텍스트]"/>
      <dgm:spPr/>
      <dgm:t>
        <a:bodyPr/>
        <a:lstStyle/>
        <a:p>
          <a:pPr latinLnBrk="1"/>
          <a:r>
            <a:rPr lang="en-US" altLang="ko-KR" dirty="0" smtClean="0"/>
            <a:t>Find coding condition</a:t>
          </a:r>
          <a:endParaRPr lang="ko-KR" altLang="en-US" dirty="0"/>
        </a:p>
      </dgm:t>
    </dgm:pt>
    <dgm:pt modelId="{3D262E7E-6E19-4FE9-BD57-13D77E175236}" type="parTrans" cxnId="{D5EFD3C4-3732-4C6A-A8A0-060DBFCBB3B5}">
      <dgm:prSet/>
      <dgm:spPr/>
      <dgm:t>
        <a:bodyPr/>
        <a:lstStyle/>
        <a:p>
          <a:pPr latinLnBrk="1"/>
          <a:endParaRPr lang="ko-KR" altLang="en-US"/>
        </a:p>
      </dgm:t>
    </dgm:pt>
    <dgm:pt modelId="{90B59466-3928-4A6B-876A-3D2BC6EE513B}" type="sibTrans" cxnId="{D5EFD3C4-3732-4C6A-A8A0-060DBFCBB3B5}">
      <dgm:prSet/>
      <dgm:spPr/>
      <dgm:t>
        <a:bodyPr/>
        <a:lstStyle/>
        <a:p>
          <a:pPr latinLnBrk="1"/>
          <a:endParaRPr lang="ko-KR" altLang="en-US"/>
        </a:p>
      </dgm:t>
    </dgm:pt>
    <dgm:pt modelId="{3E541C29-EC23-46CB-ADB1-0E79A7B309BB}">
      <dgm:prSet phldrT="[텍스트]"/>
      <dgm:spPr/>
      <dgm:t>
        <a:bodyPr/>
        <a:lstStyle/>
        <a:p>
          <a:pPr latinLnBrk="1"/>
          <a:r>
            <a:rPr lang="en-US" altLang="ko-KR" dirty="0" smtClean="0"/>
            <a:t>Transmit error control frame coined by XOR operation of several frames</a:t>
          </a:r>
          <a:endParaRPr lang="ko-KR" altLang="en-US" dirty="0"/>
        </a:p>
      </dgm:t>
    </dgm:pt>
    <dgm:pt modelId="{9C7B4A53-F5CB-401E-84BE-D14C4F045221}" type="parTrans" cxnId="{70692523-AD6A-4529-9C72-27199530DB2A}">
      <dgm:prSet/>
      <dgm:spPr/>
      <dgm:t>
        <a:bodyPr/>
        <a:lstStyle/>
        <a:p>
          <a:pPr latinLnBrk="1"/>
          <a:endParaRPr lang="ko-KR" altLang="en-US"/>
        </a:p>
      </dgm:t>
    </dgm:pt>
    <dgm:pt modelId="{4E4E4300-218D-43BB-8395-DBA268F6B41F}" type="sibTrans" cxnId="{70692523-AD6A-4529-9C72-27199530DB2A}">
      <dgm:prSet/>
      <dgm:spPr/>
      <dgm:t>
        <a:bodyPr/>
        <a:lstStyle/>
        <a:p>
          <a:pPr latinLnBrk="1"/>
          <a:endParaRPr lang="ko-KR" altLang="en-US"/>
        </a:p>
      </dgm:t>
    </dgm:pt>
    <dgm:pt modelId="{7CAF3A0D-BA92-4559-80D9-F634292FBDE5}" type="pres">
      <dgm:prSet presAssocID="{C5946919-4A33-4E76-AB9D-35AA363663A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CD20258-4753-4EDA-AB15-BA2B146CDCD4}" type="pres">
      <dgm:prSet presAssocID="{C5946919-4A33-4E76-AB9D-35AA363663AE}" presName="dummyMaxCanvas" presStyleCnt="0">
        <dgm:presLayoutVars/>
      </dgm:prSet>
      <dgm:spPr/>
    </dgm:pt>
    <dgm:pt modelId="{E7CE5532-BD2A-49ED-9B2D-D3EBBD89FF79}" type="pres">
      <dgm:prSet presAssocID="{C5946919-4A33-4E76-AB9D-35AA363663AE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2501B6E-5DBF-4279-873F-60ABFD604E36}" type="pres">
      <dgm:prSet presAssocID="{C5946919-4A33-4E76-AB9D-35AA363663AE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3C020BB-65E8-43F1-9146-5A2384DFE386}" type="pres">
      <dgm:prSet presAssocID="{C5946919-4A33-4E76-AB9D-35AA363663AE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071B10B-D753-42AA-8D9B-F763F3B0A4EF}" type="pres">
      <dgm:prSet presAssocID="{C5946919-4A33-4E76-AB9D-35AA363663AE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33770FC-74CD-4D2E-91D2-E9F7BBE246BC}" type="pres">
      <dgm:prSet presAssocID="{C5946919-4A33-4E76-AB9D-35AA363663AE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E7AAFC2-03F2-46BE-80AA-26DA15511E27}" type="pres">
      <dgm:prSet presAssocID="{C5946919-4A33-4E76-AB9D-35AA363663AE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DD21BD2-BC9B-446C-9993-E70A140DA6AF}" type="pres">
      <dgm:prSet presAssocID="{C5946919-4A33-4E76-AB9D-35AA363663AE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09A4DB-1560-43F5-A5C2-C6950272E01E}" type="pres">
      <dgm:prSet presAssocID="{C5946919-4A33-4E76-AB9D-35AA363663A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E28EA23-A843-4F9F-AFB8-294C2214841A}" type="pres">
      <dgm:prSet presAssocID="{C5946919-4A33-4E76-AB9D-35AA363663A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8915E8-8B39-4AF1-8A96-E5A3D6DB8C1C}" type="pres">
      <dgm:prSet presAssocID="{C5946919-4A33-4E76-AB9D-35AA363663A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62BB242-5C3B-4983-B0C0-B80198E8F466}" type="pres">
      <dgm:prSet presAssocID="{C5946919-4A33-4E76-AB9D-35AA363663A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B02CE85-B5F6-4517-990D-EF60C45F8008}" type="presOf" srcId="{DA1B3E42-AF13-4D23-91AC-C67D62F8DF11}" destId="{9009A4DB-1560-43F5-A5C2-C6950272E01E}" srcOrd="1" destOrd="0" presId="urn:microsoft.com/office/officeart/2005/8/layout/vProcess5"/>
    <dgm:cxn modelId="{221F248E-5DF1-478D-9034-83CB13058577}" type="presOf" srcId="{B85FFAE2-7389-4CBE-A590-BA62184BF658}" destId="{23C020BB-65E8-43F1-9146-5A2384DFE386}" srcOrd="0" destOrd="0" presId="urn:microsoft.com/office/officeart/2005/8/layout/vProcess5"/>
    <dgm:cxn modelId="{5337053E-C5E5-4518-BB18-BD7A28540557}" type="presOf" srcId="{B85FFAE2-7389-4CBE-A590-BA62184BF658}" destId="{1C8915E8-8B39-4AF1-8A96-E5A3D6DB8C1C}" srcOrd="1" destOrd="0" presId="urn:microsoft.com/office/officeart/2005/8/layout/vProcess5"/>
    <dgm:cxn modelId="{D5EFD3C4-3732-4C6A-A8A0-060DBFCBB3B5}" srcId="{C5946919-4A33-4E76-AB9D-35AA363663AE}" destId="{B85FFAE2-7389-4CBE-A590-BA62184BF658}" srcOrd="2" destOrd="0" parTransId="{3D262E7E-6E19-4FE9-BD57-13D77E175236}" sibTransId="{90B59466-3928-4A6B-876A-3D2BC6EE513B}"/>
    <dgm:cxn modelId="{2E0C495E-51DF-4E27-93AE-25998EA851D3}" srcId="{C5946919-4A33-4E76-AB9D-35AA363663AE}" destId="{DA1B3E42-AF13-4D23-91AC-C67D62F8DF11}" srcOrd="0" destOrd="0" parTransId="{E48A9ADC-88BD-493F-B75D-9A873CEBCA96}" sibTransId="{8A1DEC8A-2DF1-4EA8-B288-B324454D386C}"/>
    <dgm:cxn modelId="{82916F55-6025-4603-9811-0F4694EEBD2D}" type="presOf" srcId="{8A1DEC8A-2DF1-4EA8-B288-B324454D386C}" destId="{133770FC-74CD-4D2E-91D2-E9F7BBE246BC}" srcOrd="0" destOrd="0" presId="urn:microsoft.com/office/officeart/2005/8/layout/vProcess5"/>
    <dgm:cxn modelId="{7E0A76D8-10B8-4512-9108-D2D5F86EEF4A}" type="presOf" srcId="{90B59466-3928-4A6B-876A-3D2BC6EE513B}" destId="{ADD21BD2-BC9B-446C-9993-E70A140DA6AF}" srcOrd="0" destOrd="0" presId="urn:microsoft.com/office/officeart/2005/8/layout/vProcess5"/>
    <dgm:cxn modelId="{0B52591C-40CB-4760-A628-39FE340726C0}" type="presOf" srcId="{663DCFB8-E8AC-42CA-B516-FD2A48C1EED7}" destId="{DE7AAFC2-03F2-46BE-80AA-26DA15511E27}" srcOrd="0" destOrd="0" presId="urn:microsoft.com/office/officeart/2005/8/layout/vProcess5"/>
    <dgm:cxn modelId="{70692523-AD6A-4529-9C72-27199530DB2A}" srcId="{C5946919-4A33-4E76-AB9D-35AA363663AE}" destId="{3E541C29-EC23-46CB-ADB1-0E79A7B309BB}" srcOrd="3" destOrd="0" parTransId="{9C7B4A53-F5CB-401E-84BE-D14C4F045221}" sibTransId="{4E4E4300-218D-43BB-8395-DBA268F6B41F}"/>
    <dgm:cxn modelId="{20FB6F28-5AB9-47A4-A85B-F84FAFD2341B}" srcId="{C5946919-4A33-4E76-AB9D-35AA363663AE}" destId="{EA35E687-A711-43CC-AD12-8BE152D2564C}" srcOrd="1" destOrd="0" parTransId="{1165B57B-07BC-4F67-8C9A-E8E3D203BDC8}" sibTransId="{663DCFB8-E8AC-42CA-B516-FD2A48C1EED7}"/>
    <dgm:cxn modelId="{36FC9998-B9F6-45B8-A947-73AA6277B050}" type="presOf" srcId="{DA1B3E42-AF13-4D23-91AC-C67D62F8DF11}" destId="{E7CE5532-BD2A-49ED-9B2D-D3EBBD89FF79}" srcOrd="0" destOrd="0" presId="urn:microsoft.com/office/officeart/2005/8/layout/vProcess5"/>
    <dgm:cxn modelId="{DAB4FCD5-F814-4EBE-A252-06E2D048BC14}" type="presOf" srcId="{C5946919-4A33-4E76-AB9D-35AA363663AE}" destId="{7CAF3A0D-BA92-4559-80D9-F634292FBDE5}" srcOrd="0" destOrd="0" presId="urn:microsoft.com/office/officeart/2005/8/layout/vProcess5"/>
    <dgm:cxn modelId="{FD835F8D-5E27-4915-88A2-B6204660F991}" type="presOf" srcId="{EA35E687-A711-43CC-AD12-8BE152D2564C}" destId="{AE28EA23-A843-4F9F-AFB8-294C2214841A}" srcOrd="1" destOrd="0" presId="urn:microsoft.com/office/officeart/2005/8/layout/vProcess5"/>
    <dgm:cxn modelId="{1E1C7CBE-78A6-485E-846E-70C4E2BCAFEE}" type="presOf" srcId="{EA35E687-A711-43CC-AD12-8BE152D2564C}" destId="{62501B6E-5DBF-4279-873F-60ABFD604E36}" srcOrd="0" destOrd="0" presId="urn:microsoft.com/office/officeart/2005/8/layout/vProcess5"/>
    <dgm:cxn modelId="{0A764844-3245-4178-A85F-0DB86C12F2B0}" type="presOf" srcId="{3E541C29-EC23-46CB-ADB1-0E79A7B309BB}" destId="{D071B10B-D753-42AA-8D9B-F763F3B0A4EF}" srcOrd="0" destOrd="0" presId="urn:microsoft.com/office/officeart/2005/8/layout/vProcess5"/>
    <dgm:cxn modelId="{D5411410-6352-4091-A7C8-9DF5CF22E611}" type="presOf" srcId="{3E541C29-EC23-46CB-ADB1-0E79A7B309BB}" destId="{162BB242-5C3B-4983-B0C0-B80198E8F466}" srcOrd="1" destOrd="0" presId="urn:microsoft.com/office/officeart/2005/8/layout/vProcess5"/>
    <dgm:cxn modelId="{587A57EB-FD75-473B-9300-B52AF295FAC8}" type="presParOf" srcId="{7CAF3A0D-BA92-4559-80D9-F634292FBDE5}" destId="{9CD20258-4753-4EDA-AB15-BA2B146CDCD4}" srcOrd="0" destOrd="0" presId="urn:microsoft.com/office/officeart/2005/8/layout/vProcess5"/>
    <dgm:cxn modelId="{1BC00453-5715-409C-893E-6D12F38D5ABD}" type="presParOf" srcId="{7CAF3A0D-BA92-4559-80D9-F634292FBDE5}" destId="{E7CE5532-BD2A-49ED-9B2D-D3EBBD89FF79}" srcOrd="1" destOrd="0" presId="urn:microsoft.com/office/officeart/2005/8/layout/vProcess5"/>
    <dgm:cxn modelId="{90E8F0BC-6696-4CC1-B324-214A8419A703}" type="presParOf" srcId="{7CAF3A0D-BA92-4559-80D9-F634292FBDE5}" destId="{62501B6E-5DBF-4279-873F-60ABFD604E36}" srcOrd="2" destOrd="0" presId="urn:microsoft.com/office/officeart/2005/8/layout/vProcess5"/>
    <dgm:cxn modelId="{BAD5FCF6-23C6-439A-B316-4CC15A81B575}" type="presParOf" srcId="{7CAF3A0D-BA92-4559-80D9-F634292FBDE5}" destId="{23C020BB-65E8-43F1-9146-5A2384DFE386}" srcOrd="3" destOrd="0" presId="urn:microsoft.com/office/officeart/2005/8/layout/vProcess5"/>
    <dgm:cxn modelId="{4D45016C-89F8-4FD0-8718-3810F7681D1B}" type="presParOf" srcId="{7CAF3A0D-BA92-4559-80D9-F634292FBDE5}" destId="{D071B10B-D753-42AA-8D9B-F763F3B0A4EF}" srcOrd="4" destOrd="0" presId="urn:microsoft.com/office/officeart/2005/8/layout/vProcess5"/>
    <dgm:cxn modelId="{801EE6D9-70E3-4A80-B569-58B5D0D3EA94}" type="presParOf" srcId="{7CAF3A0D-BA92-4559-80D9-F634292FBDE5}" destId="{133770FC-74CD-4D2E-91D2-E9F7BBE246BC}" srcOrd="5" destOrd="0" presId="urn:microsoft.com/office/officeart/2005/8/layout/vProcess5"/>
    <dgm:cxn modelId="{8AD0EAFB-302D-4166-96CC-825DD9E845B0}" type="presParOf" srcId="{7CAF3A0D-BA92-4559-80D9-F634292FBDE5}" destId="{DE7AAFC2-03F2-46BE-80AA-26DA15511E27}" srcOrd="6" destOrd="0" presId="urn:microsoft.com/office/officeart/2005/8/layout/vProcess5"/>
    <dgm:cxn modelId="{1F97C602-6DF9-448D-B5C3-E8FBC7419DC3}" type="presParOf" srcId="{7CAF3A0D-BA92-4559-80D9-F634292FBDE5}" destId="{ADD21BD2-BC9B-446C-9993-E70A140DA6AF}" srcOrd="7" destOrd="0" presId="urn:microsoft.com/office/officeart/2005/8/layout/vProcess5"/>
    <dgm:cxn modelId="{2493BF95-ADFB-41F9-80B5-C868220F05F7}" type="presParOf" srcId="{7CAF3A0D-BA92-4559-80D9-F634292FBDE5}" destId="{9009A4DB-1560-43F5-A5C2-C6950272E01E}" srcOrd="8" destOrd="0" presId="urn:microsoft.com/office/officeart/2005/8/layout/vProcess5"/>
    <dgm:cxn modelId="{280E6ED3-2B38-41A0-AF5D-4B3DF5DA5655}" type="presParOf" srcId="{7CAF3A0D-BA92-4559-80D9-F634292FBDE5}" destId="{AE28EA23-A843-4F9F-AFB8-294C2214841A}" srcOrd="9" destOrd="0" presId="urn:microsoft.com/office/officeart/2005/8/layout/vProcess5"/>
    <dgm:cxn modelId="{BD236DAB-9C0D-48DC-A40D-8976CE648424}" type="presParOf" srcId="{7CAF3A0D-BA92-4559-80D9-F634292FBDE5}" destId="{1C8915E8-8B39-4AF1-8A96-E5A3D6DB8C1C}" srcOrd="10" destOrd="0" presId="urn:microsoft.com/office/officeart/2005/8/layout/vProcess5"/>
    <dgm:cxn modelId="{8876B86E-620B-4F8D-ABC5-35E868A7EFA7}" type="presParOf" srcId="{7CAF3A0D-BA92-4559-80D9-F634292FBDE5}" destId="{162BB242-5C3B-4983-B0C0-B80198E8F466}" srcOrd="11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19538" y="188913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doc.: IEEE 802.11-07/2752r1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038" y="188913"/>
            <a:ext cx="1927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fld id="{AB312809-87DD-4F5A-83F8-B2CA714FD568}" type="datetime1">
              <a:rPr lang="en-US" altLang="zh-CN"/>
              <a:pPr>
                <a:defRPr/>
              </a:pPr>
              <a:t>1/23/2009</a:t>
            </a:fld>
            <a:r>
              <a:rPr lang="en-US" altLang="zh-CN"/>
              <a:t>November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65613" y="9556750"/>
            <a:ext cx="19288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/>
              <a:t>Peter Ecclesine, Cisco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73400" y="95567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E885C35-3C4A-43EE-82F7-FCC6AD22D7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9450" y="412750"/>
            <a:ext cx="5438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9450" y="9556750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9450" y="9545638"/>
            <a:ext cx="5589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400" y="10477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doc.: IEEE 802.11-08/0529r0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04775"/>
            <a:ext cx="1481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fld id="{34BF237A-96A2-456D-9C9A-4D8F99839237}" type="datetime1">
              <a:rPr lang="en-US" altLang="zh-CN"/>
              <a:pPr>
                <a:defRPr/>
              </a:pPr>
              <a:t>1/23/2009</a:t>
            </a:fld>
            <a:r>
              <a:rPr lang="en-US" altLang="zh-CN"/>
              <a:t>May 2008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68725" y="9559925"/>
            <a:ext cx="23891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/>
              <a:t>Peter Ecclesine, Cisco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5599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4D81BF0-3A84-4CF5-821C-E6E0CDDDBA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559925"/>
            <a:ext cx="7175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558338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5913"/>
            <a:ext cx="5527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17E0EA9-AC3B-4909-A549-89978EC1F54C}" type="datetime1">
              <a:rPr lang="en-US" altLang="zh-CN" smtClean="0"/>
              <a:pPr/>
              <a:t>1/23/2009</a:t>
            </a:fld>
            <a:r>
              <a:rPr lang="en-US" altLang="zh-CN" smtClean="0"/>
              <a:t>May 2008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802.11-07/2752r1</a:t>
            </a:r>
          </a:p>
        </p:txBody>
      </p:sp>
      <p:sp>
        <p:nvSpPr>
          <p:cNvPr id="27652" name="Rectangle 3"/>
          <p:cNvSpPr txBox="1">
            <a:spLocks noGrp="1" noChangeArrowheads="1"/>
          </p:cNvSpPr>
          <p:nvPr/>
        </p:nvSpPr>
        <p:spPr bwMode="auto">
          <a:xfrm>
            <a:off x="641350" y="104775"/>
            <a:ext cx="1198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zh-CN" sz="1400" b="1"/>
              <a:t>November 2007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 smtClean="0"/>
              <a:t>Peter Ecclesine, Cisco Systems</a:t>
            </a:r>
          </a:p>
        </p:txBody>
      </p:sp>
      <p:sp>
        <p:nvSpPr>
          <p:cNvPr id="2765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438" y="9559925"/>
            <a:ext cx="415925" cy="184150"/>
          </a:xfrm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B3379462-B4F8-4412-BC10-7D5F4225159E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276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7125" cy="37020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lIns="91131" tIns="45565" rIns="91131" bIns="45565"/>
          <a:lstStyle/>
          <a:p>
            <a:pPr defTabSz="912813">
              <a:spcBef>
                <a:spcPct val="0"/>
              </a:spcBef>
            </a:pPr>
            <a:endParaRPr lang="ko-K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7125" cy="370205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lIns="91131" tIns="45565" rIns="91131" bIns="45565"/>
          <a:lstStyle/>
          <a:p>
            <a:pPr defTabSz="912813">
              <a:spcBef>
                <a:spcPct val="0"/>
              </a:spcBef>
            </a:pPr>
            <a:endParaRPr lang="ko-KR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7125" cy="37020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lIns="91131" tIns="45565" rIns="91131" bIns="45565"/>
          <a:lstStyle/>
          <a:p>
            <a:pPr defTabSz="912813">
              <a:spcBef>
                <a:spcPct val="0"/>
              </a:spcBef>
            </a:pPr>
            <a:endParaRPr lang="ko-KR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7125" cy="370205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lIns="91131" tIns="45565" rIns="91131" bIns="45565"/>
          <a:lstStyle/>
          <a:p>
            <a:pPr defTabSz="912813">
              <a:spcBef>
                <a:spcPct val="0"/>
              </a:spcBef>
            </a:pPr>
            <a:endParaRPr lang="ko-KR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7125" cy="37020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lIns="91131" tIns="45565" rIns="91131" bIns="45565"/>
          <a:lstStyle/>
          <a:p>
            <a:pPr defTabSz="912813">
              <a:spcBef>
                <a:spcPct val="0"/>
              </a:spcBef>
            </a:pPr>
            <a:endParaRPr lang="ko-KR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7125" cy="370205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lIns="91131" tIns="45565" rIns="91131" bIns="45565"/>
          <a:lstStyle/>
          <a:p>
            <a:pPr defTabSz="912813">
              <a:spcBef>
                <a:spcPct val="0"/>
              </a:spcBef>
            </a:pPr>
            <a:endParaRPr lang="ko-KR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3012" name="머리글 개체 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802.11-08/0529r0</a:t>
            </a:r>
          </a:p>
        </p:txBody>
      </p:sp>
      <p:sp>
        <p:nvSpPr>
          <p:cNvPr id="43013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90216F1-5C19-4D3D-A1AA-0079EEF1A449}" type="datetime1">
              <a:rPr lang="en-US" altLang="zh-CN" smtClean="0"/>
              <a:pPr/>
              <a:t>1/23/2009</a:t>
            </a:fld>
            <a:r>
              <a:rPr lang="en-US" altLang="zh-CN" smtClean="0"/>
              <a:t>May 2008</a:t>
            </a:r>
          </a:p>
        </p:txBody>
      </p:sp>
      <p:sp>
        <p:nvSpPr>
          <p:cNvPr id="43014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 smtClean="0"/>
              <a:t>Peter Ecclesine, Cisco Systems</a:t>
            </a:r>
          </a:p>
        </p:txBody>
      </p:sp>
      <p:sp>
        <p:nvSpPr>
          <p:cNvPr id="43015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782EC6AD-92B0-406B-A10C-A4E30B45EAE5}" type="slidenum">
              <a:rPr lang="en-US" altLang="zh-CN" smtClean="0"/>
              <a:pPr/>
              <a:t>16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4036" name="머리글 개체 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802.11-08/0529r0</a:t>
            </a:r>
          </a:p>
        </p:txBody>
      </p:sp>
      <p:sp>
        <p:nvSpPr>
          <p:cNvPr id="44037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3C02537-F7D8-4F34-A748-F542E3D47539}" type="datetime1">
              <a:rPr lang="en-US" altLang="zh-CN" smtClean="0"/>
              <a:pPr/>
              <a:t>1/23/2009</a:t>
            </a:fld>
            <a:r>
              <a:rPr lang="en-US" altLang="zh-CN" smtClean="0"/>
              <a:t>May 2008</a:t>
            </a:r>
          </a:p>
        </p:txBody>
      </p:sp>
      <p:sp>
        <p:nvSpPr>
          <p:cNvPr id="44038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 smtClean="0"/>
              <a:t>Peter Ecclesine, Cisco Systems</a:t>
            </a:r>
          </a:p>
        </p:txBody>
      </p:sp>
      <p:sp>
        <p:nvSpPr>
          <p:cNvPr id="44039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0A627E36-4BC4-44AF-949D-EE3007E562D0}" type="slidenum">
              <a:rPr lang="en-US" altLang="zh-CN" smtClean="0"/>
              <a:pPr/>
              <a:t>17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5060" name="머리글 개체 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802.11-08/0529r0</a:t>
            </a:r>
          </a:p>
        </p:txBody>
      </p:sp>
      <p:sp>
        <p:nvSpPr>
          <p:cNvPr id="45061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E905D27-7A94-4D30-9B87-2ADCAB32FE51}" type="datetime1">
              <a:rPr lang="en-US" altLang="zh-CN" smtClean="0"/>
              <a:pPr/>
              <a:t>1/23/2009</a:t>
            </a:fld>
            <a:r>
              <a:rPr lang="en-US" altLang="zh-CN" smtClean="0"/>
              <a:t>May 2008</a:t>
            </a:r>
          </a:p>
        </p:txBody>
      </p:sp>
      <p:sp>
        <p:nvSpPr>
          <p:cNvPr id="45062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 smtClean="0"/>
              <a:t>Peter Ecclesine, Cisco Systems</a:t>
            </a:r>
          </a:p>
        </p:txBody>
      </p:sp>
      <p:sp>
        <p:nvSpPr>
          <p:cNvPr id="45063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318260A1-018C-41DD-B028-B076083519EE}" type="slidenum">
              <a:rPr lang="en-US" altLang="zh-CN" smtClean="0"/>
              <a:pPr/>
              <a:t>18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6084" name="머리글 개체 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802.11-08/0529r0</a:t>
            </a:r>
          </a:p>
        </p:txBody>
      </p:sp>
      <p:sp>
        <p:nvSpPr>
          <p:cNvPr id="46085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5CD9317-C4F7-4086-910A-311978717FBF}" type="datetime1">
              <a:rPr lang="en-US" altLang="zh-CN" smtClean="0"/>
              <a:pPr/>
              <a:t>1/23/2009</a:t>
            </a:fld>
            <a:r>
              <a:rPr lang="en-US" altLang="zh-CN" smtClean="0"/>
              <a:t>May 2008</a:t>
            </a:r>
          </a:p>
        </p:txBody>
      </p:sp>
      <p:sp>
        <p:nvSpPr>
          <p:cNvPr id="46086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 smtClean="0"/>
              <a:t>Peter Ecclesine, Cisco Systems</a:t>
            </a:r>
          </a:p>
        </p:txBody>
      </p:sp>
      <p:sp>
        <p:nvSpPr>
          <p:cNvPr id="46087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98D91327-27D0-4F7C-9467-C37EBAA942A6}" type="slidenum">
              <a:rPr lang="en-US" altLang="zh-CN" smtClean="0"/>
              <a:pPr/>
              <a:t>19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BBA429C-F5EC-4C30-A0C7-D7DFB71B5787}" type="datetime1">
              <a:rPr lang="en-US" altLang="zh-CN" smtClean="0"/>
              <a:pPr/>
              <a:t>1/23/2009</a:t>
            </a:fld>
            <a:r>
              <a:rPr lang="en-US" altLang="zh-CN" smtClean="0"/>
              <a:t>May 2008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802.11-07/2752r1</a:t>
            </a:r>
          </a:p>
        </p:txBody>
      </p:sp>
      <p:sp>
        <p:nvSpPr>
          <p:cNvPr id="28676" name="Rectangle 3"/>
          <p:cNvSpPr txBox="1">
            <a:spLocks noGrp="1" noChangeArrowheads="1"/>
          </p:cNvSpPr>
          <p:nvPr/>
        </p:nvSpPr>
        <p:spPr bwMode="auto">
          <a:xfrm>
            <a:off x="641350" y="104775"/>
            <a:ext cx="1198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zh-CN" sz="1400" b="1"/>
              <a:t>November 2007</a:t>
            </a:r>
          </a:p>
        </p:txBody>
      </p:sp>
      <p:sp>
        <p:nvSpPr>
          <p:cNvPr id="2867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 smtClean="0"/>
              <a:t>Peter Ecclesine, Cisco Systems</a:t>
            </a:r>
          </a:p>
        </p:txBody>
      </p:sp>
      <p:sp>
        <p:nvSpPr>
          <p:cNvPr id="2867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438" y="9559925"/>
            <a:ext cx="415925" cy="184150"/>
          </a:xfrm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0C6AC3ED-C189-4D58-9D22-34D29784FE4B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  <p:sp>
        <p:nvSpPr>
          <p:cNvPr id="286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6F3F804-0727-4E36-A492-CC3EB6E41F17}" type="datetime1">
              <a:rPr lang="en-US" altLang="zh-CN" smtClean="0"/>
              <a:pPr/>
              <a:t>1/23/2009</a:t>
            </a:fld>
            <a:r>
              <a:rPr lang="en-US" altLang="zh-CN" smtClean="0"/>
              <a:t>May 2008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802.11-07/2752r1</a:t>
            </a:r>
          </a:p>
        </p:txBody>
      </p:sp>
      <p:sp>
        <p:nvSpPr>
          <p:cNvPr id="29700" name="Rectangle 3"/>
          <p:cNvSpPr txBox="1">
            <a:spLocks noGrp="1" noChangeArrowheads="1"/>
          </p:cNvSpPr>
          <p:nvPr/>
        </p:nvSpPr>
        <p:spPr bwMode="auto">
          <a:xfrm>
            <a:off x="641350" y="104775"/>
            <a:ext cx="1198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zh-CN" sz="1400" b="1"/>
              <a:t>November 2007</a:t>
            </a:r>
          </a:p>
        </p:txBody>
      </p:sp>
      <p:sp>
        <p:nvSpPr>
          <p:cNvPr id="2970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 smtClean="0"/>
              <a:t>Peter Ecclesine, Cisco Systems</a:t>
            </a:r>
          </a:p>
        </p:txBody>
      </p:sp>
      <p:sp>
        <p:nvSpPr>
          <p:cNvPr id="2970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438" y="9559925"/>
            <a:ext cx="415925" cy="184150"/>
          </a:xfrm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FBF48F88-4C2C-4177-9E16-CEC80CFF8877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sp>
        <p:nvSpPr>
          <p:cNvPr id="297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FAD16B5-7C6D-4C1E-BB9D-E5A26578DFAD}" type="datetime1">
              <a:rPr lang="en-US" altLang="zh-CN" smtClean="0"/>
              <a:pPr/>
              <a:t>1/23/2009</a:t>
            </a:fld>
            <a:r>
              <a:rPr lang="en-US" altLang="zh-CN" smtClean="0"/>
              <a:t>May 2008</a:t>
            </a: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33950" cy="37020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689475"/>
            <a:ext cx="4981575" cy="4443413"/>
          </a:xfrm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31748" name="머리글 개체 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802.11-08/0529r0</a:t>
            </a:r>
          </a:p>
        </p:txBody>
      </p:sp>
      <p:sp>
        <p:nvSpPr>
          <p:cNvPr id="31749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2BC33E7-BB22-4C3F-8634-29167A9628F3}" type="datetime1">
              <a:rPr lang="en-US" altLang="zh-CN" smtClean="0"/>
              <a:pPr/>
              <a:t>1/23/2009</a:t>
            </a:fld>
            <a:r>
              <a:rPr lang="en-US" altLang="zh-CN" smtClean="0"/>
              <a:t>May 2008</a:t>
            </a:r>
          </a:p>
        </p:txBody>
      </p:sp>
      <p:sp>
        <p:nvSpPr>
          <p:cNvPr id="31750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 smtClean="0"/>
              <a:t>Peter Ecclesine, Cisco Systems</a:t>
            </a:r>
          </a:p>
        </p:txBody>
      </p:sp>
      <p:sp>
        <p:nvSpPr>
          <p:cNvPr id="31751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EC268144-0F5A-4B42-B2FC-7F393860B3E3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7125" cy="37020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lIns="91131" tIns="45565" rIns="91131" bIns="45565"/>
          <a:lstStyle/>
          <a:p>
            <a:pPr defTabSz="912813">
              <a:spcBef>
                <a:spcPct val="0"/>
              </a:spcBef>
            </a:pPr>
            <a:endParaRPr lang="ko-K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7125" cy="370205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lIns="91131" tIns="45565" rIns="91131" bIns="45565"/>
          <a:lstStyle/>
          <a:p>
            <a:pPr defTabSz="912813">
              <a:spcBef>
                <a:spcPct val="0"/>
              </a:spcBef>
            </a:pPr>
            <a:endParaRPr lang="ko-K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7125" cy="37020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lIns="91131" tIns="45565" rIns="91131" bIns="45565"/>
          <a:lstStyle/>
          <a:p>
            <a:pPr defTabSz="912813">
              <a:spcBef>
                <a:spcPct val="0"/>
              </a:spcBef>
            </a:pPr>
            <a:endParaRPr lang="ko-K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7125" cy="370205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lIns="91131" tIns="45565" rIns="91131" bIns="45565"/>
          <a:lstStyle/>
          <a:p>
            <a:pPr defTabSz="912813">
              <a:spcBef>
                <a:spcPct val="0"/>
              </a:spcBef>
            </a:pPr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5105400" y="304800"/>
            <a:ext cx="3276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itchFamily="2" charset="-122"/>
              </a:rPr>
              <a:t>doc.: IEEE </a:t>
            </a:r>
            <a:r>
              <a:rPr lang="en-US" altLang="zh-CN" sz="1800" b="1" dirty="0" smtClean="0">
                <a:ea typeface="宋体" pitchFamily="2" charset="-122"/>
              </a:rPr>
              <a:t>802.11-09/0070r2</a:t>
            </a:r>
            <a:endParaRPr lang="en-US" altLang="zh-CN" sz="1800" b="1" dirty="0">
              <a:ea typeface="宋体" pitchFamily="2" charset="-122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6550"/>
            <a:ext cx="10668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4884C-530F-4EE1-8272-E607E9521F94}" type="datetime1">
              <a:rPr lang="zh-CN" altLang="en-US"/>
              <a:pPr>
                <a:defRPr/>
              </a:pPr>
              <a:t>2009-1-23</a:t>
            </a:fld>
            <a:endParaRPr lang="en-US" altLang="zh-CN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1263" y="6475413"/>
            <a:ext cx="3894137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DooJung Lee, et. al, Information and Communications Univ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A288E412-2B69-424F-BAB4-3C6C88CE88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5105400" y="30480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>
                <a:ea typeface="宋体" pitchFamily="2" charset="-122"/>
              </a:rPr>
              <a:t>doc.: IEEE 802.11-08/12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DEC0F-6C84-4C93-B89F-F35727CDCFFA}" type="datetime1">
              <a:rPr lang="zh-CN" altLang="en-US"/>
              <a:pPr>
                <a:defRPr/>
              </a:pPr>
              <a:t>2009-1-23</a:t>
            </a:fld>
            <a:r>
              <a:rPr lang="en-US" altLang="zh-CN"/>
              <a:t>November 2007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DooJung Lee, et. al, Information and Communications Univ</a:t>
            </a:r>
            <a:endParaRPr lang="en-US" altLang="zh-CN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D7D07404-79A9-46F1-907E-C8677452C58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5105400" y="30480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802.11-07/2977r0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D0DCB-34C8-47FD-87EB-5B3826133FEA}" type="datetime1">
              <a:rPr lang="zh-CN" altLang="en-US"/>
              <a:pPr>
                <a:defRPr/>
              </a:pPr>
              <a:t>2009-1-23</a:t>
            </a:fld>
            <a:r>
              <a:rPr lang="en-US" altLang="zh-CN"/>
              <a:t>November 2007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DooJung Lee, et. al, Information and Communications Univ</a:t>
            </a:r>
            <a:endParaRPr lang="en-US" altLang="zh-CN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3468C516-BF2F-412C-B7DB-6F63D815347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5105400" y="30480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802.11-07/2977r0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CF44F-03E7-4B08-A9C8-89886F28777D}" type="datetime1">
              <a:rPr lang="zh-CN" altLang="en-US"/>
              <a:pPr>
                <a:defRPr/>
              </a:pPr>
              <a:t>2009-1-23</a:t>
            </a:fld>
            <a:r>
              <a:rPr lang="en-US" altLang="zh-CN"/>
              <a:t>November 2007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DooJung Lee, et. al, Information and Communications Univ</a:t>
            </a:r>
            <a:endParaRPr lang="en-US" altLang="zh-CN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4687572-3274-4A65-829D-DEE4A11F7F2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5105400" y="30480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802.11-07/2977r0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BE38E-DF97-418D-8E07-62B5939EDD18}" type="datetime1">
              <a:rPr lang="zh-CN" altLang="en-US"/>
              <a:pPr>
                <a:defRPr/>
              </a:pPr>
              <a:t>2009-1-23</a:t>
            </a:fld>
            <a:r>
              <a:rPr lang="en-US" altLang="zh-CN"/>
              <a:t>November 2007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DooJung Lee, et. al, Information and Communications Univ</a:t>
            </a:r>
            <a:endParaRPr lang="en-US" altLang="zh-CN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AF97A1D3-BE86-4474-B559-BD06F301B95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96913" y="336550"/>
            <a:ext cx="259715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宋体" pitchFamily="2" charset="-122"/>
              </a:defRPr>
            </a:lvl1pPr>
          </a:lstStyle>
          <a:p>
            <a:pPr>
              <a:defRPr/>
            </a:pPr>
            <a:fld id="{8D2BD530-8B77-468E-8DB5-B6987586487D}" type="datetime1">
              <a:rPr lang="zh-CN" altLang="en-US"/>
              <a:pPr>
                <a:defRPr/>
              </a:pPr>
              <a:t>2009-1-23</a:t>
            </a:fld>
            <a:r>
              <a:rPr lang="en-US" altLang="zh-CN"/>
              <a:t>November 2007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122863" y="6465888"/>
            <a:ext cx="3883025" cy="1841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DooJung Lee, et. al, Information and Communications Univ</a:t>
            </a:r>
            <a:endParaRPr lang="en-US" altLang="zh-CN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Slide </a:t>
            </a:r>
            <a:fld id="{A0132AB4-31DB-4159-8686-EF61C96E7C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Arial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Office_Word___11.docx"/><Relationship Id="rId3" Type="http://schemas.openxmlformats.org/officeDocument/2006/relationships/notesSlide" Target="../notesSlides/notesSlide12.xml"/><Relationship Id="rId7" Type="http://schemas.openxmlformats.org/officeDocument/2006/relationships/package" Target="../embeddings/Microsoft_Office_Word___10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package" Target="../embeddings/Microsoft_Office_Word___12.docx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Office_Word___14.docx"/><Relationship Id="rId13" Type="http://schemas.openxmlformats.org/officeDocument/2006/relationships/package" Target="../embeddings/Microsoft_Office_Word___19.docx"/><Relationship Id="rId3" Type="http://schemas.openxmlformats.org/officeDocument/2006/relationships/notesSlide" Target="../notesSlides/notesSlide13.xml"/><Relationship Id="rId7" Type="http://schemas.openxmlformats.org/officeDocument/2006/relationships/package" Target="../embeddings/Microsoft_Office_Word___13.docx"/><Relationship Id="rId12" Type="http://schemas.openxmlformats.org/officeDocument/2006/relationships/package" Target="../embeddings/Microsoft_Office_Word___18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11" Type="http://schemas.openxmlformats.org/officeDocument/2006/relationships/package" Target="../embeddings/Microsoft_Office_Word___17.docx"/><Relationship Id="rId5" Type="http://schemas.openxmlformats.org/officeDocument/2006/relationships/image" Target="../media/image5.png"/><Relationship Id="rId15" Type="http://schemas.openxmlformats.org/officeDocument/2006/relationships/package" Target="../embeddings/Microsoft_Office_Word___21.docx"/><Relationship Id="rId10" Type="http://schemas.openxmlformats.org/officeDocument/2006/relationships/package" Target="../embeddings/Microsoft_Office_Word___16.docx"/><Relationship Id="rId4" Type="http://schemas.openxmlformats.org/officeDocument/2006/relationships/image" Target="../media/image4.png"/><Relationship Id="rId9" Type="http://schemas.openxmlformats.org/officeDocument/2006/relationships/package" Target="../embeddings/Microsoft_Office_Word___15.docx"/><Relationship Id="rId14" Type="http://schemas.openxmlformats.org/officeDocument/2006/relationships/package" Target="../embeddings/Microsoft_Office_Word___20.docx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Office_Word___23.docx"/><Relationship Id="rId13" Type="http://schemas.openxmlformats.org/officeDocument/2006/relationships/package" Target="../embeddings/Microsoft_Office_Word___28.docx"/><Relationship Id="rId3" Type="http://schemas.openxmlformats.org/officeDocument/2006/relationships/notesSlide" Target="../notesSlides/notesSlide14.xml"/><Relationship Id="rId7" Type="http://schemas.openxmlformats.org/officeDocument/2006/relationships/package" Target="../embeddings/Microsoft_Office_Word___22.docx"/><Relationship Id="rId12" Type="http://schemas.openxmlformats.org/officeDocument/2006/relationships/package" Target="../embeddings/Microsoft_Office_Word___27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png"/><Relationship Id="rId11" Type="http://schemas.openxmlformats.org/officeDocument/2006/relationships/package" Target="../embeddings/Microsoft_Office_Word___26.docx"/><Relationship Id="rId5" Type="http://schemas.openxmlformats.org/officeDocument/2006/relationships/image" Target="../media/image5.png"/><Relationship Id="rId15" Type="http://schemas.openxmlformats.org/officeDocument/2006/relationships/package" Target="../embeddings/Microsoft_Office_Word___30.docx"/><Relationship Id="rId10" Type="http://schemas.openxmlformats.org/officeDocument/2006/relationships/package" Target="../embeddings/Microsoft_Office_Word___25.docx"/><Relationship Id="rId4" Type="http://schemas.openxmlformats.org/officeDocument/2006/relationships/image" Target="../media/image4.png"/><Relationship Id="rId9" Type="http://schemas.openxmlformats.org/officeDocument/2006/relationships/package" Target="../embeddings/Microsoft_Office_Word___24.docx"/><Relationship Id="rId14" Type="http://schemas.openxmlformats.org/officeDocument/2006/relationships/package" Target="../embeddings/Microsoft_Office_Word___29.docx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Office_Word___32.docx"/><Relationship Id="rId13" Type="http://schemas.openxmlformats.org/officeDocument/2006/relationships/package" Target="../embeddings/Microsoft_Office_Word___37.docx"/><Relationship Id="rId3" Type="http://schemas.openxmlformats.org/officeDocument/2006/relationships/notesSlide" Target="../notesSlides/notesSlide15.xml"/><Relationship Id="rId7" Type="http://schemas.openxmlformats.org/officeDocument/2006/relationships/package" Target="../embeddings/Microsoft_Office_Word___31.docx"/><Relationship Id="rId12" Type="http://schemas.openxmlformats.org/officeDocument/2006/relationships/package" Target="../embeddings/Microsoft_Office_Word___36.docx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png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png"/><Relationship Id="rId11" Type="http://schemas.openxmlformats.org/officeDocument/2006/relationships/package" Target="../embeddings/Microsoft_Office_Word___35.docx"/><Relationship Id="rId5" Type="http://schemas.openxmlformats.org/officeDocument/2006/relationships/image" Target="../media/image5.png"/><Relationship Id="rId15" Type="http://schemas.openxmlformats.org/officeDocument/2006/relationships/package" Target="../embeddings/Microsoft_Office_Word___39.docx"/><Relationship Id="rId10" Type="http://schemas.openxmlformats.org/officeDocument/2006/relationships/package" Target="../embeddings/Microsoft_Office_Word___34.docx"/><Relationship Id="rId4" Type="http://schemas.openxmlformats.org/officeDocument/2006/relationships/image" Target="../media/image4.png"/><Relationship Id="rId9" Type="http://schemas.openxmlformats.org/officeDocument/2006/relationships/package" Target="../embeddings/Microsoft_Office_Word___33.docx"/><Relationship Id="rId14" Type="http://schemas.openxmlformats.org/officeDocument/2006/relationships/package" Target="../embeddings/Microsoft_Office_Word___38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Office_Word___5.docx"/><Relationship Id="rId3" Type="http://schemas.openxmlformats.org/officeDocument/2006/relationships/notesSlide" Target="../notesSlides/notesSlide5.xml"/><Relationship Id="rId7" Type="http://schemas.openxmlformats.org/officeDocument/2006/relationships/package" Target="../embeddings/Microsoft_Office_Word___4.docx"/><Relationship Id="rId12" Type="http://schemas.openxmlformats.org/officeDocument/2006/relationships/package" Target="../embeddings/Microsoft_Office_Word___9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Office_Word___3.docx"/><Relationship Id="rId11" Type="http://schemas.openxmlformats.org/officeDocument/2006/relationships/package" Target="../embeddings/Microsoft_Office_Word___8.docx"/><Relationship Id="rId5" Type="http://schemas.openxmlformats.org/officeDocument/2006/relationships/package" Target="../embeddings/Microsoft_Office_Word___2.docx"/><Relationship Id="rId10" Type="http://schemas.openxmlformats.org/officeDocument/2006/relationships/package" Target="../embeddings/Microsoft_Office_Word___7.docx"/><Relationship Id="rId4" Type="http://schemas.openxmlformats.org/officeDocument/2006/relationships/package" Target="../embeddings/Microsoft_Office_Word___1.docx"/><Relationship Id="rId9" Type="http://schemas.openxmlformats.org/officeDocument/2006/relationships/package" Target="../embeddings/Microsoft_Office_Word___6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C3CF7E2E-3027-467A-8A4B-92E600A2FC66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altLang="zh-CN" sz="2800" smtClean="0">
                <a:latin typeface="Times New Roman" pitchFamily="18" charset="0"/>
                <a:ea typeface="宋体" pitchFamily="2" charset="-122"/>
              </a:rPr>
              <a:t>Efficient Error Control Using Network Coding for Multicast Transmission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76275" y="1636713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smtClean="0">
                <a:latin typeface="Times New Roman" pitchFamily="18" charset="0"/>
                <a:ea typeface="宋体" pitchFamily="2" charset="-122"/>
              </a:rPr>
              <a:t>Date:</a:t>
            </a:r>
            <a:r>
              <a:rPr lang="en-US" altLang="zh-CN" sz="2000" b="0" smtClean="0">
                <a:latin typeface="Times New Roman" pitchFamily="18" charset="0"/>
                <a:ea typeface="宋体" pitchFamily="2" charset="-122"/>
              </a:rPr>
              <a:t> 2009-1-22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887413" y="2951163"/>
          <a:ext cx="7175500" cy="2978150"/>
        </p:xfrm>
        <a:graphic>
          <a:graphicData uri="http://schemas.openxmlformats.org/presentationml/2006/ole">
            <p:oleObj spid="_x0000_s1026" name="Document" r:id="rId4" imgW="10223262" imgH="4178932" progId="Word.Document.8">
              <p:embed/>
            </p:oleObj>
          </a:graphicData>
        </a:graphic>
      </p:graphicFrame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949325" y="252095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>
                <a:ea typeface="宋体" pitchFamily="2" charset="-122"/>
              </a:rPr>
              <a:t>Authors:</a:t>
            </a:r>
            <a:endParaRPr lang="en-US" altLang="zh-CN" sz="2000">
              <a:ea typeface="宋体" pitchFamily="2" charset="-122"/>
            </a:endParaRPr>
          </a:p>
        </p:txBody>
      </p:sp>
      <p:sp>
        <p:nvSpPr>
          <p:cNvPr id="1031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</p:spTree>
  </p:cSld>
  <p:clrMapOvr>
    <a:masterClrMapping/>
  </p:clrMapOvr>
  <p:transition advTm="2345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 txBox="1">
            <a:spLocks noGrp="1" noChangeArrowheads="1"/>
          </p:cNvSpPr>
          <p:nvPr/>
        </p:nvSpPr>
        <p:spPr bwMode="gray">
          <a:xfrm>
            <a:off x="8585200" y="260350"/>
            <a:ext cx="381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r" defTabSz="955675" eaLnBrk="1" latinLnBrk="1" hangingPunct="1"/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-</a:t>
            </a:r>
            <a:fld id="{D80C5581-ABBD-4DB0-9742-83AF45CD67A5}" type="slidenum"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pPr algn="r" defTabSz="955675" eaLnBrk="1" latinLnBrk="1" hangingPunct="1"/>
              <a:t>10</a:t>
            </a:fld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0-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1238" y="5148263"/>
            <a:ext cx="215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1075" y="2373313"/>
            <a:ext cx="228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3449638"/>
            <a:ext cx="49053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6113" y="2081213"/>
            <a:ext cx="2254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0" name="Straight Connector 99"/>
          <p:cNvCxnSpPr/>
          <p:nvPr/>
        </p:nvCxnSpPr>
        <p:spPr bwMode="auto">
          <a:xfrm rot="5400000">
            <a:off x="2455863" y="4359275"/>
            <a:ext cx="1360488" cy="7572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3399632" y="3337719"/>
            <a:ext cx="982662" cy="1524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 bwMode="auto">
          <a:xfrm rot="16200000" flipV="1">
            <a:off x="2321719" y="2677319"/>
            <a:ext cx="1201737" cy="10890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490" name="Group 202"/>
          <p:cNvGrpSpPr>
            <a:grpSpLocks/>
          </p:cNvGrpSpPr>
          <p:nvPr/>
        </p:nvGrpSpPr>
        <p:grpSpPr bwMode="auto">
          <a:xfrm>
            <a:off x="2130425" y="2663825"/>
            <a:ext cx="1558925" cy="2603500"/>
            <a:chOff x="2188377" y="1709395"/>
            <a:chExt cx="1596545" cy="2459386"/>
          </a:xfrm>
        </p:grpSpPr>
        <p:cxnSp>
          <p:nvCxnSpPr>
            <p:cNvPr id="20532" name="Straight Arrow Connector 178"/>
            <p:cNvCxnSpPr>
              <a:cxnSpLocks noChangeShapeType="1"/>
            </p:cNvCxnSpPr>
            <p:nvPr/>
          </p:nvCxnSpPr>
          <p:spPr bwMode="auto">
            <a:xfrm rot="16200000" flipV="1">
              <a:off x="2128218" y="1769554"/>
              <a:ext cx="1167106" cy="1046788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 type="arrow" w="med" len="med"/>
              <a:tailEnd/>
            </a:ln>
          </p:spPr>
        </p:cxnSp>
        <p:cxnSp>
          <p:nvCxnSpPr>
            <p:cNvPr id="20533" name="Straight Arrow Connector 179"/>
            <p:cNvCxnSpPr>
              <a:cxnSpLocks noChangeShapeType="1"/>
            </p:cNvCxnSpPr>
            <p:nvPr/>
          </p:nvCxnSpPr>
          <p:spPr bwMode="auto">
            <a:xfrm rot="5400000" flipH="1" flipV="1">
              <a:off x="3322019" y="2230989"/>
              <a:ext cx="826263" cy="995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 type="arrow" w="med" len="med"/>
              <a:tailEnd/>
            </a:ln>
          </p:spPr>
        </p:cxnSp>
        <p:cxnSp>
          <p:nvCxnSpPr>
            <p:cNvPr id="20534" name="Straight Arrow Connector 185"/>
            <p:cNvCxnSpPr>
              <a:cxnSpLocks noChangeShapeType="1"/>
            </p:cNvCxnSpPr>
            <p:nvPr/>
          </p:nvCxnSpPr>
          <p:spPr bwMode="auto">
            <a:xfrm rot="5400000">
              <a:off x="2303447" y="3223417"/>
              <a:ext cx="1184286" cy="7064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 type="arrow" w="med" len="med"/>
              <a:tailEnd/>
            </a:ln>
          </p:spPr>
        </p:cxnSp>
      </p:grpSp>
      <p:grpSp>
        <p:nvGrpSpPr>
          <p:cNvPr id="20491" name="Group 120"/>
          <p:cNvGrpSpPr>
            <a:grpSpLocks/>
          </p:cNvGrpSpPr>
          <p:nvPr/>
        </p:nvGrpSpPr>
        <p:grpSpPr bwMode="auto">
          <a:xfrm>
            <a:off x="3800475" y="2387600"/>
            <a:ext cx="1606550" cy="227013"/>
            <a:chOff x="3891753" y="2239955"/>
            <a:chExt cx="1643074" cy="214314"/>
          </a:xfrm>
        </p:grpSpPr>
        <p:sp>
          <p:nvSpPr>
            <p:cNvPr id="20524" name="Rectangle 103"/>
            <p:cNvSpPr>
              <a:spLocks noChangeArrowheads="1"/>
            </p:cNvSpPr>
            <p:nvPr/>
          </p:nvSpPr>
          <p:spPr bwMode="auto">
            <a:xfrm>
              <a:off x="3891753" y="2239955"/>
              <a:ext cx="357190" cy="214314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20525" name="Rectangle 106"/>
            <p:cNvSpPr>
              <a:spLocks noChangeArrowheads="1"/>
            </p:cNvSpPr>
            <p:nvPr/>
          </p:nvSpPr>
          <p:spPr bwMode="auto">
            <a:xfrm>
              <a:off x="5177637" y="2239955"/>
              <a:ext cx="357190" cy="214314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20526" name="Rectangle 107"/>
            <p:cNvSpPr>
              <a:spLocks noChangeArrowheads="1"/>
            </p:cNvSpPr>
            <p:nvPr/>
          </p:nvSpPr>
          <p:spPr bwMode="auto">
            <a:xfrm>
              <a:off x="4749009" y="2239955"/>
              <a:ext cx="357190" cy="21431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20527" name="Group 130"/>
            <p:cNvGrpSpPr>
              <a:grpSpLocks/>
            </p:cNvGrpSpPr>
            <p:nvPr/>
          </p:nvGrpSpPr>
          <p:grpSpPr bwMode="auto">
            <a:xfrm>
              <a:off x="4320381" y="2239955"/>
              <a:ext cx="357193" cy="214314"/>
              <a:chOff x="4463257" y="1668451"/>
              <a:chExt cx="357193" cy="214314"/>
            </a:xfrm>
          </p:grpSpPr>
          <p:sp>
            <p:nvSpPr>
              <p:cNvPr id="20528" name="Rectangle 104"/>
              <p:cNvSpPr>
                <a:spLocks noChangeArrowheads="1"/>
              </p:cNvSpPr>
              <p:nvPr/>
            </p:nvSpPr>
            <p:spPr bwMode="auto">
              <a:xfrm>
                <a:off x="4463257" y="1668451"/>
                <a:ext cx="357190" cy="21431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B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20529" name="Group 126"/>
              <p:cNvGrpSpPr>
                <a:grpSpLocks/>
              </p:cNvGrpSpPr>
              <p:nvPr/>
            </p:nvGrpSpPr>
            <p:grpSpPr bwMode="auto">
              <a:xfrm>
                <a:off x="4463257" y="1668451"/>
                <a:ext cx="357193" cy="214314"/>
                <a:chOff x="605604" y="3597277"/>
                <a:chExt cx="357193" cy="214314"/>
              </a:xfrm>
            </p:grpSpPr>
            <p:cxnSp>
              <p:nvCxnSpPr>
                <p:cNvPr id="20530" name="Straight Connector 127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605606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31" name="Straight Connector 128"/>
                <p:cNvCxnSpPr>
                  <a:cxnSpLocks noChangeShapeType="1"/>
                </p:cNvCxnSpPr>
                <p:nvPr/>
              </p:nvCxnSpPr>
              <p:spPr bwMode="auto">
                <a:xfrm>
                  <a:off x="605604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</p:grpSp>
      <p:grpSp>
        <p:nvGrpSpPr>
          <p:cNvPr id="20492" name="Group 115"/>
          <p:cNvGrpSpPr>
            <a:grpSpLocks/>
          </p:cNvGrpSpPr>
          <p:nvPr/>
        </p:nvGrpSpPr>
        <p:grpSpPr bwMode="auto">
          <a:xfrm>
            <a:off x="241300" y="2417763"/>
            <a:ext cx="1604963" cy="231775"/>
            <a:chOff x="262074" y="1945508"/>
            <a:chExt cx="1738754" cy="231620"/>
          </a:xfrm>
        </p:grpSpPr>
        <p:sp>
          <p:nvSpPr>
            <p:cNvPr id="20515" name="Rectangle 116"/>
            <p:cNvSpPr>
              <a:spLocks noChangeArrowheads="1"/>
            </p:cNvSpPr>
            <p:nvPr/>
          </p:nvSpPr>
          <p:spPr bwMode="auto">
            <a:xfrm>
              <a:off x="1622837" y="1945510"/>
              <a:ext cx="377991" cy="226808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20516" name="Rectangle 117"/>
            <p:cNvSpPr>
              <a:spLocks noChangeArrowheads="1"/>
            </p:cNvSpPr>
            <p:nvPr/>
          </p:nvSpPr>
          <p:spPr bwMode="auto">
            <a:xfrm>
              <a:off x="262074" y="1945508"/>
              <a:ext cx="377991" cy="226808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20517" name="Group 122"/>
            <p:cNvGrpSpPr>
              <a:grpSpLocks/>
            </p:cNvGrpSpPr>
            <p:nvPr/>
          </p:nvGrpSpPr>
          <p:grpSpPr bwMode="auto">
            <a:xfrm>
              <a:off x="715662" y="1947210"/>
              <a:ext cx="831581" cy="229918"/>
              <a:chOff x="677043" y="1954204"/>
              <a:chExt cx="785821" cy="217246"/>
            </a:xfrm>
          </p:grpSpPr>
          <p:sp>
            <p:nvSpPr>
              <p:cNvPr id="20518" name="Rectangle 92"/>
              <p:cNvSpPr>
                <a:spLocks noChangeArrowheads="1"/>
              </p:cNvSpPr>
              <p:nvPr/>
            </p:nvSpPr>
            <p:spPr bwMode="auto">
              <a:xfrm>
                <a:off x="677043" y="1957137"/>
                <a:ext cx="357190" cy="214313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20519" name="Group 142"/>
              <p:cNvGrpSpPr>
                <a:grpSpLocks/>
              </p:cNvGrpSpPr>
              <p:nvPr/>
            </p:nvGrpSpPr>
            <p:grpSpPr bwMode="auto">
              <a:xfrm>
                <a:off x="1105671" y="1954204"/>
                <a:ext cx="357193" cy="214314"/>
                <a:chOff x="1391423" y="2168517"/>
                <a:chExt cx="357193" cy="214314"/>
              </a:xfrm>
            </p:grpSpPr>
            <p:sp>
              <p:nvSpPr>
                <p:cNvPr id="20520" name="Rectangle 94"/>
                <p:cNvSpPr>
                  <a:spLocks noChangeArrowheads="1"/>
                </p:cNvSpPr>
                <p:nvPr/>
              </p:nvSpPr>
              <p:spPr bwMode="auto">
                <a:xfrm>
                  <a:off x="1391423" y="216851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C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20521" name="Group 126"/>
                <p:cNvGrpSpPr>
                  <a:grpSpLocks/>
                </p:cNvGrpSpPr>
                <p:nvPr/>
              </p:nvGrpSpPr>
              <p:grpSpPr bwMode="auto">
                <a:xfrm>
                  <a:off x="1391423" y="216851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20522" name="Straight Connector 134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523" name="Straight Connector 13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</p:grpSp>
      </p:grpSp>
      <p:sp>
        <p:nvSpPr>
          <p:cNvPr id="20493" name="Rectangle 125"/>
          <p:cNvSpPr>
            <a:spLocks noChangeArrowheads="1"/>
          </p:cNvSpPr>
          <p:nvPr/>
        </p:nvSpPr>
        <p:spPr bwMode="auto">
          <a:xfrm>
            <a:off x="3103563" y="4208463"/>
            <a:ext cx="349250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0494" name="Rectangle 126"/>
          <p:cNvSpPr>
            <a:spLocks noChangeArrowheads="1"/>
          </p:cNvSpPr>
          <p:nvPr/>
        </p:nvSpPr>
        <p:spPr bwMode="auto">
          <a:xfrm>
            <a:off x="2684463" y="4208463"/>
            <a:ext cx="349250" cy="2270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A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0495" name="Rectangle 127"/>
          <p:cNvSpPr>
            <a:spLocks noChangeArrowheads="1"/>
          </p:cNvSpPr>
          <p:nvPr/>
        </p:nvSpPr>
        <p:spPr bwMode="auto">
          <a:xfrm>
            <a:off x="3940175" y="4208463"/>
            <a:ext cx="350838" cy="227012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D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0496" name="Rectangle 128"/>
          <p:cNvSpPr>
            <a:spLocks noChangeArrowheads="1"/>
          </p:cNvSpPr>
          <p:nvPr/>
        </p:nvSpPr>
        <p:spPr bwMode="auto">
          <a:xfrm>
            <a:off x="3521075" y="4208463"/>
            <a:ext cx="349250" cy="22701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C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grpSp>
        <p:nvGrpSpPr>
          <p:cNvPr id="20497" name="Group 156"/>
          <p:cNvGrpSpPr>
            <a:grpSpLocks/>
          </p:cNvGrpSpPr>
          <p:nvPr/>
        </p:nvGrpSpPr>
        <p:grpSpPr bwMode="auto">
          <a:xfrm>
            <a:off x="1638300" y="5795963"/>
            <a:ext cx="1592263" cy="236537"/>
            <a:chOff x="1774035" y="5324107"/>
            <a:chExt cx="1726395" cy="236888"/>
          </a:xfrm>
        </p:grpSpPr>
        <p:sp>
          <p:nvSpPr>
            <p:cNvPr id="20506" name="Rectangle 157"/>
            <p:cNvSpPr>
              <a:spLocks noChangeArrowheads="1"/>
            </p:cNvSpPr>
            <p:nvPr/>
          </p:nvSpPr>
          <p:spPr bwMode="auto">
            <a:xfrm>
              <a:off x="2227621" y="5334187"/>
              <a:ext cx="377991" cy="226807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B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20507" name="Rectangle 160"/>
            <p:cNvSpPr>
              <a:spLocks noChangeArrowheads="1"/>
            </p:cNvSpPr>
            <p:nvPr/>
          </p:nvSpPr>
          <p:spPr bwMode="auto">
            <a:xfrm>
              <a:off x="2681209" y="5334188"/>
              <a:ext cx="377991" cy="22680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20508" name="Group 109"/>
            <p:cNvGrpSpPr>
              <a:grpSpLocks/>
            </p:cNvGrpSpPr>
            <p:nvPr/>
          </p:nvGrpSpPr>
          <p:grpSpPr bwMode="auto">
            <a:xfrm>
              <a:off x="1774035" y="5324107"/>
              <a:ext cx="1726395" cy="232121"/>
              <a:chOff x="1774035" y="5324107"/>
              <a:chExt cx="1726395" cy="232121"/>
            </a:xfrm>
          </p:grpSpPr>
          <p:grpSp>
            <p:nvGrpSpPr>
              <p:cNvPr id="20509" name="Group 129"/>
              <p:cNvGrpSpPr>
                <a:grpSpLocks/>
              </p:cNvGrpSpPr>
              <p:nvPr/>
            </p:nvGrpSpPr>
            <p:grpSpPr bwMode="auto">
              <a:xfrm>
                <a:off x="1774035" y="5324107"/>
                <a:ext cx="377992" cy="226807"/>
                <a:chOff x="605604" y="3597277"/>
                <a:chExt cx="357193" cy="214314"/>
              </a:xfrm>
            </p:grpSpPr>
            <p:sp>
              <p:nvSpPr>
                <p:cNvPr id="20511" name="Rectangle 98"/>
                <p:cNvSpPr>
                  <a:spLocks noChangeArrowheads="1"/>
                </p:cNvSpPr>
                <p:nvPr/>
              </p:nvSpPr>
              <p:spPr bwMode="auto">
                <a:xfrm>
                  <a:off x="605605" y="359727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A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20512" name="Group 123"/>
                <p:cNvGrpSpPr>
                  <a:grpSpLocks/>
                </p:cNvGrpSpPr>
                <p:nvPr/>
              </p:nvGrpSpPr>
              <p:grpSpPr bwMode="auto">
                <a:xfrm>
                  <a:off x="605604" y="359727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20513" name="Straight Connector 118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514" name="Straight Connector 1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  <p:sp>
            <p:nvSpPr>
              <p:cNvPr id="20510" name="Rectangle 106"/>
              <p:cNvSpPr>
                <a:spLocks noChangeArrowheads="1"/>
              </p:cNvSpPr>
              <p:nvPr/>
            </p:nvSpPr>
            <p:spPr bwMode="auto">
              <a:xfrm>
                <a:off x="3122075" y="5329420"/>
                <a:ext cx="378355" cy="226808"/>
              </a:xfrm>
              <a:prstGeom prst="rect">
                <a:avLst/>
              </a:prstGeom>
              <a:solidFill>
                <a:srgbClr val="00B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D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</p:grpSp>
      </p:grpSp>
      <p:sp>
        <p:nvSpPr>
          <p:cNvPr id="20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82" name="Rectangle 30"/>
          <p:cNvSpPr txBox="1">
            <a:spLocks noChangeArrowheads="1"/>
          </p:cNvSpPr>
          <p:nvPr/>
        </p:nvSpPr>
        <p:spPr bwMode="auto">
          <a:xfrm>
            <a:off x="627063" y="1270000"/>
            <a:ext cx="7772400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600" b="1" kern="0" dirty="0">
              <a:ea typeface="宋体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1" kern="0" dirty="0">
                <a:ea typeface="宋体" pitchFamily="2" charset="-122"/>
              </a:rPr>
              <a:t>Wireless multicast traffic error control</a:t>
            </a:r>
            <a:endParaRPr lang="en-US" altLang="zh-CN" sz="1600" kern="0" dirty="0">
              <a:ea typeface="宋体" pitchFamily="2" charset="-122"/>
            </a:endParaRPr>
          </a:p>
        </p:txBody>
      </p:sp>
      <p:sp>
        <p:nvSpPr>
          <p:cNvPr id="20500" name="Rectangle 157"/>
          <p:cNvSpPr>
            <a:spLocks noChangeArrowheads="1"/>
          </p:cNvSpPr>
          <p:nvPr/>
        </p:nvSpPr>
        <p:spPr bwMode="auto">
          <a:xfrm>
            <a:off x="660400" y="2427288"/>
            <a:ext cx="347663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05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FE842B74-939B-454E-8BFE-28E4BD3EC802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  <p:sp>
        <p:nvSpPr>
          <p:cNvPr id="20502" name="Rectangle 81"/>
          <p:cNvSpPr>
            <a:spLocks noChangeArrowheads="1"/>
          </p:cNvSpPr>
          <p:nvPr/>
        </p:nvSpPr>
        <p:spPr bwMode="auto">
          <a:xfrm>
            <a:off x="1773238" y="3068638"/>
            <a:ext cx="941387" cy="392112"/>
          </a:xfrm>
          <a:prstGeom prst="rect">
            <a:avLst/>
          </a:prstGeom>
          <a:solidFill>
            <a:srgbClr val="FF66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873125" eaLnBrk="1" latinLnBrk="1" hangingPunct="1"/>
            <a:r>
              <a:rPr kumimoji="1" lang="en-US" altLang="ko-KR" sz="800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Packet Loss  Information</a:t>
            </a:r>
            <a:endParaRPr kumimoji="1" lang="ko-KR" altLang="en-US" sz="800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0503" name="바닥글 개체 틀 54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  <p:sp>
        <p:nvSpPr>
          <p:cNvPr id="20504" name="Rectangle 81"/>
          <p:cNvSpPr>
            <a:spLocks noChangeArrowheads="1"/>
          </p:cNvSpPr>
          <p:nvPr/>
        </p:nvSpPr>
        <p:spPr bwMode="auto">
          <a:xfrm>
            <a:off x="1858963" y="4564063"/>
            <a:ext cx="941387" cy="392112"/>
          </a:xfrm>
          <a:prstGeom prst="rect">
            <a:avLst/>
          </a:prstGeom>
          <a:solidFill>
            <a:srgbClr val="FF66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873125" eaLnBrk="1" latinLnBrk="1" hangingPunct="1"/>
            <a:r>
              <a:rPr kumimoji="1" lang="en-US" altLang="ko-KR" sz="800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Packet Loss  Information</a:t>
            </a:r>
            <a:endParaRPr kumimoji="1" lang="ko-KR" altLang="en-US" sz="800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0505" name="Rectangle 81"/>
          <p:cNvSpPr>
            <a:spLocks noChangeArrowheads="1"/>
          </p:cNvSpPr>
          <p:nvPr/>
        </p:nvSpPr>
        <p:spPr bwMode="auto">
          <a:xfrm>
            <a:off x="3535363" y="3068638"/>
            <a:ext cx="941387" cy="392112"/>
          </a:xfrm>
          <a:prstGeom prst="rect">
            <a:avLst/>
          </a:prstGeom>
          <a:solidFill>
            <a:srgbClr val="FF66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873125" eaLnBrk="1" latinLnBrk="1" hangingPunct="1"/>
            <a:r>
              <a:rPr kumimoji="1" lang="en-US" altLang="ko-KR" sz="800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Packet Loss  Information</a:t>
            </a:r>
            <a:endParaRPr kumimoji="1" lang="ko-KR" altLang="en-US" sz="800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 txBox="1">
            <a:spLocks noGrp="1" noChangeArrowheads="1"/>
          </p:cNvSpPr>
          <p:nvPr/>
        </p:nvSpPr>
        <p:spPr bwMode="gray">
          <a:xfrm>
            <a:off x="8585200" y="260350"/>
            <a:ext cx="381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r" defTabSz="955675" eaLnBrk="1" latinLnBrk="1" hangingPunct="1"/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-</a:t>
            </a:r>
            <a:fld id="{E2629C98-7950-4777-A505-E6BA33389648}" type="slidenum"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pPr algn="r" defTabSz="955675" eaLnBrk="1" latinLnBrk="1" hangingPunct="1"/>
              <a:t>11</a:t>
            </a:fld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0-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1238" y="5148263"/>
            <a:ext cx="215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1075" y="2373313"/>
            <a:ext cx="228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3449638"/>
            <a:ext cx="49053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6113" y="2081213"/>
            <a:ext cx="2254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0" name="Straight Connector 99"/>
          <p:cNvCxnSpPr/>
          <p:nvPr/>
        </p:nvCxnSpPr>
        <p:spPr bwMode="auto">
          <a:xfrm rot="5400000">
            <a:off x="2455863" y="4359275"/>
            <a:ext cx="1360488" cy="7572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3399632" y="3337719"/>
            <a:ext cx="982662" cy="1524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 bwMode="auto">
          <a:xfrm rot="16200000" flipV="1">
            <a:off x="2321719" y="2677319"/>
            <a:ext cx="1201737" cy="10890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514" name="Group 202"/>
          <p:cNvGrpSpPr>
            <a:grpSpLocks/>
          </p:cNvGrpSpPr>
          <p:nvPr/>
        </p:nvGrpSpPr>
        <p:grpSpPr bwMode="auto">
          <a:xfrm>
            <a:off x="2130425" y="2663825"/>
            <a:ext cx="1558925" cy="2603500"/>
            <a:chOff x="2188377" y="1709395"/>
            <a:chExt cx="1596545" cy="2459386"/>
          </a:xfrm>
        </p:grpSpPr>
        <p:cxnSp>
          <p:nvCxnSpPr>
            <p:cNvPr id="21557" name="Straight Arrow Connector 178"/>
            <p:cNvCxnSpPr>
              <a:cxnSpLocks noChangeShapeType="1"/>
            </p:cNvCxnSpPr>
            <p:nvPr/>
          </p:nvCxnSpPr>
          <p:spPr bwMode="auto">
            <a:xfrm rot="16200000" flipV="1">
              <a:off x="2128218" y="1769554"/>
              <a:ext cx="1167106" cy="1046788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 type="arrow" w="med" len="med"/>
              <a:tailEnd/>
            </a:ln>
          </p:spPr>
        </p:cxnSp>
        <p:cxnSp>
          <p:nvCxnSpPr>
            <p:cNvPr id="21558" name="Straight Arrow Connector 179"/>
            <p:cNvCxnSpPr>
              <a:cxnSpLocks noChangeShapeType="1"/>
            </p:cNvCxnSpPr>
            <p:nvPr/>
          </p:nvCxnSpPr>
          <p:spPr bwMode="auto">
            <a:xfrm rot="5400000" flipH="1" flipV="1">
              <a:off x="3322019" y="2230989"/>
              <a:ext cx="826263" cy="995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 type="arrow" w="med" len="med"/>
              <a:tailEnd/>
            </a:ln>
          </p:spPr>
        </p:cxnSp>
        <p:cxnSp>
          <p:nvCxnSpPr>
            <p:cNvPr id="21559" name="Straight Arrow Connector 185"/>
            <p:cNvCxnSpPr>
              <a:cxnSpLocks noChangeShapeType="1"/>
            </p:cNvCxnSpPr>
            <p:nvPr/>
          </p:nvCxnSpPr>
          <p:spPr bwMode="auto">
            <a:xfrm rot="5400000">
              <a:off x="2303447" y="3223417"/>
              <a:ext cx="1184286" cy="7064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 type="arrow" w="med" len="med"/>
              <a:tailEnd/>
            </a:ln>
          </p:spPr>
        </p:cxnSp>
      </p:grpSp>
      <p:grpSp>
        <p:nvGrpSpPr>
          <p:cNvPr id="21515" name="Group 120"/>
          <p:cNvGrpSpPr>
            <a:grpSpLocks/>
          </p:cNvGrpSpPr>
          <p:nvPr/>
        </p:nvGrpSpPr>
        <p:grpSpPr bwMode="auto">
          <a:xfrm>
            <a:off x="3800475" y="2387600"/>
            <a:ext cx="1606550" cy="227013"/>
            <a:chOff x="3891753" y="2239955"/>
            <a:chExt cx="1643074" cy="214314"/>
          </a:xfrm>
        </p:grpSpPr>
        <p:sp>
          <p:nvSpPr>
            <p:cNvPr id="21549" name="Rectangle 103"/>
            <p:cNvSpPr>
              <a:spLocks noChangeArrowheads="1"/>
            </p:cNvSpPr>
            <p:nvPr/>
          </p:nvSpPr>
          <p:spPr bwMode="auto">
            <a:xfrm>
              <a:off x="3891753" y="2239955"/>
              <a:ext cx="357190" cy="214314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21550" name="Rectangle 106"/>
            <p:cNvSpPr>
              <a:spLocks noChangeArrowheads="1"/>
            </p:cNvSpPr>
            <p:nvPr/>
          </p:nvSpPr>
          <p:spPr bwMode="auto">
            <a:xfrm>
              <a:off x="5177637" y="2239955"/>
              <a:ext cx="357190" cy="214314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21551" name="Rectangle 107"/>
            <p:cNvSpPr>
              <a:spLocks noChangeArrowheads="1"/>
            </p:cNvSpPr>
            <p:nvPr/>
          </p:nvSpPr>
          <p:spPr bwMode="auto">
            <a:xfrm>
              <a:off x="4749009" y="2239955"/>
              <a:ext cx="357190" cy="21431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21552" name="Group 130"/>
            <p:cNvGrpSpPr>
              <a:grpSpLocks/>
            </p:cNvGrpSpPr>
            <p:nvPr/>
          </p:nvGrpSpPr>
          <p:grpSpPr bwMode="auto">
            <a:xfrm>
              <a:off x="4320381" y="2239955"/>
              <a:ext cx="357193" cy="214314"/>
              <a:chOff x="4463257" y="1668451"/>
              <a:chExt cx="357193" cy="214314"/>
            </a:xfrm>
          </p:grpSpPr>
          <p:sp>
            <p:nvSpPr>
              <p:cNvPr id="21553" name="Rectangle 104"/>
              <p:cNvSpPr>
                <a:spLocks noChangeArrowheads="1"/>
              </p:cNvSpPr>
              <p:nvPr/>
            </p:nvSpPr>
            <p:spPr bwMode="auto">
              <a:xfrm>
                <a:off x="4463257" y="1668451"/>
                <a:ext cx="357190" cy="21431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B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21554" name="Group 126"/>
              <p:cNvGrpSpPr>
                <a:grpSpLocks/>
              </p:cNvGrpSpPr>
              <p:nvPr/>
            </p:nvGrpSpPr>
            <p:grpSpPr bwMode="auto">
              <a:xfrm>
                <a:off x="4463257" y="1668451"/>
                <a:ext cx="357193" cy="214314"/>
                <a:chOff x="605604" y="3597277"/>
                <a:chExt cx="357193" cy="214314"/>
              </a:xfrm>
            </p:grpSpPr>
            <p:cxnSp>
              <p:nvCxnSpPr>
                <p:cNvPr id="21555" name="Straight Connector 127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605606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21556" name="Straight Connector 128"/>
                <p:cNvCxnSpPr>
                  <a:cxnSpLocks noChangeShapeType="1"/>
                </p:cNvCxnSpPr>
                <p:nvPr/>
              </p:nvCxnSpPr>
              <p:spPr bwMode="auto">
                <a:xfrm>
                  <a:off x="605604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</p:grpSp>
      <p:grpSp>
        <p:nvGrpSpPr>
          <p:cNvPr id="21516" name="Group 115"/>
          <p:cNvGrpSpPr>
            <a:grpSpLocks/>
          </p:cNvGrpSpPr>
          <p:nvPr/>
        </p:nvGrpSpPr>
        <p:grpSpPr bwMode="auto">
          <a:xfrm>
            <a:off x="241300" y="2417763"/>
            <a:ext cx="1604963" cy="231775"/>
            <a:chOff x="262074" y="1945508"/>
            <a:chExt cx="1738754" cy="231620"/>
          </a:xfrm>
        </p:grpSpPr>
        <p:sp>
          <p:nvSpPr>
            <p:cNvPr id="21540" name="Rectangle 116"/>
            <p:cNvSpPr>
              <a:spLocks noChangeArrowheads="1"/>
            </p:cNvSpPr>
            <p:nvPr/>
          </p:nvSpPr>
          <p:spPr bwMode="auto">
            <a:xfrm>
              <a:off x="1622837" y="1945510"/>
              <a:ext cx="377991" cy="226808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21541" name="Rectangle 117"/>
            <p:cNvSpPr>
              <a:spLocks noChangeArrowheads="1"/>
            </p:cNvSpPr>
            <p:nvPr/>
          </p:nvSpPr>
          <p:spPr bwMode="auto">
            <a:xfrm>
              <a:off x="262074" y="1945508"/>
              <a:ext cx="377991" cy="226808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21542" name="Group 122"/>
            <p:cNvGrpSpPr>
              <a:grpSpLocks/>
            </p:cNvGrpSpPr>
            <p:nvPr/>
          </p:nvGrpSpPr>
          <p:grpSpPr bwMode="auto">
            <a:xfrm>
              <a:off x="715662" y="1947210"/>
              <a:ext cx="831581" cy="229918"/>
              <a:chOff x="677043" y="1954204"/>
              <a:chExt cx="785821" cy="217246"/>
            </a:xfrm>
          </p:grpSpPr>
          <p:sp>
            <p:nvSpPr>
              <p:cNvPr id="21543" name="Rectangle 92"/>
              <p:cNvSpPr>
                <a:spLocks noChangeArrowheads="1"/>
              </p:cNvSpPr>
              <p:nvPr/>
            </p:nvSpPr>
            <p:spPr bwMode="auto">
              <a:xfrm>
                <a:off x="677043" y="1957137"/>
                <a:ext cx="357190" cy="214313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21544" name="Group 142"/>
              <p:cNvGrpSpPr>
                <a:grpSpLocks/>
              </p:cNvGrpSpPr>
              <p:nvPr/>
            </p:nvGrpSpPr>
            <p:grpSpPr bwMode="auto">
              <a:xfrm>
                <a:off x="1105671" y="1954204"/>
                <a:ext cx="357193" cy="214314"/>
                <a:chOff x="1391423" y="2168517"/>
                <a:chExt cx="357193" cy="214314"/>
              </a:xfrm>
            </p:grpSpPr>
            <p:sp>
              <p:nvSpPr>
                <p:cNvPr id="21545" name="Rectangle 94"/>
                <p:cNvSpPr>
                  <a:spLocks noChangeArrowheads="1"/>
                </p:cNvSpPr>
                <p:nvPr/>
              </p:nvSpPr>
              <p:spPr bwMode="auto">
                <a:xfrm>
                  <a:off x="1391423" y="216851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C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21546" name="Group 126"/>
                <p:cNvGrpSpPr>
                  <a:grpSpLocks/>
                </p:cNvGrpSpPr>
                <p:nvPr/>
              </p:nvGrpSpPr>
              <p:grpSpPr bwMode="auto">
                <a:xfrm>
                  <a:off x="1391423" y="216851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21547" name="Straight Connector 134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1548" name="Straight Connector 13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</p:grpSp>
      </p:grpSp>
      <p:sp>
        <p:nvSpPr>
          <p:cNvPr id="21517" name="Rectangle 125"/>
          <p:cNvSpPr>
            <a:spLocks noChangeArrowheads="1"/>
          </p:cNvSpPr>
          <p:nvPr/>
        </p:nvSpPr>
        <p:spPr bwMode="auto">
          <a:xfrm>
            <a:off x="3103563" y="4208463"/>
            <a:ext cx="349250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1518" name="Rectangle 126"/>
          <p:cNvSpPr>
            <a:spLocks noChangeArrowheads="1"/>
          </p:cNvSpPr>
          <p:nvPr/>
        </p:nvSpPr>
        <p:spPr bwMode="auto">
          <a:xfrm>
            <a:off x="2684463" y="4208463"/>
            <a:ext cx="349250" cy="2270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A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1519" name="Rectangle 127"/>
          <p:cNvSpPr>
            <a:spLocks noChangeArrowheads="1"/>
          </p:cNvSpPr>
          <p:nvPr/>
        </p:nvSpPr>
        <p:spPr bwMode="auto">
          <a:xfrm>
            <a:off x="3940175" y="4208463"/>
            <a:ext cx="350838" cy="227012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D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1520" name="Rectangle 128"/>
          <p:cNvSpPr>
            <a:spLocks noChangeArrowheads="1"/>
          </p:cNvSpPr>
          <p:nvPr/>
        </p:nvSpPr>
        <p:spPr bwMode="auto">
          <a:xfrm>
            <a:off x="3521075" y="4208463"/>
            <a:ext cx="349250" cy="22701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C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grpSp>
        <p:nvGrpSpPr>
          <p:cNvPr id="21521" name="Group 156"/>
          <p:cNvGrpSpPr>
            <a:grpSpLocks/>
          </p:cNvGrpSpPr>
          <p:nvPr/>
        </p:nvGrpSpPr>
        <p:grpSpPr bwMode="auto">
          <a:xfrm>
            <a:off x="1638300" y="5795963"/>
            <a:ext cx="1592263" cy="236537"/>
            <a:chOff x="1774035" y="5324107"/>
            <a:chExt cx="1726395" cy="236888"/>
          </a:xfrm>
        </p:grpSpPr>
        <p:sp>
          <p:nvSpPr>
            <p:cNvPr id="21531" name="Rectangle 157"/>
            <p:cNvSpPr>
              <a:spLocks noChangeArrowheads="1"/>
            </p:cNvSpPr>
            <p:nvPr/>
          </p:nvSpPr>
          <p:spPr bwMode="auto">
            <a:xfrm>
              <a:off x="2227621" y="5334187"/>
              <a:ext cx="377991" cy="226807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B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21532" name="Rectangle 160"/>
            <p:cNvSpPr>
              <a:spLocks noChangeArrowheads="1"/>
            </p:cNvSpPr>
            <p:nvPr/>
          </p:nvSpPr>
          <p:spPr bwMode="auto">
            <a:xfrm>
              <a:off x="2681209" y="5334188"/>
              <a:ext cx="377991" cy="22680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21533" name="Group 109"/>
            <p:cNvGrpSpPr>
              <a:grpSpLocks/>
            </p:cNvGrpSpPr>
            <p:nvPr/>
          </p:nvGrpSpPr>
          <p:grpSpPr bwMode="auto">
            <a:xfrm>
              <a:off x="1774035" y="5324107"/>
              <a:ext cx="1726395" cy="232121"/>
              <a:chOff x="1774035" y="5324107"/>
              <a:chExt cx="1726395" cy="232121"/>
            </a:xfrm>
          </p:grpSpPr>
          <p:grpSp>
            <p:nvGrpSpPr>
              <p:cNvPr id="21534" name="Group 129"/>
              <p:cNvGrpSpPr>
                <a:grpSpLocks/>
              </p:cNvGrpSpPr>
              <p:nvPr/>
            </p:nvGrpSpPr>
            <p:grpSpPr bwMode="auto">
              <a:xfrm>
                <a:off x="1774035" y="5324107"/>
                <a:ext cx="377992" cy="226807"/>
                <a:chOff x="605604" y="3597277"/>
                <a:chExt cx="357193" cy="214314"/>
              </a:xfrm>
            </p:grpSpPr>
            <p:sp>
              <p:nvSpPr>
                <p:cNvPr id="21536" name="Rectangle 98"/>
                <p:cNvSpPr>
                  <a:spLocks noChangeArrowheads="1"/>
                </p:cNvSpPr>
                <p:nvPr/>
              </p:nvSpPr>
              <p:spPr bwMode="auto">
                <a:xfrm>
                  <a:off x="605605" y="359727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A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21537" name="Group 123"/>
                <p:cNvGrpSpPr>
                  <a:grpSpLocks/>
                </p:cNvGrpSpPr>
                <p:nvPr/>
              </p:nvGrpSpPr>
              <p:grpSpPr bwMode="auto">
                <a:xfrm>
                  <a:off x="605604" y="359727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21538" name="Straight Connector 118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1539" name="Straight Connector 1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  <p:sp>
            <p:nvSpPr>
              <p:cNvPr id="21535" name="Rectangle 106"/>
              <p:cNvSpPr>
                <a:spLocks noChangeArrowheads="1"/>
              </p:cNvSpPr>
              <p:nvPr/>
            </p:nvSpPr>
            <p:spPr bwMode="auto">
              <a:xfrm>
                <a:off x="3122075" y="5329420"/>
                <a:ext cx="378355" cy="226808"/>
              </a:xfrm>
              <a:prstGeom prst="rect">
                <a:avLst/>
              </a:prstGeom>
              <a:solidFill>
                <a:srgbClr val="00B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D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</p:grpSp>
      </p:grpSp>
      <p:sp>
        <p:nvSpPr>
          <p:cNvPr id="21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82" name="Rectangle 30"/>
          <p:cNvSpPr txBox="1">
            <a:spLocks noChangeArrowheads="1"/>
          </p:cNvSpPr>
          <p:nvPr/>
        </p:nvSpPr>
        <p:spPr bwMode="auto">
          <a:xfrm>
            <a:off x="627063" y="1270000"/>
            <a:ext cx="7772400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600" b="1" kern="0" dirty="0">
              <a:ea typeface="宋体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1" kern="0" dirty="0">
                <a:ea typeface="宋体" pitchFamily="2" charset="-122"/>
              </a:rPr>
              <a:t>Wireless multicast traffic error control</a:t>
            </a:r>
            <a:endParaRPr lang="en-US" altLang="zh-CN" sz="1600" kern="0" dirty="0">
              <a:ea typeface="宋体" pitchFamily="2" charset="-122"/>
            </a:endParaRPr>
          </a:p>
        </p:txBody>
      </p:sp>
      <p:sp>
        <p:nvSpPr>
          <p:cNvPr id="21524" name="Rectangle 157"/>
          <p:cNvSpPr>
            <a:spLocks noChangeArrowheads="1"/>
          </p:cNvSpPr>
          <p:nvPr/>
        </p:nvSpPr>
        <p:spPr bwMode="auto">
          <a:xfrm>
            <a:off x="660400" y="2427288"/>
            <a:ext cx="347663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15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DCB6955C-F7AE-489F-831D-52FBC7022184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  <p:sp>
        <p:nvSpPr>
          <p:cNvPr id="54" name="TextBox 53"/>
          <p:cNvSpPr txBox="1"/>
          <p:nvPr/>
        </p:nvSpPr>
        <p:spPr>
          <a:xfrm>
            <a:off x="3636963" y="3730625"/>
            <a:ext cx="1517650" cy="4619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b="1">
                <a:solidFill>
                  <a:srgbClr val="FF0000"/>
                </a:solidFill>
                <a:ea typeface="굴림" pitchFamily="50" charset="-127"/>
              </a:rPr>
              <a:t>Calculate</a:t>
            </a:r>
          </a:p>
          <a:p>
            <a:pPr algn="ctr">
              <a:defRPr/>
            </a:pPr>
            <a:r>
              <a:rPr lang="en-US" altLang="ko-KR" b="1">
                <a:solidFill>
                  <a:srgbClr val="FF0000"/>
                </a:solidFill>
                <a:ea typeface="굴림" pitchFamily="50" charset="-127"/>
              </a:rPr>
              <a:t>the coding condition</a:t>
            </a:r>
            <a:endParaRPr lang="ko-KR" altLang="en-US" b="1">
              <a:solidFill>
                <a:srgbClr val="FF0000"/>
              </a:solidFill>
              <a:ea typeface="굴림" pitchFamily="50" charset="-127"/>
            </a:endParaRPr>
          </a:p>
        </p:txBody>
      </p:sp>
      <p:sp>
        <p:nvSpPr>
          <p:cNvPr id="21527" name="바닥글 개체 틀 55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  <p:sp>
        <p:nvSpPr>
          <p:cNvPr id="21528" name="Rectangle 81"/>
          <p:cNvSpPr>
            <a:spLocks noChangeArrowheads="1"/>
          </p:cNvSpPr>
          <p:nvPr/>
        </p:nvSpPr>
        <p:spPr bwMode="auto">
          <a:xfrm>
            <a:off x="1773238" y="3068638"/>
            <a:ext cx="941387" cy="392112"/>
          </a:xfrm>
          <a:prstGeom prst="rect">
            <a:avLst/>
          </a:prstGeom>
          <a:solidFill>
            <a:srgbClr val="FF66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873125" eaLnBrk="1" latinLnBrk="1" hangingPunct="1"/>
            <a:r>
              <a:rPr kumimoji="1" lang="en-US" altLang="ko-KR" sz="800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Packet Loss  Information</a:t>
            </a:r>
            <a:endParaRPr kumimoji="1" lang="ko-KR" altLang="en-US" sz="800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1529" name="Rectangle 81"/>
          <p:cNvSpPr>
            <a:spLocks noChangeArrowheads="1"/>
          </p:cNvSpPr>
          <p:nvPr/>
        </p:nvSpPr>
        <p:spPr bwMode="auto">
          <a:xfrm>
            <a:off x="1858963" y="4564063"/>
            <a:ext cx="941387" cy="392112"/>
          </a:xfrm>
          <a:prstGeom prst="rect">
            <a:avLst/>
          </a:prstGeom>
          <a:solidFill>
            <a:srgbClr val="FF66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873125" eaLnBrk="1" latinLnBrk="1" hangingPunct="1"/>
            <a:r>
              <a:rPr kumimoji="1" lang="en-US" altLang="ko-KR" sz="800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Packet Loss  Information</a:t>
            </a:r>
            <a:endParaRPr kumimoji="1" lang="ko-KR" altLang="en-US" sz="800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1530" name="Rectangle 81"/>
          <p:cNvSpPr>
            <a:spLocks noChangeArrowheads="1"/>
          </p:cNvSpPr>
          <p:nvPr/>
        </p:nvSpPr>
        <p:spPr bwMode="auto">
          <a:xfrm>
            <a:off x="3535363" y="3068638"/>
            <a:ext cx="941387" cy="392112"/>
          </a:xfrm>
          <a:prstGeom prst="rect">
            <a:avLst/>
          </a:prstGeom>
          <a:solidFill>
            <a:srgbClr val="FF66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873125" eaLnBrk="1" latinLnBrk="1" hangingPunct="1"/>
            <a:r>
              <a:rPr kumimoji="1" lang="en-US" altLang="ko-KR" sz="800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Packet Loss  Information</a:t>
            </a:r>
            <a:endParaRPr kumimoji="1" lang="ko-KR" altLang="en-US" sz="800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 txBox="1">
            <a:spLocks noGrp="1" noChangeArrowheads="1"/>
          </p:cNvSpPr>
          <p:nvPr/>
        </p:nvSpPr>
        <p:spPr bwMode="gray">
          <a:xfrm>
            <a:off x="8585200" y="260350"/>
            <a:ext cx="381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r" defTabSz="955675" eaLnBrk="1" latinLnBrk="1" hangingPunct="1"/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-</a:t>
            </a:r>
            <a:fld id="{57C7956B-330B-4CAF-98B7-55EC7374CE17}" type="slidenum"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pPr algn="r" defTabSz="955675" eaLnBrk="1" latinLnBrk="1" hangingPunct="1"/>
              <a:t>12</a:t>
            </a:fld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0-</a:t>
            </a:r>
          </a:p>
        </p:txBody>
      </p:sp>
      <p:pic>
        <p:nvPicPr>
          <p:cNvPr id="307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1238" y="5148263"/>
            <a:ext cx="215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21075" y="2373313"/>
            <a:ext cx="228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32138" y="3449638"/>
            <a:ext cx="49053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16113" y="2081213"/>
            <a:ext cx="2254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0" name="Straight Connector 99"/>
          <p:cNvCxnSpPr/>
          <p:nvPr/>
        </p:nvCxnSpPr>
        <p:spPr bwMode="auto">
          <a:xfrm rot="5400000">
            <a:off x="2455863" y="4359275"/>
            <a:ext cx="1360488" cy="7572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3399632" y="3337719"/>
            <a:ext cx="982662" cy="1524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 bwMode="auto">
          <a:xfrm rot="16200000" flipV="1">
            <a:off x="2321719" y="2677319"/>
            <a:ext cx="1201737" cy="10890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85" name="Group 202"/>
          <p:cNvGrpSpPr>
            <a:grpSpLocks/>
          </p:cNvGrpSpPr>
          <p:nvPr/>
        </p:nvGrpSpPr>
        <p:grpSpPr bwMode="auto">
          <a:xfrm>
            <a:off x="2130425" y="2663825"/>
            <a:ext cx="1558925" cy="2603500"/>
            <a:chOff x="2188377" y="1709395"/>
            <a:chExt cx="1596545" cy="2459386"/>
          </a:xfrm>
        </p:grpSpPr>
        <p:cxnSp>
          <p:nvCxnSpPr>
            <p:cNvPr id="3129" name="Straight Arrow Connector 178"/>
            <p:cNvCxnSpPr>
              <a:cxnSpLocks noChangeShapeType="1"/>
            </p:cNvCxnSpPr>
            <p:nvPr/>
          </p:nvCxnSpPr>
          <p:spPr bwMode="auto">
            <a:xfrm rot="16200000" flipV="1">
              <a:off x="2128218" y="1769554"/>
              <a:ext cx="1167106" cy="1046788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3130" name="Straight Arrow Connector 179"/>
            <p:cNvCxnSpPr>
              <a:cxnSpLocks noChangeShapeType="1"/>
            </p:cNvCxnSpPr>
            <p:nvPr/>
          </p:nvCxnSpPr>
          <p:spPr bwMode="auto">
            <a:xfrm rot="5400000" flipH="1" flipV="1">
              <a:off x="3322019" y="2230989"/>
              <a:ext cx="826263" cy="995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3131" name="Straight Arrow Connector 185"/>
            <p:cNvCxnSpPr>
              <a:cxnSpLocks noChangeShapeType="1"/>
            </p:cNvCxnSpPr>
            <p:nvPr/>
          </p:nvCxnSpPr>
          <p:spPr bwMode="auto">
            <a:xfrm rot="5400000">
              <a:off x="2303447" y="3223417"/>
              <a:ext cx="1184286" cy="7064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086" name="Group 120"/>
          <p:cNvGrpSpPr>
            <a:grpSpLocks/>
          </p:cNvGrpSpPr>
          <p:nvPr/>
        </p:nvGrpSpPr>
        <p:grpSpPr bwMode="auto">
          <a:xfrm>
            <a:off x="3800475" y="2387600"/>
            <a:ext cx="1606550" cy="227013"/>
            <a:chOff x="3891753" y="2239955"/>
            <a:chExt cx="1643074" cy="214314"/>
          </a:xfrm>
        </p:grpSpPr>
        <p:sp>
          <p:nvSpPr>
            <p:cNvPr id="3121" name="Rectangle 103"/>
            <p:cNvSpPr>
              <a:spLocks noChangeArrowheads="1"/>
            </p:cNvSpPr>
            <p:nvPr/>
          </p:nvSpPr>
          <p:spPr bwMode="auto">
            <a:xfrm>
              <a:off x="3891753" y="2239955"/>
              <a:ext cx="357190" cy="214314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3122" name="Rectangle 106"/>
            <p:cNvSpPr>
              <a:spLocks noChangeArrowheads="1"/>
            </p:cNvSpPr>
            <p:nvPr/>
          </p:nvSpPr>
          <p:spPr bwMode="auto">
            <a:xfrm>
              <a:off x="5177637" y="2239955"/>
              <a:ext cx="357190" cy="214314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3123" name="Rectangle 107"/>
            <p:cNvSpPr>
              <a:spLocks noChangeArrowheads="1"/>
            </p:cNvSpPr>
            <p:nvPr/>
          </p:nvSpPr>
          <p:spPr bwMode="auto">
            <a:xfrm>
              <a:off x="4749009" y="2239955"/>
              <a:ext cx="357190" cy="21431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3124" name="Group 130"/>
            <p:cNvGrpSpPr>
              <a:grpSpLocks/>
            </p:cNvGrpSpPr>
            <p:nvPr/>
          </p:nvGrpSpPr>
          <p:grpSpPr bwMode="auto">
            <a:xfrm>
              <a:off x="4320381" y="2239955"/>
              <a:ext cx="357193" cy="214314"/>
              <a:chOff x="4463257" y="1668451"/>
              <a:chExt cx="357193" cy="214314"/>
            </a:xfrm>
          </p:grpSpPr>
          <p:sp>
            <p:nvSpPr>
              <p:cNvPr id="3125" name="Rectangle 104"/>
              <p:cNvSpPr>
                <a:spLocks noChangeArrowheads="1"/>
              </p:cNvSpPr>
              <p:nvPr/>
            </p:nvSpPr>
            <p:spPr bwMode="auto">
              <a:xfrm>
                <a:off x="4463257" y="1668451"/>
                <a:ext cx="357190" cy="21431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B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3126" name="Group 126"/>
              <p:cNvGrpSpPr>
                <a:grpSpLocks/>
              </p:cNvGrpSpPr>
              <p:nvPr/>
            </p:nvGrpSpPr>
            <p:grpSpPr bwMode="auto">
              <a:xfrm>
                <a:off x="4463257" y="1668451"/>
                <a:ext cx="357193" cy="214314"/>
                <a:chOff x="605604" y="3597277"/>
                <a:chExt cx="357193" cy="214314"/>
              </a:xfrm>
            </p:grpSpPr>
            <p:cxnSp>
              <p:nvCxnSpPr>
                <p:cNvPr id="3127" name="Straight Connector 127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605606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8" name="Straight Connector 128"/>
                <p:cNvCxnSpPr>
                  <a:cxnSpLocks noChangeShapeType="1"/>
                </p:cNvCxnSpPr>
                <p:nvPr/>
              </p:nvCxnSpPr>
              <p:spPr bwMode="auto">
                <a:xfrm>
                  <a:off x="605604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</p:grpSp>
      <p:grpSp>
        <p:nvGrpSpPr>
          <p:cNvPr id="3087" name="Group 115"/>
          <p:cNvGrpSpPr>
            <a:grpSpLocks/>
          </p:cNvGrpSpPr>
          <p:nvPr/>
        </p:nvGrpSpPr>
        <p:grpSpPr bwMode="auto">
          <a:xfrm>
            <a:off x="241300" y="2417763"/>
            <a:ext cx="1604963" cy="231775"/>
            <a:chOff x="262074" y="1945508"/>
            <a:chExt cx="1738754" cy="231620"/>
          </a:xfrm>
        </p:grpSpPr>
        <p:sp>
          <p:nvSpPr>
            <p:cNvPr id="3112" name="Rectangle 116"/>
            <p:cNvSpPr>
              <a:spLocks noChangeArrowheads="1"/>
            </p:cNvSpPr>
            <p:nvPr/>
          </p:nvSpPr>
          <p:spPr bwMode="auto">
            <a:xfrm>
              <a:off x="1622837" y="1945510"/>
              <a:ext cx="377991" cy="226808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3113" name="Rectangle 117"/>
            <p:cNvSpPr>
              <a:spLocks noChangeArrowheads="1"/>
            </p:cNvSpPr>
            <p:nvPr/>
          </p:nvSpPr>
          <p:spPr bwMode="auto">
            <a:xfrm>
              <a:off x="262074" y="1945508"/>
              <a:ext cx="377991" cy="226808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3114" name="Group 122"/>
            <p:cNvGrpSpPr>
              <a:grpSpLocks/>
            </p:cNvGrpSpPr>
            <p:nvPr/>
          </p:nvGrpSpPr>
          <p:grpSpPr bwMode="auto">
            <a:xfrm>
              <a:off x="715662" y="1947210"/>
              <a:ext cx="831581" cy="229918"/>
              <a:chOff x="677043" y="1954204"/>
              <a:chExt cx="785821" cy="217246"/>
            </a:xfrm>
          </p:grpSpPr>
          <p:sp>
            <p:nvSpPr>
              <p:cNvPr id="3115" name="Rectangle 92"/>
              <p:cNvSpPr>
                <a:spLocks noChangeArrowheads="1"/>
              </p:cNvSpPr>
              <p:nvPr/>
            </p:nvSpPr>
            <p:spPr bwMode="auto">
              <a:xfrm>
                <a:off x="677043" y="1957137"/>
                <a:ext cx="357190" cy="214313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3116" name="Group 142"/>
              <p:cNvGrpSpPr>
                <a:grpSpLocks/>
              </p:cNvGrpSpPr>
              <p:nvPr/>
            </p:nvGrpSpPr>
            <p:grpSpPr bwMode="auto">
              <a:xfrm>
                <a:off x="1105671" y="1954204"/>
                <a:ext cx="357193" cy="214314"/>
                <a:chOff x="1391423" y="2168517"/>
                <a:chExt cx="357193" cy="214314"/>
              </a:xfrm>
            </p:grpSpPr>
            <p:sp>
              <p:nvSpPr>
                <p:cNvPr id="3117" name="Rectangle 94"/>
                <p:cNvSpPr>
                  <a:spLocks noChangeArrowheads="1"/>
                </p:cNvSpPr>
                <p:nvPr/>
              </p:nvSpPr>
              <p:spPr bwMode="auto">
                <a:xfrm>
                  <a:off x="1391423" y="216851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C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3118" name="Group 126"/>
                <p:cNvGrpSpPr>
                  <a:grpSpLocks/>
                </p:cNvGrpSpPr>
                <p:nvPr/>
              </p:nvGrpSpPr>
              <p:grpSpPr bwMode="auto">
                <a:xfrm>
                  <a:off x="1391423" y="216851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3119" name="Straight Connector 134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20" name="Straight Connector 13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</p:grpSp>
      </p:grpSp>
      <p:sp>
        <p:nvSpPr>
          <p:cNvPr id="3088" name="Rectangle 125"/>
          <p:cNvSpPr>
            <a:spLocks noChangeArrowheads="1"/>
          </p:cNvSpPr>
          <p:nvPr/>
        </p:nvSpPr>
        <p:spPr bwMode="auto">
          <a:xfrm>
            <a:off x="3103563" y="4208463"/>
            <a:ext cx="349250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3089" name="Rectangle 126"/>
          <p:cNvSpPr>
            <a:spLocks noChangeArrowheads="1"/>
          </p:cNvSpPr>
          <p:nvPr/>
        </p:nvSpPr>
        <p:spPr bwMode="auto">
          <a:xfrm>
            <a:off x="2684463" y="4208463"/>
            <a:ext cx="349250" cy="2270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A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3090" name="Rectangle 127"/>
          <p:cNvSpPr>
            <a:spLocks noChangeArrowheads="1"/>
          </p:cNvSpPr>
          <p:nvPr/>
        </p:nvSpPr>
        <p:spPr bwMode="auto">
          <a:xfrm>
            <a:off x="3940175" y="4208463"/>
            <a:ext cx="350838" cy="227012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D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3091" name="Rectangle 128"/>
          <p:cNvSpPr>
            <a:spLocks noChangeArrowheads="1"/>
          </p:cNvSpPr>
          <p:nvPr/>
        </p:nvSpPr>
        <p:spPr bwMode="auto">
          <a:xfrm>
            <a:off x="3521075" y="4208463"/>
            <a:ext cx="349250" cy="22701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C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grpSp>
        <p:nvGrpSpPr>
          <p:cNvPr id="3092" name="Group 156"/>
          <p:cNvGrpSpPr>
            <a:grpSpLocks/>
          </p:cNvGrpSpPr>
          <p:nvPr/>
        </p:nvGrpSpPr>
        <p:grpSpPr bwMode="auto">
          <a:xfrm>
            <a:off x="1638300" y="5795963"/>
            <a:ext cx="1592263" cy="236537"/>
            <a:chOff x="1774035" y="5324107"/>
            <a:chExt cx="1726395" cy="236888"/>
          </a:xfrm>
        </p:grpSpPr>
        <p:sp>
          <p:nvSpPr>
            <p:cNvPr id="3103" name="Rectangle 157"/>
            <p:cNvSpPr>
              <a:spLocks noChangeArrowheads="1"/>
            </p:cNvSpPr>
            <p:nvPr/>
          </p:nvSpPr>
          <p:spPr bwMode="auto">
            <a:xfrm>
              <a:off x="2227621" y="5334187"/>
              <a:ext cx="377991" cy="226807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B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3104" name="Rectangle 160"/>
            <p:cNvSpPr>
              <a:spLocks noChangeArrowheads="1"/>
            </p:cNvSpPr>
            <p:nvPr/>
          </p:nvSpPr>
          <p:spPr bwMode="auto">
            <a:xfrm>
              <a:off x="2681209" y="5334188"/>
              <a:ext cx="377991" cy="22680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3105" name="Group 109"/>
            <p:cNvGrpSpPr>
              <a:grpSpLocks/>
            </p:cNvGrpSpPr>
            <p:nvPr/>
          </p:nvGrpSpPr>
          <p:grpSpPr bwMode="auto">
            <a:xfrm>
              <a:off x="1774035" y="5324107"/>
              <a:ext cx="1726395" cy="232121"/>
              <a:chOff x="1774035" y="5324107"/>
              <a:chExt cx="1726395" cy="232121"/>
            </a:xfrm>
          </p:grpSpPr>
          <p:grpSp>
            <p:nvGrpSpPr>
              <p:cNvPr id="3106" name="Group 129"/>
              <p:cNvGrpSpPr>
                <a:grpSpLocks/>
              </p:cNvGrpSpPr>
              <p:nvPr/>
            </p:nvGrpSpPr>
            <p:grpSpPr bwMode="auto">
              <a:xfrm>
                <a:off x="1774035" y="5324107"/>
                <a:ext cx="377992" cy="226807"/>
                <a:chOff x="605604" y="3597277"/>
                <a:chExt cx="357193" cy="214314"/>
              </a:xfrm>
            </p:grpSpPr>
            <p:sp>
              <p:nvSpPr>
                <p:cNvPr id="3108" name="Rectangle 98"/>
                <p:cNvSpPr>
                  <a:spLocks noChangeArrowheads="1"/>
                </p:cNvSpPr>
                <p:nvPr/>
              </p:nvSpPr>
              <p:spPr bwMode="auto">
                <a:xfrm>
                  <a:off x="605605" y="359727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A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3109" name="Group 123"/>
                <p:cNvGrpSpPr>
                  <a:grpSpLocks/>
                </p:cNvGrpSpPr>
                <p:nvPr/>
              </p:nvGrpSpPr>
              <p:grpSpPr bwMode="auto">
                <a:xfrm>
                  <a:off x="605604" y="359727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3110" name="Straight Connector 118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11" name="Straight Connector 1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  <p:sp>
            <p:nvSpPr>
              <p:cNvPr id="3107" name="Rectangle 106"/>
              <p:cNvSpPr>
                <a:spLocks noChangeArrowheads="1"/>
              </p:cNvSpPr>
              <p:nvPr/>
            </p:nvSpPr>
            <p:spPr bwMode="auto">
              <a:xfrm>
                <a:off x="3122075" y="5329420"/>
                <a:ext cx="378355" cy="226808"/>
              </a:xfrm>
              <a:prstGeom prst="rect">
                <a:avLst/>
              </a:prstGeom>
              <a:solidFill>
                <a:srgbClr val="00B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D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</p:grpSp>
      </p:grpSp>
      <p:sp>
        <p:nvSpPr>
          <p:cNvPr id="30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82" name="Rectangle 30"/>
          <p:cNvSpPr txBox="1">
            <a:spLocks noChangeArrowheads="1"/>
          </p:cNvSpPr>
          <p:nvPr/>
        </p:nvSpPr>
        <p:spPr bwMode="auto">
          <a:xfrm>
            <a:off x="627063" y="1270000"/>
            <a:ext cx="7772400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600" b="1" kern="0" dirty="0">
              <a:ea typeface="宋体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1" kern="0" dirty="0">
                <a:ea typeface="宋体" pitchFamily="2" charset="-122"/>
              </a:rPr>
              <a:t>Wireless multicast traffic error control</a:t>
            </a:r>
            <a:endParaRPr lang="en-US" altLang="zh-CN" sz="1600" kern="0" dirty="0">
              <a:ea typeface="宋体" pitchFamily="2" charset="-122"/>
            </a:endParaRPr>
          </a:p>
        </p:txBody>
      </p:sp>
      <p:sp>
        <p:nvSpPr>
          <p:cNvPr id="3095" name="Rectangle 157"/>
          <p:cNvSpPr>
            <a:spLocks noChangeArrowheads="1"/>
          </p:cNvSpPr>
          <p:nvPr/>
        </p:nvSpPr>
        <p:spPr bwMode="auto">
          <a:xfrm>
            <a:off x="660400" y="2427288"/>
            <a:ext cx="347663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grpSp>
        <p:nvGrpSpPr>
          <p:cNvPr id="3096" name="Group 132"/>
          <p:cNvGrpSpPr>
            <a:grpSpLocks/>
          </p:cNvGrpSpPr>
          <p:nvPr/>
        </p:nvGrpSpPr>
        <p:grpSpPr bwMode="auto">
          <a:xfrm>
            <a:off x="3316288" y="4511675"/>
            <a:ext cx="346075" cy="227013"/>
            <a:chOff x="-2109039" y="5526103"/>
            <a:chExt cx="356553" cy="214260"/>
          </a:xfrm>
        </p:grpSpPr>
        <p:sp>
          <p:nvSpPr>
            <p:cNvPr id="56" name="Rectangle 81"/>
            <p:cNvSpPr/>
            <p:nvPr/>
          </p:nvSpPr>
          <p:spPr bwMode="auto">
            <a:xfrm>
              <a:off x="-2109039" y="5526103"/>
              <a:ext cx="356553" cy="21426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873451" eaLnBrk="1" latinLnBrk="1" hangingPunct="1">
                <a:defRPr/>
              </a:pPr>
              <a:endParaRPr kumimoji="1" lang="ko-KR" altLang="en-US" b="1" dirty="0">
                <a:solidFill>
                  <a:srgbClr val="1A1A70"/>
                </a:solidFill>
                <a:latin typeface="Arial" pitchFamily="34" charset="0"/>
                <a:ea typeface="HY견고딕" pitchFamily="18" charset="-127"/>
              </a:endParaRPr>
            </a:p>
          </p:txBody>
        </p:sp>
        <p:pic>
          <p:nvPicPr>
            <p:cNvPr id="3102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2109039" y="5539751"/>
              <a:ext cx="352425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077AE00B-D263-4733-A37B-3D5CF298F210}" type="slidenum">
              <a:rPr lang="en-US" altLang="zh-CN" smtClean="0"/>
              <a:pPr/>
              <a:t>12</a:t>
            </a:fld>
            <a:endParaRPr lang="en-US" altLang="zh-CN" smtClean="0"/>
          </a:p>
        </p:txBody>
      </p:sp>
      <p:sp>
        <p:nvSpPr>
          <p:cNvPr id="3098" name="바닥글 개체 틀 57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  <p:grpSp>
        <p:nvGrpSpPr>
          <p:cNvPr id="3099" name="그룹 60"/>
          <p:cNvGrpSpPr>
            <a:grpSpLocks/>
          </p:cNvGrpSpPr>
          <p:nvPr/>
        </p:nvGrpSpPr>
        <p:grpSpPr bwMode="auto">
          <a:xfrm>
            <a:off x="3103563" y="4718050"/>
            <a:ext cx="763587" cy="215900"/>
            <a:chOff x="3103563" y="4718655"/>
            <a:chExt cx="764376" cy="215444"/>
          </a:xfrm>
        </p:grpSpPr>
        <p:sp>
          <p:nvSpPr>
            <p:cNvPr id="3100" name="TextBox 150"/>
            <p:cNvSpPr txBox="1">
              <a:spLocks noChangeArrowheads="1"/>
            </p:cNvSpPr>
            <p:nvPr/>
          </p:nvSpPr>
          <p:spPr bwMode="auto">
            <a:xfrm>
              <a:off x="3103563" y="4718655"/>
              <a:ext cx="76437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latinLnBrk="1" hangingPunct="1"/>
              <a:r>
                <a:rPr kumimoji="1" lang="en-US" altLang="ko-KR" sz="1400" b="1">
                  <a:solidFill>
                    <a:srgbClr val="09224F"/>
                  </a:solidFill>
                  <a:latin typeface="Trebuchet MS" pitchFamily="34" charset="0"/>
                  <a:ea typeface="HY견고딕" pitchFamily="18" charset="-127"/>
                  <a:sym typeface="Symbol" pitchFamily="18" charset="2"/>
                </a:rPr>
                <a:t>A  B  C  D</a:t>
              </a:r>
              <a:endParaRPr kumimoji="1" lang="ko-KR" altLang="en-US" sz="1700" b="1">
                <a:solidFill>
                  <a:srgbClr val="09224F"/>
                </a:solidFill>
                <a:latin typeface="Trebuchet MS" pitchFamily="34" charset="0"/>
                <a:ea typeface="HY견고딕" pitchFamily="18" charset="-127"/>
              </a:endParaRPr>
            </a:p>
          </p:txBody>
        </p:sp>
        <p:graphicFrame>
          <p:nvGraphicFramePr>
            <p:cNvPr id="3074" name="Object 57"/>
            <p:cNvGraphicFramePr>
              <a:graphicFrameLocks noChangeAspect="1"/>
            </p:cNvGraphicFramePr>
            <p:nvPr/>
          </p:nvGraphicFramePr>
          <p:xfrm>
            <a:off x="3143250" y="4748213"/>
            <a:ext cx="207934" cy="157163"/>
          </p:xfrm>
          <a:graphic>
            <a:graphicData uri="http://schemas.openxmlformats.org/presentationml/2006/ole">
              <p:oleObj spid="_x0000_s3074" name="문서" r:id="rId7" imgW="162185" imgH="133689" progId="Word.Document.12">
                <p:embed/>
              </p:oleObj>
            </a:graphicData>
          </a:graphic>
        </p:graphicFrame>
        <p:graphicFrame>
          <p:nvGraphicFramePr>
            <p:cNvPr id="3075" name="Object 59"/>
            <p:cNvGraphicFramePr>
              <a:graphicFrameLocks noChangeAspect="1"/>
            </p:cNvGraphicFramePr>
            <p:nvPr/>
          </p:nvGraphicFramePr>
          <p:xfrm>
            <a:off x="3352801" y="4748213"/>
            <a:ext cx="207963" cy="157162"/>
          </p:xfrm>
          <a:graphic>
            <a:graphicData uri="http://schemas.openxmlformats.org/presentationml/2006/ole">
              <p:oleObj spid="_x0000_s3075" name="문서" r:id="rId8" imgW="162185" imgH="133689" progId="Word.Document.12">
                <p:embed/>
              </p:oleObj>
            </a:graphicData>
          </a:graphic>
        </p:graphicFrame>
        <p:graphicFrame>
          <p:nvGraphicFramePr>
            <p:cNvPr id="3076" name="Object 60"/>
            <p:cNvGraphicFramePr>
              <a:graphicFrameLocks noChangeAspect="1"/>
            </p:cNvGraphicFramePr>
            <p:nvPr/>
          </p:nvGraphicFramePr>
          <p:xfrm>
            <a:off x="3571882" y="4743434"/>
            <a:ext cx="207963" cy="157162"/>
          </p:xfrm>
          <a:graphic>
            <a:graphicData uri="http://schemas.openxmlformats.org/presentationml/2006/ole">
              <p:oleObj spid="_x0000_s3076" name="문서" r:id="rId9" imgW="162185" imgH="133689" progId="Word.Document.12">
                <p:embed/>
              </p:oleObj>
            </a:graphicData>
          </a:graphic>
        </p:graphicFrame>
      </p:grp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6"/>
          <p:cNvSpPr txBox="1">
            <a:spLocks noGrp="1" noChangeArrowheads="1"/>
          </p:cNvSpPr>
          <p:nvPr/>
        </p:nvSpPr>
        <p:spPr bwMode="gray">
          <a:xfrm>
            <a:off x="8585200" y="260350"/>
            <a:ext cx="381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r" defTabSz="955675" eaLnBrk="1" latinLnBrk="1" hangingPunct="1"/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-</a:t>
            </a:r>
            <a:fld id="{9B84F1EE-194A-48C8-8D31-1E7A558E452B}" type="slidenum"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pPr algn="r" defTabSz="955675" eaLnBrk="1" latinLnBrk="1" hangingPunct="1"/>
              <a:t>13</a:t>
            </a:fld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0-</a:t>
            </a:r>
          </a:p>
        </p:txBody>
      </p:sp>
      <p:pic>
        <p:nvPicPr>
          <p:cNvPr id="410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1238" y="5148263"/>
            <a:ext cx="215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21075" y="2373313"/>
            <a:ext cx="228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32138" y="3449638"/>
            <a:ext cx="49053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16113" y="2081213"/>
            <a:ext cx="2254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0" name="Straight Connector 99"/>
          <p:cNvCxnSpPr/>
          <p:nvPr/>
        </p:nvCxnSpPr>
        <p:spPr bwMode="auto">
          <a:xfrm rot="5400000">
            <a:off x="2455863" y="4359275"/>
            <a:ext cx="1360488" cy="7572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3399632" y="3337719"/>
            <a:ext cx="982662" cy="1524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 bwMode="auto">
          <a:xfrm rot="16200000" flipV="1">
            <a:off x="2321719" y="2677319"/>
            <a:ext cx="1201737" cy="10890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15" name="Group 202"/>
          <p:cNvGrpSpPr>
            <a:grpSpLocks/>
          </p:cNvGrpSpPr>
          <p:nvPr/>
        </p:nvGrpSpPr>
        <p:grpSpPr bwMode="auto">
          <a:xfrm>
            <a:off x="2130425" y="2663825"/>
            <a:ext cx="1558925" cy="2603500"/>
            <a:chOff x="2188377" y="1709395"/>
            <a:chExt cx="1596545" cy="2459386"/>
          </a:xfrm>
        </p:grpSpPr>
        <p:cxnSp>
          <p:nvCxnSpPr>
            <p:cNvPr id="4172" name="Straight Arrow Connector 178"/>
            <p:cNvCxnSpPr>
              <a:cxnSpLocks noChangeShapeType="1"/>
            </p:cNvCxnSpPr>
            <p:nvPr/>
          </p:nvCxnSpPr>
          <p:spPr bwMode="auto">
            <a:xfrm rot="16200000" flipV="1">
              <a:off x="2128218" y="1769554"/>
              <a:ext cx="1167106" cy="1046788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4173" name="Straight Arrow Connector 179"/>
            <p:cNvCxnSpPr>
              <a:cxnSpLocks noChangeShapeType="1"/>
            </p:cNvCxnSpPr>
            <p:nvPr/>
          </p:nvCxnSpPr>
          <p:spPr bwMode="auto">
            <a:xfrm rot="5400000" flipH="1" flipV="1">
              <a:off x="3322019" y="2230989"/>
              <a:ext cx="826263" cy="995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4174" name="Straight Arrow Connector 185"/>
            <p:cNvCxnSpPr>
              <a:cxnSpLocks noChangeShapeType="1"/>
            </p:cNvCxnSpPr>
            <p:nvPr/>
          </p:nvCxnSpPr>
          <p:spPr bwMode="auto">
            <a:xfrm rot="5400000">
              <a:off x="2303447" y="3223417"/>
              <a:ext cx="1184286" cy="7064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4116" name="Group 120"/>
          <p:cNvGrpSpPr>
            <a:grpSpLocks/>
          </p:cNvGrpSpPr>
          <p:nvPr/>
        </p:nvGrpSpPr>
        <p:grpSpPr bwMode="auto">
          <a:xfrm>
            <a:off x="3800475" y="2387600"/>
            <a:ext cx="1606550" cy="227013"/>
            <a:chOff x="3891753" y="2239955"/>
            <a:chExt cx="1643074" cy="214314"/>
          </a:xfrm>
        </p:grpSpPr>
        <p:sp>
          <p:nvSpPr>
            <p:cNvPr id="4164" name="Rectangle 103"/>
            <p:cNvSpPr>
              <a:spLocks noChangeArrowheads="1"/>
            </p:cNvSpPr>
            <p:nvPr/>
          </p:nvSpPr>
          <p:spPr bwMode="auto">
            <a:xfrm>
              <a:off x="3891753" y="2239955"/>
              <a:ext cx="357190" cy="214314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4165" name="Rectangle 106"/>
            <p:cNvSpPr>
              <a:spLocks noChangeArrowheads="1"/>
            </p:cNvSpPr>
            <p:nvPr/>
          </p:nvSpPr>
          <p:spPr bwMode="auto">
            <a:xfrm>
              <a:off x="5177637" y="2239955"/>
              <a:ext cx="357190" cy="214314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4166" name="Rectangle 107"/>
            <p:cNvSpPr>
              <a:spLocks noChangeArrowheads="1"/>
            </p:cNvSpPr>
            <p:nvPr/>
          </p:nvSpPr>
          <p:spPr bwMode="auto">
            <a:xfrm>
              <a:off x="4749009" y="2239955"/>
              <a:ext cx="357190" cy="21431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4167" name="Group 130"/>
            <p:cNvGrpSpPr>
              <a:grpSpLocks/>
            </p:cNvGrpSpPr>
            <p:nvPr/>
          </p:nvGrpSpPr>
          <p:grpSpPr bwMode="auto">
            <a:xfrm>
              <a:off x="4320381" y="2239955"/>
              <a:ext cx="357193" cy="214314"/>
              <a:chOff x="4463257" y="1668451"/>
              <a:chExt cx="357193" cy="214314"/>
            </a:xfrm>
          </p:grpSpPr>
          <p:sp>
            <p:nvSpPr>
              <p:cNvPr id="4168" name="Rectangle 104"/>
              <p:cNvSpPr>
                <a:spLocks noChangeArrowheads="1"/>
              </p:cNvSpPr>
              <p:nvPr/>
            </p:nvSpPr>
            <p:spPr bwMode="auto">
              <a:xfrm>
                <a:off x="4463257" y="1668451"/>
                <a:ext cx="357190" cy="21431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B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4169" name="Group 126"/>
              <p:cNvGrpSpPr>
                <a:grpSpLocks/>
              </p:cNvGrpSpPr>
              <p:nvPr/>
            </p:nvGrpSpPr>
            <p:grpSpPr bwMode="auto">
              <a:xfrm>
                <a:off x="4463257" y="1668451"/>
                <a:ext cx="357193" cy="214314"/>
                <a:chOff x="605604" y="3597277"/>
                <a:chExt cx="357193" cy="214314"/>
              </a:xfrm>
            </p:grpSpPr>
            <p:cxnSp>
              <p:nvCxnSpPr>
                <p:cNvPr id="4170" name="Straight Connector 127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605606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4171" name="Straight Connector 128"/>
                <p:cNvCxnSpPr>
                  <a:cxnSpLocks noChangeShapeType="1"/>
                </p:cNvCxnSpPr>
                <p:nvPr/>
              </p:nvCxnSpPr>
              <p:spPr bwMode="auto">
                <a:xfrm>
                  <a:off x="605604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</p:grpSp>
      <p:grpSp>
        <p:nvGrpSpPr>
          <p:cNvPr id="4117" name="Group 115"/>
          <p:cNvGrpSpPr>
            <a:grpSpLocks/>
          </p:cNvGrpSpPr>
          <p:nvPr/>
        </p:nvGrpSpPr>
        <p:grpSpPr bwMode="auto">
          <a:xfrm>
            <a:off x="241300" y="2417763"/>
            <a:ext cx="1604963" cy="231775"/>
            <a:chOff x="262074" y="1945508"/>
            <a:chExt cx="1738754" cy="231620"/>
          </a:xfrm>
        </p:grpSpPr>
        <p:sp>
          <p:nvSpPr>
            <p:cNvPr id="4155" name="Rectangle 116"/>
            <p:cNvSpPr>
              <a:spLocks noChangeArrowheads="1"/>
            </p:cNvSpPr>
            <p:nvPr/>
          </p:nvSpPr>
          <p:spPr bwMode="auto">
            <a:xfrm>
              <a:off x="1622837" y="1945510"/>
              <a:ext cx="377991" cy="226808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4156" name="Rectangle 117"/>
            <p:cNvSpPr>
              <a:spLocks noChangeArrowheads="1"/>
            </p:cNvSpPr>
            <p:nvPr/>
          </p:nvSpPr>
          <p:spPr bwMode="auto">
            <a:xfrm>
              <a:off x="262074" y="1945508"/>
              <a:ext cx="377991" cy="226808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4157" name="Group 122"/>
            <p:cNvGrpSpPr>
              <a:grpSpLocks/>
            </p:cNvGrpSpPr>
            <p:nvPr/>
          </p:nvGrpSpPr>
          <p:grpSpPr bwMode="auto">
            <a:xfrm>
              <a:off x="715662" y="1947210"/>
              <a:ext cx="831581" cy="229918"/>
              <a:chOff x="677043" y="1954204"/>
              <a:chExt cx="785821" cy="217246"/>
            </a:xfrm>
          </p:grpSpPr>
          <p:sp>
            <p:nvSpPr>
              <p:cNvPr id="4158" name="Rectangle 92"/>
              <p:cNvSpPr>
                <a:spLocks noChangeArrowheads="1"/>
              </p:cNvSpPr>
              <p:nvPr/>
            </p:nvSpPr>
            <p:spPr bwMode="auto">
              <a:xfrm>
                <a:off x="677043" y="1957137"/>
                <a:ext cx="357190" cy="214313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4159" name="Group 142"/>
              <p:cNvGrpSpPr>
                <a:grpSpLocks/>
              </p:cNvGrpSpPr>
              <p:nvPr/>
            </p:nvGrpSpPr>
            <p:grpSpPr bwMode="auto">
              <a:xfrm>
                <a:off x="1105671" y="1954204"/>
                <a:ext cx="357193" cy="214314"/>
                <a:chOff x="1391423" y="2168517"/>
                <a:chExt cx="357193" cy="214314"/>
              </a:xfrm>
            </p:grpSpPr>
            <p:sp>
              <p:nvSpPr>
                <p:cNvPr id="4160" name="Rectangle 94"/>
                <p:cNvSpPr>
                  <a:spLocks noChangeArrowheads="1"/>
                </p:cNvSpPr>
                <p:nvPr/>
              </p:nvSpPr>
              <p:spPr bwMode="auto">
                <a:xfrm>
                  <a:off x="1391423" y="216851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C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4161" name="Group 126"/>
                <p:cNvGrpSpPr>
                  <a:grpSpLocks/>
                </p:cNvGrpSpPr>
                <p:nvPr/>
              </p:nvGrpSpPr>
              <p:grpSpPr bwMode="auto">
                <a:xfrm>
                  <a:off x="1391423" y="216851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4162" name="Straight Connector 134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63" name="Straight Connector 13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</p:grpSp>
      </p:grpSp>
      <p:sp>
        <p:nvSpPr>
          <p:cNvPr id="4118" name="Rectangle 125"/>
          <p:cNvSpPr>
            <a:spLocks noChangeArrowheads="1"/>
          </p:cNvSpPr>
          <p:nvPr/>
        </p:nvSpPr>
        <p:spPr bwMode="auto">
          <a:xfrm>
            <a:off x="3103563" y="4208463"/>
            <a:ext cx="349250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4119" name="Rectangle 126"/>
          <p:cNvSpPr>
            <a:spLocks noChangeArrowheads="1"/>
          </p:cNvSpPr>
          <p:nvPr/>
        </p:nvSpPr>
        <p:spPr bwMode="auto">
          <a:xfrm>
            <a:off x="2684463" y="4208463"/>
            <a:ext cx="349250" cy="2270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A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4120" name="Rectangle 127"/>
          <p:cNvSpPr>
            <a:spLocks noChangeArrowheads="1"/>
          </p:cNvSpPr>
          <p:nvPr/>
        </p:nvSpPr>
        <p:spPr bwMode="auto">
          <a:xfrm>
            <a:off x="3940175" y="4208463"/>
            <a:ext cx="350838" cy="227012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D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4121" name="Rectangle 128"/>
          <p:cNvSpPr>
            <a:spLocks noChangeArrowheads="1"/>
          </p:cNvSpPr>
          <p:nvPr/>
        </p:nvSpPr>
        <p:spPr bwMode="auto">
          <a:xfrm>
            <a:off x="3521075" y="4208463"/>
            <a:ext cx="349250" cy="22701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C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grpSp>
        <p:nvGrpSpPr>
          <p:cNvPr id="4122" name="Group 156"/>
          <p:cNvGrpSpPr>
            <a:grpSpLocks/>
          </p:cNvGrpSpPr>
          <p:nvPr/>
        </p:nvGrpSpPr>
        <p:grpSpPr bwMode="auto">
          <a:xfrm>
            <a:off x="1638300" y="5795963"/>
            <a:ext cx="1592263" cy="236537"/>
            <a:chOff x="1774035" y="5324107"/>
            <a:chExt cx="1726395" cy="236888"/>
          </a:xfrm>
        </p:grpSpPr>
        <p:sp>
          <p:nvSpPr>
            <p:cNvPr id="4146" name="Rectangle 157"/>
            <p:cNvSpPr>
              <a:spLocks noChangeArrowheads="1"/>
            </p:cNvSpPr>
            <p:nvPr/>
          </p:nvSpPr>
          <p:spPr bwMode="auto">
            <a:xfrm>
              <a:off x="2227621" y="5334187"/>
              <a:ext cx="377991" cy="226807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B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4147" name="Rectangle 160"/>
            <p:cNvSpPr>
              <a:spLocks noChangeArrowheads="1"/>
            </p:cNvSpPr>
            <p:nvPr/>
          </p:nvSpPr>
          <p:spPr bwMode="auto">
            <a:xfrm>
              <a:off x="2681209" y="5334188"/>
              <a:ext cx="377991" cy="22680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4148" name="Group 109"/>
            <p:cNvGrpSpPr>
              <a:grpSpLocks/>
            </p:cNvGrpSpPr>
            <p:nvPr/>
          </p:nvGrpSpPr>
          <p:grpSpPr bwMode="auto">
            <a:xfrm>
              <a:off x="1774035" y="5324107"/>
              <a:ext cx="1726395" cy="232121"/>
              <a:chOff x="1774035" y="5324107"/>
              <a:chExt cx="1726395" cy="232121"/>
            </a:xfrm>
          </p:grpSpPr>
          <p:grpSp>
            <p:nvGrpSpPr>
              <p:cNvPr id="4149" name="Group 129"/>
              <p:cNvGrpSpPr>
                <a:grpSpLocks/>
              </p:cNvGrpSpPr>
              <p:nvPr/>
            </p:nvGrpSpPr>
            <p:grpSpPr bwMode="auto">
              <a:xfrm>
                <a:off x="1774035" y="5324107"/>
                <a:ext cx="377992" cy="226807"/>
                <a:chOff x="605604" y="3597277"/>
                <a:chExt cx="357193" cy="214314"/>
              </a:xfrm>
            </p:grpSpPr>
            <p:sp>
              <p:nvSpPr>
                <p:cNvPr id="4151" name="Rectangle 98"/>
                <p:cNvSpPr>
                  <a:spLocks noChangeArrowheads="1"/>
                </p:cNvSpPr>
                <p:nvPr/>
              </p:nvSpPr>
              <p:spPr bwMode="auto">
                <a:xfrm>
                  <a:off x="605605" y="359727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A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4152" name="Group 123"/>
                <p:cNvGrpSpPr>
                  <a:grpSpLocks/>
                </p:cNvGrpSpPr>
                <p:nvPr/>
              </p:nvGrpSpPr>
              <p:grpSpPr bwMode="auto">
                <a:xfrm>
                  <a:off x="605604" y="359727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4153" name="Straight Connector 118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54" name="Straight Connector 1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  <p:sp>
            <p:nvSpPr>
              <p:cNvPr id="4150" name="Rectangle 106"/>
              <p:cNvSpPr>
                <a:spLocks noChangeArrowheads="1"/>
              </p:cNvSpPr>
              <p:nvPr/>
            </p:nvSpPr>
            <p:spPr bwMode="auto">
              <a:xfrm>
                <a:off x="3122075" y="5329420"/>
                <a:ext cx="378355" cy="226808"/>
              </a:xfrm>
              <a:prstGeom prst="rect">
                <a:avLst/>
              </a:prstGeom>
              <a:solidFill>
                <a:srgbClr val="00B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D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</p:grpSp>
      </p:grpSp>
      <p:sp>
        <p:nvSpPr>
          <p:cNvPr id="4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82" name="Rectangle 30"/>
          <p:cNvSpPr txBox="1">
            <a:spLocks noChangeArrowheads="1"/>
          </p:cNvSpPr>
          <p:nvPr/>
        </p:nvSpPr>
        <p:spPr bwMode="auto">
          <a:xfrm>
            <a:off x="627063" y="1270000"/>
            <a:ext cx="7772400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600" b="1" kern="0" dirty="0">
              <a:ea typeface="宋体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1" kern="0" dirty="0">
                <a:ea typeface="宋体" pitchFamily="2" charset="-122"/>
              </a:rPr>
              <a:t>Wireless multicast traffic error control</a:t>
            </a:r>
            <a:endParaRPr lang="en-US" altLang="zh-CN" sz="1600" kern="0" dirty="0">
              <a:ea typeface="宋体" pitchFamily="2" charset="-122"/>
            </a:endParaRPr>
          </a:p>
        </p:txBody>
      </p:sp>
      <p:sp>
        <p:nvSpPr>
          <p:cNvPr id="4125" name="Rectangle 157"/>
          <p:cNvSpPr>
            <a:spLocks noChangeArrowheads="1"/>
          </p:cNvSpPr>
          <p:nvPr/>
        </p:nvSpPr>
        <p:spPr bwMode="auto">
          <a:xfrm>
            <a:off x="660400" y="2427288"/>
            <a:ext cx="347663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grpSp>
        <p:nvGrpSpPr>
          <p:cNvPr id="4126" name="Group 116"/>
          <p:cNvGrpSpPr>
            <a:grpSpLocks/>
          </p:cNvGrpSpPr>
          <p:nvPr/>
        </p:nvGrpSpPr>
        <p:grpSpPr bwMode="auto">
          <a:xfrm>
            <a:off x="1893888" y="2378075"/>
            <a:ext cx="3914775" cy="3656013"/>
            <a:chOff x="1213" y="1131"/>
            <a:chExt cx="2524" cy="2176"/>
          </a:xfrm>
        </p:grpSpPr>
        <p:grpSp>
          <p:nvGrpSpPr>
            <p:cNvPr id="4137" name="Group 132"/>
            <p:cNvGrpSpPr>
              <a:grpSpLocks/>
            </p:cNvGrpSpPr>
            <p:nvPr/>
          </p:nvGrpSpPr>
          <p:grpSpPr bwMode="auto">
            <a:xfrm>
              <a:off x="1213" y="1154"/>
              <a:ext cx="225" cy="135"/>
              <a:chOff x="-2109039" y="5525587"/>
              <a:chExt cx="357490" cy="214479"/>
            </a:xfrm>
          </p:grpSpPr>
          <p:sp>
            <p:nvSpPr>
              <p:cNvPr id="73" name="Rectangle 81"/>
              <p:cNvSpPr/>
              <p:nvPr/>
            </p:nvSpPr>
            <p:spPr bwMode="auto">
              <a:xfrm>
                <a:off x="-2109039" y="5525073"/>
                <a:ext cx="357767" cy="214661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873451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pitchFamily="34" charset="0"/>
                  <a:ea typeface="HY견고딕" pitchFamily="18" charset="-127"/>
                </a:endParaRPr>
              </a:p>
            </p:txBody>
          </p:sp>
          <p:pic>
            <p:nvPicPr>
              <p:cNvPr id="4145" name="Picture 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-2109039" y="5539751"/>
                <a:ext cx="352425" cy="190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138" name="Group 132"/>
            <p:cNvGrpSpPr>
              <a:grpSpLocks/>
            </p:cNvGrpSpPr>
            <p:nvPr/>
          </p:nvGrpSpPr>
          <p:grpSpPr bwMode="auto">
            <a:xfrm>
              <a:off x="3512" y="1131"/>
              <a:ext cx="225" cy="135"/>
              <a:chOff x="-2109639" y="5526103"/>
              <a:chExt cx="357424" cy="214480"/>
            </a:xfrm>
          </p:grpSpPr>
          <p:sp>
            <p:nvSpPr>
              <p:cNvPr id="69" name="Rectangle 81"/>
              <p:cNvSpPr/>
              <p:nvPr/>
            </p:nvSpPr>
            <p:spPr bwMode="auto">
              <a:xfrm>
                <a:off x="-2109916" y="5526103"/>
                <a:ext cx="357701" cy="21466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873451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pitchFamily="34" charset="0"/>
                  <a:ea typeface="HY견고딕" pitchFamily="18" charset="-127"/>
                </a:endParaRPr>
              </a:p>
            </p:txBody>
          </p:sp>
          <p:pic>
            <p:nvPicPr>
              <p:cNvPr id="4143" name="Picture 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-2109039" y="5539751"/>
                <a:ext cx="352425" cy="190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139" name="Group 132"/>
            <p:cNvGrpSpPr>
              <a:grpSpLocks/>
            </p:cNvGrpSpPr>
            <p:nvPr/>
          </p:nvGrpSpPr>
          <p:grpSpPr bwMode="auto">
            <a:xfrm>
              <a:off x="2130" y="3172"/>
              <a:ext cx="225" cy="135"/>
              <a:chOff x="-2109039" y="5525693"/>
              <a:chExt cx="357435" cy="214479"/>
            </a:xfrm>
          </p:grpSpPr>
          <p:sp>
            <p:nvSpPr>
              <p:cNvPr id="65" name="Rectangle 144"/>
              <p:cNvSpPr/>
              <p:nvPr/>
            </p:nvSpPr>
            <p:spPr bwMode="auto">
              <a:xfrm>
                <a:off x="-2108922" y="5525511"/>
                <a:ext cx="357712" cy="214661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873451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pitchFamily="34" charset="0"/>
                  <a:ea typeface="HY견고딕" pitchFamily="18" charset="-127"/>
                </a:endParaRPr>
              </a:p>
            </p:txBody>
          </p:sp>
          <p:pic>
            <p:nvPicPr>
              <p:cNvPr id="4141" name="Picture 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-2109039" y="5539751"/>
                <a:ext cx="352425" cy="190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1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B17E9C20-3536-4188-B0AC-E22E76D117CF}" type="slidenum">
              <a:rPr lang="en-US" altLang="zh-CN" smtClean="0"/>
              <a:pPr/>
              <a:t>13</a:t>
            </a:fld>
            <a:endParaRPr lang="en-US" altLang="zh-CN" smtClean="0"/>
          </a:p>
        </p:txBody>
      </p:sp>
      <p:sp>
        <p:nvSpPr>
          <p:cNvPr id="4128" name="바닥글 개체 틀 73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  <p:grpSp>
        <p:nvGrpSpPr>
          <p:cNvPr id="4129" name="그룹 95"/>
          <p:cNvGrpSpPr>
            <a:grpSpLocks/>
          </p:cNvGrpSpPr>
          <p:nvPr/>
        </p:nvGrpSpPr>
        <p:grpSpPr bwMode="auto">
          <a:xfrm>
            <a:off x="1693863" y="2609850"/>
            <a:ext cx="4332287" cy="3606800"/>
            <a:chOff x="1693863" y="2610455"/>
            <a:chExt cx="4333076" cy="3606344"/>
          </a:xfrm>
        </p:grpSpPr>
        <p:grpSp>
          <p:nvGrpSpPr>
            <p:cNvPr id="4131" name="그룹 79"/>
            <p:cNvGrpSpPr>
              <a:grpSpLocks/>
            </p:cNvGrpSpPr>
            <p:nvPr/>
          </p:nvGrpSpPr>
          <p:grpSpPr bwMode="auto">
            <a:xfrm>
              <a:off x="1693863" y="2635855"/>
              <a:ext cx="764376" cy="215444"/>
              <a:chOff x="3103563" y="4718655"/>
              <a:chExt cx="764376" cy="215444"/>
            </a:xfrm>
          </p:grpSpPr>
          <p:sp>
            <p:nvSpPr>
              <p:cNvPr id="4136" name="TextBox 150"/>
              <p:cNvSpPr txBox="1">
                <a:spLocks noChangeArrowheads="1"/>
              </p:cNvSpPr>
              <p:nvPr/>
            </p:nvSpPr>
            <p:spPr bwMode="auto">
              <a:xfrm>
                <a:off x="3103563" y="4718655"/>
                <a:ext cx="76437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latinLnBrk="1" hangingPunct="1"/>
                <a:r>
                  <a:rPr kumimoji="1" lang="en-US" altLang="ko-KR" sz="1400" b="1">
                    <a:solidFill>
                      <a:srgbClr val="09224F"/>
                    </a:solidFill>
                    <a:latin typeface="Trebuchet MS" pitchFamily="34" charset="0"/>
                    <a:ea typeface="HY견고딕" pitchFamily="18" charset="-127"/>
                    <a:sym typeface="Symbol" pitchFamily="18" charset="2"/>
                  </a:rPr>
                  <a:t>A  B  C  D</a:t>
                </a:r>
                <a:endParaRPr kumimoji="1" lang="ko-KR" altLang="en-US" sz="1700" b="1">
                  <a:solidFill>
                    <a:srgbClr val="09224F"/>
                  </a:solidFill>
                  <a:latin typeface="Trebuchet MS" pitchFamily="34" charset="0"/>
                  <a:ea typeface="HY견고딕" pitchFamily="18" charset="-127"/>
                </a:endParaRPr>
              </a:p>
            </p:txBody>
          </p:sp>
          <p:graphicFrame>
            <p:nvGraphicFramePr>
              <p:cNvPr id="4104" name="Object 79"/>
              <p:cNvGraphicFramePr>
                <a:graphicFrameLocks noChangeAspect="1"/>
              </p:cNvGraphicFramePr>
              <p:nvPr/>
            </p:nvGraphicFramePr>
            <p:xfrm>
              <a:off x="3143250" y="4748213"/>
              <a:ext cx="207934" cy="157163"/>
            </p:xfrm>
            <a:graphic>
              <a:graphicData uri="http://schemas.openxmlformats.org/presentationml/2006/ole">
                <p:oleObj spid="_x0000_s4104" name="문서" r:id="rId7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4105" name="Object 80"/>
              <p:cNvGraphicFramePr>
                <a:graphicFrameLocks noChangeAspect="1"/>
              </p:cNvGraphicFramePr>
              <p:nvPr/>
            </p:nvGraphicFramePr>
            <p:xfrm>
              <a:off x="3352801" y="4748213"/>
              <a:ext cx="207963" cy="157162"/>
            </p:xfrm>
            <a:graphic>
              <a:graphicData uri="http://schemas.openxmlformats.org/presentationml/2006/ole">
                <p:oleObj spid="_x0000_s4105" name="문서" r:id="rId8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4106" name="Object 81"/>
              <p:cNvGraphicFramePr>
                <a:graphicFrameLocks noChangeAspect="1"/>
              </p:cNvGraphicFramePr>
              <p:nvPr/>
            </p:nvGraphicFramePr>
            <p:xfrm>
              <a:off x="3571882" y="4743434"/>
              <a:ext cx="207963" cy="157162"/>
            </p:xfrm>
            <a:graphic>
              <a:graphicData uri="http://schemas.openxmlformats.org/presentationml/2006/ole">
                <p:oleObj spid="_x0000_s4106" name="문서" r:id="rId9" imgW="162185" imgH="133689" progId="Word.Document.12">
                  <p:embed/>
                </p:oleObj>
              </a:graphicData>
            </a:graphic>
          </p:graphicFrame>
        </p:grpSp>
        <p:grpSp>
          <p:nvGrpSpPr>
            <p:cNvPr id="4132" name="그룹 85"/>
            <p:cNvGrpSpPr>
              <a:grpSpLocks/>
            </p:cNvGrpSpPr>
            <p:nvPr/>
          </p:nvGrpSpPr>
          <p:grpSpPr bwMode="auto">
            <a:xfrm>
              <a:off x="5262563" y="2610455"/>
              <a:ext cx="764376" cy="215444"/>
              <a:chOff x="3103563" y="4718655"/>
              <a:chExt cx="764376" cy="215444"/>
            </a:xfrm>
          </p:grpSpPr>
          <p:sp>
            <p:nvSpPr>
              <p:cNvPr id="4135" name="TextBox 150"/>
              <p:cNvSpPr txBox="1">
                <a:spLocks noChangeArrowheads="1"/>
              </p:cNvSpPr>
              <p:nvPr/>
            </p:nvSpPr>
            <p:spPr bwMode="auto">
              <a:xfrm>
                <a:off x="3103563" y="4718655"/>
                <a:ext cx="76437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latinLnBrk="1" hangingPunct="1"/>
                <a:r>
                  <a:rPr kumimoji="1" lang="en-US" altLang="ko-KR" sz="1400" b="1">
                    <a:solidFill>
                      <a:srgbClr val="09224F"/>
                    </a:solidFill>
                    <a:latin typeface="Trebuchet MS" pitchFamily="34" charset="0"/>
                    <a:ea typeface="HY견고딕" pitchFamily="18" charset="-127"/>
                    <a:sym typeface="Symbol" pitchFamily="18" charset="2"/>
                  </a:rPr>
                  <a:t>A  B  C  D</a:t>
                </a:r>
                <a:endParaRPr kumimoji="1" lang="ko-KR" altLang="en-US" sz="1700" b="1">
                  <a:solidFill>
                    <a:srgbClr val="09224F"/>
                  </a:solidFill>
                  <a:latin typeface="Trebuchet MS" pitchFamily="34" charset="0"/>
                  <a:ea typeface="HY견고딕" pitchFamily="18" charset="-127"/>
                </a:endParaRPr>
              </a:p>
            </p:txBody>
          </p:sp>
          <p:graphicFrame>
            <p:nvGraphicFramePr>
              <p:cNvPr id="4101" name="Object 82"/>
              <p:cNvGraphicFramePr>
                <a:graphicFrameLocks noChangeAspect="1"/>
              </p:cNvGraphicFramePr>
              <p:nvPr/>
            </p:nvGraphicFramePr>
            <p:xfrm>
              <a:off x="3143250" y="4748213"/>
              <a:ext cx="207934" cy="157163"/>
            </p:xfrm>
            <a:graphic>
              <a:graphicData uri="http://schemas.openxmlformats.org/presentationml/2006/ole">
                <p:oleObj spid="_x0000_s4101" name="문서" r:id="rId10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4102" name="Object 83"/>
              <p:cNvGraphicFramePr>
                <a:graphicFrameLocks noChangeAspect="1"/>
              </p:cNvGraphicFramePr>
              <p:nvPr/>
            </p:nvGraphicFramePr>
            <p:xfrm>
              <a:off x="3352801" y="4748213"/>
              <a:ext cx="207963" cy="157162"/>
            </p:xfrm>
            <a:graphic>
              <a:graphicData uri="http://schemas.openxmlformats.org/presentationml/2006/ole">
                <p:oleObj spid="_x0000_s4102" name="문서" r:id="rId11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4103" name="Object 84"/>
              <p:cNvGraphicFramePr>
                <a:graphicFrameLocks noChangeAspect="1"/>
              </p:cNvGraphicFramePr>
              <p:nvPr/>
            </p:nvGraphicFramePr>
            <p:xfrm>
              <a:off x="3571882" y="4743434"/>
              <a:ext cx="207963" cy="157162"/>
            </p:xfrm>
            <a:graphic>
              <a:graphicData uri="http://schemas.openxmlformats.org/presentationml/2006/ole">
                <p:oleObj spid="_x0000_s4103" name="문서" r:id="rId12" imgW="162185" imgH="133689" progId="Word.Document.12">
                  <p:embed/>
                </p:oleObj>
              </a:graphicData>
            </a:graphic>
          </p:graphicFrame>
        </p:grpSp>
        <p:grpSp>
          <p:nvGrpSpPr>
            <p:cNvPr id="4133" name="그룹 90"/>
            <p:cNvGrpSpPr>
              <a:grpSpLocks/>
            </p:cNvGrpSpPr>
            <p:nvPr/>
          </p:nvGrpSpPr>
          <p:grpSpPr bwMode="auto">
            <a:xfrm>
              <a:off x="3103563" y="6001355"/>
              <a:ext cx="764376" cy="215444"/>
              <a:chOff x="3103563" y="4718655"/>
              <a:chExt cx="764376" cy="215444"/>
            </a:xfrm>
          </p:grpSpPr>
          <p:sp>
            <p:nvSpPr>
              <p:cNvPr id="4134" name="TextBox 150"/>
              <p:cNvSpPr txBox="1">
                <a:spLocks noChangeArrowheads="1"/>
              </p:cNvSpPr>
              <p:nvPr/>
            </p:nvSpPr>
            <p:spPr bwMode="auto">
              <a:xfrm>
                <a:off x="3103563" y="4718655"/>
                <a:ext cx="76437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latinLnBrk="1" hangingPunct="1"/>
                <a:r>
                  <a:rPr kumimoji="1" lang="en-US" altLang="ko-KR" sz="1400" b="1">
                    <a:solidFill>
                      <a:srgbClr val="09224F"/>
                    </a:solidFill>
                    <a:latin typeface="Trebuchet MS" pitchFamily="34" charset="0"/>
                    <a:ea typeface="HY견고딕" pitchFamily="18" charset="-127"/>
                    <a:sym typeface="Symbol" pitchFamily="18" charset="2"/>
                  </a:rPr>
                  <a:t>A  B  C  D</a:t>
                </a:r>
                <a:endParaRPr kumimoji="1" lang="ko-KR" altLang="en-US" sz="1700" b="1">
                  <a:solidFill>
                    <a:srgbClr val="09224F"/>
                  </a:solidFill>
                  <a:latin typeface="Trebuchet MS" pitchFamily="34" charset="0"/>
                  <a:ea typeface="HY견고딕" pitchFamily="18" charset="-127"/>
                </a:endParaRPr>
              </a:p>
            </p:txBody>
          </p:sp>
          <p:graphicFrame>
            <p:nvGraphicFramePr>
              <p:cNvPr id="4098" name="Object 85"/>
              <p:cNvGraphicFramePr>
                <a:graphicFrameLocks noChangeAspect="1"/>
              </p:cNvGraphicFramePr>
              <p:nvPr/>
            </p:nvGraphicFramePr>
            <p:xfrm>
              <a:off x="3143250" y="4748213"/>
              <a:ext cx="207934" cy="157163"/>
            </p:xfrm>
            <a:graphic>
              <a:graphicData uri="http://schemas.openxmlformats.org/presentationml/2006/ole">
                <p:oleObj spid="_x0000_s4098" name="문서" r:id="rId13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4099" name="Object 86"/>
              <p:cNvGraphicFramePr>
                <a:graphicFrameLocks noChangeAspect="1"/>
              </p:cNvGraphicFramePr>
              <p:nvPr/>
            </p:nvGraphicFramePr>
            <p:xfrm>
              <a:off x="3352801" y="4748213"/>
              <a:ext cx="207963" cy="157162"/>
            </p:xfrm>
            <a:graphic>
              <a:graphicData uri="http://schemas.openxmlformats.org/presentationml/2006/ole">
                <p:oleObj spid="_x0000_s4099" name="문서" r:id="rId14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4100" name="Object 87"/>
              <p:cNvGraphicFramePr>
                <a:graphicFrameLocks noChangeAspect="1"/>
              </p:cNvGraphicFramePr>
              <p:nvPr/>
            </p:nvGraphicFramePr>
            <p:xfrm>
              <a:off x="3571882" y="4743434"/>
              <a:ext cx="207963" cy="157162"/>
            </p:xfrm>
            <a:graphic>
              <a:graphicData uri="http://schemas.openxmlformats.org/presentationml/2006/ole">
                <p:oleObj spid="_x0000_s4100" name="문서" r:id="rId15" imgW="162185" imgH="133689" progId="Word.Document.12">
                  <p:embed/>
                </p:oleObj>
              </a:graphicData>
            </a:graphic>
          </p:graphicFrame>
        </p:grpSp>
      </p:grpSp>
      <p:sp>
        <p:nvSpPr>
          <p:cNvPr id="4130" name="TextBox 77"/>
          <p:cNvSpPr txBox="1">
            <a:spLocks noChangeArrowheads="1"/>
          </p:cNvSpPr>
          <p:nvPr/>
        </p:nvSpPr>
        <p:spPr bwMode="auto">
          <a:xfrm>
            <a:off x="4787900" y="3460750"/>
            <a:ext cx="3727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굴림" pitchFamily="50" charset="-127"/>
              </a:rPr>
              <a:t>Unicast like error control requires 3 retransmissions.</a:t>
            </a:r>
          </a:p>
          <a:p>
            <a:endParaRPr lang="en-US" altLang="ko-KR">
              <a:ea typeface="굴림" pitchFamily="50" charset="-127"/>
            </a:endParaRPr>
          </a:p>
          <a:p>
            <a:r>
              <a:rPr lang="en-US" altLang="ko-KR">
                <a:ea typeface="굴림" pitchFamily="50" charset="-127"/>
              </a:rPr>
              <a:t>However, network coding requires only 1 retransmission.</a:t>
            </a:r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6"/>
          <p:cNvSpPr txBox="1">
            <a:spLocks noGrp="1" noChangeArrowheads="1"/>
          </p:cNvSpPr>
          <p:nvPr/>
        </p:nvSpPr>
        <p:spPr bwMode="gray">
          <a:xfrm>
            <a:off x="8585200" y="260350"/>
            <a:ext cx="381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r" defTabSz="955675" eaLnBrk="1" latinLnBrk="1" hangingPunct="1"/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-</a:t>
            </a:r>
            <a:fld id="{F93104BC-25D9-41C6-BAE3-470D9D88854C}" type="slidenum"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pPr algn="r" defTabSz="955675" eaLnBrk="1" latinLnBrk="1" hangingPunct="1"/>
              <a:t>14</a:t>
            </a:fld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0-</a:t>
            </a:r>
          </a:p>
        </p:txBody>
      </p:sp>
      <p:pic>
        <p:nvPicPr>
          <p:cNvPr id="513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1238" y="5148263"/>
            <a:ext cx="215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21075" y="2373313"/>
            <a:ext cx="228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32138" y="3449638"/>
            <a:ext cx="49053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16113" y="2081213"/>
            <a:ext cx="2254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0" name="Straight Connector 99"/>
          <p:cNvCxnSpPr/>
          <p:nvPr/>
        </p:nvCxnSpPr>
        <p:spPr bwMode="auto">
          <a:xfrm rot="5400000">
            <a:off x="2455863" y="4359275"/>
            <a:ext cx="1360488" cy="7572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3399632" y="3337719"/>
            <a:ext cx="982662" cy="1524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 bwMode="auto">
          <a:xfrm rot="16200000" flipV="1">
            <a:off x="2321719" y="2677319"/>
            <a:ext cx="1201737" cy="10890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139" name="Group 202"/>
          <p:cNvGrpSpPr>
            <a:grpSpLocks/>
          </p:cNvGrpSpPr>
          <p:nvPr/>
        </p:nvGrpSpPr>
        <p:grpSpPr bwMode="auto">
          <a:xfrm>
            <a:off x="2130425" y="2663825"/>
            <a:ext cx="1558925" cy="2603500"/>
            <a:chOff x="2188377" y="1709395"/>
            <a:chExt cx="1596545" cy="2459386"/>
          </a:xfrm>
        </p:grpSpPr>
        <p:cxnSp>
          <p:nvCxnSpPr>
            <p:cNvPr id="5197" name="Straight Arrow Connector 178"/>
            <p:cNvCxnSpPr>
              <a:cxnSpLocks noChangeShapeType="1"/>
            </p:cNvCxnSpPr>
            <p:nvPr/>
          </p:nvCxnSpPr>
          <p:spPr bwMode="auto">
            <a:xfrm rot="16200000" flipV="1">
              <a:off x="2128218" y="1769554"/>
              <a:ext cx="1167106" cy="1046788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5198" name="Straight Arrow Connector 179"/>
            <p:cNvCxnSpPr>
              <a:cxnSpLocks noChangeShapeType="1"/>
            </p:cNvCxnSpPr>
            <p:nvPr/>
          </p:nvCxnSpPr>
          <p:spPr bwMode="auto">
            <a:xfrm rot="5400000" flipH="1" flipV="1">
              <a:off x="3322019" y="2230989"/>
              <a:ext cx="826263" cy="995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5199" name="Straight Arrow Connector 185"/>
            <p:cNvCxnSpPr>
              <a:cxnSpLocks noChangeShapeType="1"/>
            </p:cNvCxnSpPr>
            <p:nvPr/>
          </p:nvCxnSpPr>
          <p:spPr bwMode="auto">
            <a:xfrm rot="5400000">
              <a:off x="2303447" y="3223417"/>
              <a:ext cx="1184286" cy="7064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5140" name="Group 120"/>
          <p:cNvGrpSpPr>
            <a:grpSpLocks/>
          </p:cNvGrpSpPr>
          <p:nvPr/>
        </p:nvGrpSpPr>
        <p:grpSpPr bwMode="auto">
          <a:xfrm>
            <a:off x="3800475" y="2387600"/>
            <a:ext cx="1606550" cy="227013"/>
            <a:chOff x="3891753" y="2239955"/>
            <a:chExt cx="1643074" cy="214314"/>
          </a:xfrm>
        </p:grpSpPr>
        <p:sp>
          <p:nvSpPr>
            <p:cNvPr id="5189" name="Rectangle 103"/>
            <p:cNvSpPr>
              <a:spLocks noChangeArrowheads="1"/>
            </p:cNvSpPr>
            <p:nvPr/>
          </p:nvSpPr>
          <p:spPr bwMode="auto">
            <a:xfrm>
              <a:off x="3891753" y="2239955"/>
              <a:ext cx="357190" cy="214314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5190" name="Rectangle 106"/>
            <p:cNvSpPr>
              <a:spLocks noChangeArrowheads="1"/>
            </p:cNvSpPr>
            <p:nvPr/>
          </p:nvSpPr>
          <p:spPr bwMode="auto">
            <a:xfrm>
              <a:off x="5177637" y="2239955"/>
              <a:ext cx="357190" cy="214314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5191" name="Rectangle 107"/>
            <p:cNvSpPr>
              <a:spLocks noChangeArrowheads="1"/>
            </p:cNvSpPr>
            <p:nvPr/>
          </p:nvSpPr>
          <p:spPr bwMode="auto">
            <a:xfrm>
              <a:off x="4749009" y="2239955"/>
              <a:ext cx="357190" cy="21431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5192" name="Group 130"/>
            <p:cNvGrpSpPr>
              <a:grpSpLocks/>
            </p:cNvGrpSpPr>
            <p:nvPr/>
          </p:nvGrpSpPr>
          <p:grpSpPr bwMode="auto">
            <a:xfrm>
              <a:off x="4320381" y="2239955"/>
              <a:ext cx="357193" cy="214314"/>
              <a:chOff x="4463257" y="1668451"/>
              <a:chExt cx="357193" cy="214314"/>
            </a:xfrm>
          </p:grpSpPr>
          <p:sp>
            <p:nvSpPr>
              <p:cNvPr id="5193" name="Rectangle 104"/>
              <p:cNvSpPr>
                <a:spLocks noChangeArrowheads="1"/>
              </p:cNvSpPr>
              <p:nvPr/>
            </p:nvSpPr>
            <p:spPr bwMode="auto">
              <a:xfrm>
                <a:off x="4463257" y="1668451"/>
                <a:ext cx="357190" cy="21431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B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5194" name="Group 126"/>
              <p:cNvGrpSpPr>
                <a:grpSpLocks/>
              </p:cNvGrpSpPr>
              <p:nvPr/>
            </p:nvGrpSpPr>
            <p:grpSpPr bwMode="auto">
              <a:xfrm>
                <a:off x="4463257" y="1668451"/>
                <a:ext cx="357193" cy="214314"/>
                <a:chOff x="605604" y="3597277"/>
                <a:chExt cx="357193" cy="214314"/>
              </a:xfrm>
            </p:grpSpPr>
            <p:cxnSp>
              <p:nvCxnSpPr>
                <p:cNvPr id="5195" name="Straight Connector 127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605606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5196" name="Straight Connector 128"/>
                <p:cNvCxnSpPr>
                  <a:cxnSpLocks noChangeShapeType="1"/>
                </p:cNvCxnSpPr>
                <p:nvPr/>
              </p:nvCxnSpPr>
              <p:spPr bwMode="auto">
                <a:xfrm>
                  <a:off x="605604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</p:grpSp>
      <p:grpSp>
        <p:nvGrpSpPr>
          <p:cNvPr id="5141" name="Group 115"/>
          <p:cNvGrpSpPr>
            <a:grpSpLocks/>
          </p:cNvGrpSpPr>
          <p:nvPr/>
        </p:nvGrpSpPr>
        <p:grpSpPr bwMode="auto">
          <a:xfrm>
            <a:off x="241300" y="2417763"/>
            <a:ext cx="1604963" cy="231775"/>
            <a:chOff x="262074" y="1945510"/>
            <a:chExt cx="1738754" cy="231613"/>
          </a:xfrm>
        </p:grpSpPr>
        <p:sp>
          <p:nvSpPr>
            <p:cNvPr id="5180" name="Rectangle 116"/>
            <p:cNvSpPr>
              <a:spLocks noChangeArrowheads="1"/>
            </p:cNvSpPr>
            <p:nvPr/>
          </p:nvSpPr>
          <p:spPr bwMode="auto">
            <a:xfrm>
              <a:off x="1622837" y="1945510"/>
              <a:ext cx="377991" cy="226808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5181" name="Rectangle 117"/>
            <p:cNvSpPr>
              <a:spLocks noChangeArrowheads="1"/>
            </p:cNvSpPr>
            <p:nvPr/>
          </p:nvSpPr>
          <p:spPr bwMode="auto">
            <a:xfrm>
              <a:off x="262074" y="1945510"/>
              <a:ext cx="377991" cy="226808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5182" name="Group 122"/>
            <p:cNvGrpSpPr>
              <a:grpSpLocks/>
            </p:cNvGrpSpPr>
            <p:nvPr/>
          </p:nvGrpSpPr>
          <p:grpSpPr bwMode="auto">
            <a:xfrm>
              <a:off x="715662" y="1947206"/>
              <a:ext cx="831581" cy="229917"/>
              <a:chOff x="677043" y="1954203"/>
              <a:chExt cx="785821" cy="217253"/>
            </a:xfrm>
          </p:grpSpPr>
          <p:sp>
            <p:nvSpPr>
              <p:cNvPr id="5183" name="Rectangle 92"/>
              <p:cNvSpPr>
                <a:spLocks noChangeArrowheads="1"/>
              </p:cNvSpPr>
              <p:nvPr/>
            </p:nvSpPr>
            <p:spPr bwMode="auto">
              <a:xfrm>
                <a:off x="677043" y="1957141"/>
                <a:ext cx="357190" cy="214315"/>
              </a:xfrm>
              <a:prstGeom prst="rect">
                <a:avLst/>
              </a:prstGeom>
              <a:solidFill>
                <a:srgbClr val="FFC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B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5184" name="Group 142"/>
              <p:cNvGrpSpPr>
                <a:grpSpLocks/>
              </p:cNvGrpSpPr>
              <p:nvPr/>
            </p:nvGrpSpPr>
            <p:grpSpPr bwMode="auto">
              <a:xfrm>
                <a:off x="1105671" y="1954203"/>
                <a:ext cx="357193" cy="214314"/>
                <a:chOff x="1391423" y="2168517"/>
                <a:chExt cx="357193" cy="214314"/>
              </a:xfrm>
            </p:grpSpPr>
            <p:sp>
              <p:nvSpPr>
                <p:cNvPr id="5185" name="Rectangle 94"/>
                <p:cNvSpPr>
                  <a:spLocks noChangeArrowheads="1"/>
                </p:cNvSpPr>
                <p:nvPr/>
              </p:nvSpPr>
              <p:spPr bwMode="auto">
                <a:xfrm>
                  <a:off x="1391423" y="216851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C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5186" name="Group 126"/>
                <p:cNvGrpSpPr>
                  <a:grpSpLocks/>
                </p:cNvGrpSpPr>
                <p:nvPr/>
              </p:nvGrpSpPr>
              <p:grpSpPr bwMode="auto">
                <a:xfrm>
                  <a:off x="1391423" y="216851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5187" name="Straight Connector 134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5188" name="Straight Connector 13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</p:grpSp>
      </p:grpSp>
      <p:sp>
        <p:nvSpPr>
          <p:cNvPr id="5142" name="Rectangle 125"/>
          <p:cNvSpPr>
            <a:spLocks noChangeArrowheads="1"/>
          </p:cNvSpPr>
          <p:nvPr/>
        </p:nvSpPr>
        <p:spPr bwMode="auto">
          <a:xfrm>
            <a:off x="3103563" y="4208463"/>
            <a:ext cx="349250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5143" name="Rectangle 126"/>
          <p:cNvSpPr>
            <a:spLocks noChangeArrowheads="1"/>
          </p:cNvSpPr>
          <p:nvPr/>
        </p:nvSpPr>
        <p:spPr bwMode="auto">
          <a:xfrm>
            <a:off x="2684463" y="4208463"/>
            <a:ext cx="349250" cy="2270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A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5144" name="Rectangle 127"/>
          <p:cNvSpPr>
            <a:spLocks noChangeArrowheads="1"/>
          </p:cNvSpPr>
          <p:nvPr/>
        </p:nvSpPr>
        <p:spPr bwMode="auto">
          <a:xfrm>
            <a:off x="3940175" y="4208463"/>
            <a:ext cx="350838" cy="227012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D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5145" name="Rectangle 128"/>
          <p:cNvSpPr>
            <a:spLocks noChangeArrowheads="1"/>
          </p:cNvSpPr>
          <p:nvPr/>
        </p:nvSpPr>
        <p:spPr bwMode="auto">
          <a:xfrm>
            <a:off x="3521075" y="4208463"/>
            <a:ext cx="349250" cy="22701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C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5146" name="Rectangle 129"/>
          <p:cNvSpPr>
            <a:spLocks noChangeArrowheads="1"/>
          </p:cNvSpPr>
          <p:nvPr/>
        </p:nvSpPr>
        <p:spPr bwMode="auto">
          <a:xfrm>
            <a:off x="4219575" y="2389188"/>
            <a:ext cx="350838" cy="23653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5147" name="Rectangle 130"/>
          <p:cNvSpPr>
            <a:spLocks noChangeArrowheads="1"/>
          </p:cNvSpPr>
          <p:nvPr/>
        </p:nvSpPr>
        <p:spPr bwMode="auto">
          <a:xfrm>
            <a:off x="1079500" y="2422525"/>
            <a:ext cx="349250" cy="227013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C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grpSp>
        <p:nvGrpSpPr>
          <p:cNvPr id="5148" name="Group 116"/>
          <p:cNvGrpSpPr>
            <a:grpSpLocks/>
          </p:cNvGrpSpPr>
          <p:nvPr/>
        </p:nvGrpSpPr>
        <p:grpSpPr bwMode="auto">
          <a:xfrm>
            <a:off x="1892300" y="2382838"/>
            <a:ext cx="3916363" cy="3656012"/>
            <a:chOff x="1212" y="1134"/>
            <a:chExt cx="2525" cy="2176"/>
          </a:xfrm>
        </p:grpSpPr>
        <p:grpSp>
          <p:nvGrpSpPr>
            <p:cNvPr id="5171" name="Group 132"/>
            <p:cNvGrpSpPr>
              <a:grpSpLocks/>
            </p:cNvGrpSpPr>
            <p:nvPr/>
          </p:nvGrpSpPr>
          <p:grpSpPr bwMode="auto">
            <a:xfrm>
              <a:off x="1212" y="1157"/>
              <a:ext cx="225" cy="135"/>
              <a:chOff x="-2109040" y="5526103"/>
              <a:chExt cx="357190" cy="214313"/>
            </a:xfrm>
          </p:grpSpPr>
          <p:sp>
            <p:nvSpPr>
              <p:cNvPr id="155" name="Rectangle 81"/>
              <p:cNvSpPr/>
              <p:nvPr/>
            </p:nvSpPr>
            <p:spPr bwMode="auto">
              <a:xfrm>
                <a:off x="-2109040" y="5525589"/>
                <a:ext cx="357463" cy="21449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873451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pitchFamily="34" charset="0"/>
                  <a:ea typeface="HY견고딕" pitchFamily="18" charset="-127"/>
                </a:endParaRPr>
              </a:p>
            </p:txBody>
          </p:sp>
          <p:pic>
            <p:nvPicPr>
              <p:cNvPr id="5179" name="Picture 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-2109039" y="5539751"/>
                <a:ext cx="352425" cy="190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5172" name="Group 132"/>
            <p:cNvGrpSpPr>
              <a:grpSpLocks/>
            </p:cNvGrpSpPr>
            <p:nvPr/>
          </p:nvGrpSpPr>
          <p:grpSpPr bwMode="auto">
            <a:xfrm>
              <a:off x="3512" y="1134"/>
              <a:ext cx="225" cy="135"/>
              <a:chOff x="-2109040" y="5526103"/>
              <a:chExt cx="357190" cy="214314"/>
            </a:xfrm>
          </p:grpSpPr>
          <p:sp>
            <p:nvSpPr>
              <p:cNvPr id="151" name="Rectangle 81"/>
              <p:cNvSpPr/>
              <p:nvPr/>
            </p:nvSpPr>
            <p:spPr bwMode="auto">
              <a:xfrm>
                <a:off x="-2109313" y="5526103"/>
                <a:ext cx="357463" cy="21449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873451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pitchFamily="34" charset="0"/>
                  <a:ea typeface="HY견고딕" pitchFamily="18" charset="-127"/>
                </a:endParaRPr>
              </a:p>
            </p:txBody>
          </p:sp>
          <p:pic>
            <p:nvPicPr>
              <p:cNvPr id="5177" name="Picture 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-2109039" y="5539751"/>
                <a:ext cx="352425" cy="190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5173" name="Group 132"/>
            <p:cNvGrpSpPr>
              <a:grpSpLocks/>
            </p:cNvGrpSpPr>
            <p:nvPr/>
          </p:nvGrpSpPr>
          <p:grpSpPr bwMode="auto">
            <a:xfrm>
              <a:off x="2129" y="3175"/>
              <a:ext cx="225" cy="135"/>
              <a:chOff x="-2109040" y="5526103"/>
              <a:chExt cx="357189" cy="214313"/>
            </a:xfrm>
          </p:grpSpPr>
          <p:sp>
            <p:nvSpPr>
              <p:cNvPr id="145" name="Rectangle 144"/>
              <p:cNvSpPr/>
              <p:nvPr/>
            </p:nvSpPr>
            <p:spPr bwMode="auto">
              <a:xfrm>
                <a:off x="-2108937" y="5525923"/>
                <a:ext cx="357462" cy="21449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873451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pitchFamily="34" charset="0"/>
                  <a:ea typeface="HY견고딕" pitchFamily="18" charset="-127"/>
                </a:endParaRPr>
              </a:p>
            </p:txBody>
          </p:sp>
          <p:pic>
            <p:nvPicPr>
              <p:cNvPr id="5175" name="Picture 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-2109039" y="5539751"/>
                <a:ext cx="352425" cy="190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5149" name="Group 156"/>
          <p:cNvGrpSpPr>
            <a:grpSpLocks/>
          </p:cNvGrpSpPr>
          <p:nvPr/>
        </p:nvGrpSpPr>
        <p:grpSpPr bwMode="auto">
          <a:xfrm>
            <a:off x="1638300" y="5795963"/>
            <a:ext cx="1592263" cy="236537"/>
            <a:chOff x="1774035" y="5324107"/>
            <a:chExt cx="1726395" cy="236887"/>
          </a:xfrm>
        </p:grpSpPr>
        <p:sp>
          <p:nvSpPr>
            <p:cNvPr id="5162" name="Rectangle 157"/>
            <p:cNvSpPr>
              <a:spLocks noChangeArrowheads="1"/>
            </p:cNvSpPr>
            <p:nvPr/>
          </p:nvSpPr>
          <p:spPr bwMode="auto">
            <a:xfrm>
              <a:off x="2227621" y="5334187"/>
              <a:ext cx="377991" cy="226807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B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5163" name="Rectangle 160"/>
            <p:cNvSpPr>
              <a:spLocks noChangeArrowheads="1"/>
            </p:cNvSpPr>
            <p:nvPr/>
          </p:nvSpPr>
          <p:spPr bwMode="auto">
            <a:xfrm>
              <a:off x="2681209" y="5334187"/>
              <a:ext cx="377991" cy="22680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5164" name="Group 109"/>
            <p:cNvGrpSpPr>
              <a:grpSpLocks/>
            </p:cNvGrpSpPr>
            <p:nvPr/>
          </p:nvGrpSpPr>
          <p:grpSpPr bwMode="auto">
            <a:xfrm>
              <a:off x="1774035" y="5324107"/>
              <a:ext cx="1726395" cy="232121"/>
              <a:chOff x="1774035" y="5324107"/>
              <a:chExt cx="1726395" cy="232121"/>
            </a:xfrm>
          </p:grpSpPr>
          <p:grpSp>
            <p:nvGrpSpPr>
              <p:cNvPr id="5165" name="Group 129"/>
              <p:cNvGrpSpPr>
                <a:grpSpLocks/>
              </p:cNvGrpSpPr>
              <p:nvPr/>
            </p:nvGrpSpPr>
            <p:grpSpPr bwMode="auto">
              <a:xfrm>
                <a:off x="1774035" y="5324107"/>
                <a:ext cx="377992" cy="226807"/>
                <a:chOff x="605604" y="3597277"/>
                <a:chExt cx="357193" cy="214314"/>
              </a:xfrm>
            </p:grpSpPr>
            <p:sp>
              <p:nvSpPr>
                <p:cNvPr id="5167" name="Rectangle 98"/>
                <p:cNvSpPr>
                  <a:spLocks noChangeArrowheads="1"/>
                </p:cNvSpPr>
                <p:nvPr/>
              </p:nvSpPr>
              <p:spPr bwMode="auto">
                <a:xfrm>
                  <a:off x="605605" y="359727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A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5168" name="Group 123"/>
                <p:cNvGrpSpPr>
                  <a:grpSpLocks/>
                </p:cNvGrpSpPr>
                <p:nvPr/>
              </p:nvGrpSpPr>
              <p:grpSpPr bwMode="auto">
                <a:xfrm>
                  <a:off x="605604" y="359727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5169" name="Straight Connector 118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5170" name="Straight Connector 1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  <p:sp>
            <p:nvSpPr>
              <p:cNvPr id="5166" name="Rectangle 106"/>
              <p:cNvSpPr>
                <a:spLocks noChangeArrowheads="1"/>
              </p:cNvSpPr>
              <p:nvPr/>
            </p:nvSpPr>
            <p:spPr bwMode="auto">
              <a:xfrm>
                <a:off x="3122075" y="5329420"/>
                <a:ext cx="378355" cy="226808"/>
              </a:xfrm>
              <a:prstGeom prst="rect">
                <a:avLst/>
              </a:prstGeom>
              <a:solidFill>
                <a:srgbClr val="00B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D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</p:grpSp>
      </p:grpSp>
      <p:sp>
        <p:nvSpPr>
          <p:cNvPr id="5150" name="Rectangle 168"/>
          <p:cNvSpPr>
            <a:spLocks noChangeArrowheads="1"/>
          </p:cNvSpPr>
          <p:nvPr/>
        </p:nvSpPr>
        <p:spPr bwMode="auto">
          <a:xfrm>
            <a:off x="1628775" y="5795963"/>
            <a:ext cx="349250" cy="2270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A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51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82" name="Rectangle 30"/>
          <p:cNvSpPr txBox="1">
            <a:spLocks noChangeArrowheads="1"/>
          </p:cNvSpPr>
          <p:nvPr/>
        </p:nvSpPr>
        <p:spPr bwMode="auto">
          <a:xfrm>
            <a:off x="627063" y="1270000"/>
            <a:ext cx="7772400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600" b="1" kern="0" dirty="0">
              <a:ea typeface="宋体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1" kern="0" dirty="0">
                <a:ea typeface="宋体" pitchFamily="2" charset="-122"/>
              </a:rPr>
              <a:t>Wireless multicast traffic error control</a:t>
            </a:r>
            <a:endParaRPr lang="en-US" altLang="zh-CN" sz="1600" kern="0" dirty="0">
              <a:ea typeface="宋体" pitchFamily="2" charset="-122"/>
            </a:endParaRPr>
          </a:p>
        </p:txBody>
      </p:sp>
      <p:sp>
        <p:nvSpPr>
          <p:cNvPr id="51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1AA5F63F-791E-4214-82DC-227B2948A1C4}" type="slidenum">
              <a:rPr lang="en-US" altLang="zh-CN" smtClean="0"/>
              <a:pPr/>
              <a:t>14</a:t>
            </a:fld>
            <a:endParaRPr lang="en-US" altLang="zh-CN" smtClean="0"/>
          </a:p>
        </p:txBody>
      </p:sp>
      <p:sp>
        <p:nvSpPr>
          <p:cNvPr id="5154" name="바닥글 개체 틀 74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  <p:grpSp>
        <p:nvGrpSpPr>
          <p:cNvPr id="5155" name="그룹 74"/>
          <p:cNvGrpSpPr>
            <a:grpSpLocks/>
          </p:cNvGrpSpPr>
          <p:nvPr/>
        </p:nvGrpSpPr>
        <p:grpSpPr bwMode="auto">
          <a:xfrm>
            <a:off x="1693863" y="2609850"/>
            <a:ext cx="4332287" cy="3606800"/>
            <a:chOff x="1693863" y="2610455"/>
            <a:chExt cx="4333076" cy="3606344"/>
          </a:xfrm>
        </p:grpSpPr>
        <p:grpSp>
          <p:nvGrpSpPr>
            <p:cNvPr id="5156" name="그룹 79"/>
            <p:cNvGrpSpPr>
              <a:grpSpLocks/>
            </p:cNvGrpSpPr>
            <p:nvPr/>
          </p:nvGrpSpPr>
          <p:grpSpPr bwMode="auto">
            <a:xfrm>
              <a:off x="1693863" y="2635855"/>
              <a:ext cx="764376" cy="215444"/>
              <a:chOff x="3103563" y="4718655"/>
              <a:chExt cx="764376" cy="215444"/>
            </a:xfrm>
          </p:grpSpPr>
          <p:sp>
            <p:nvSpPr>
              <p:cNvPr id="5161" name="TextBox 150"/>
              <p:cNvSpPr txBox="1">
                <a:spLocks noChangeArrowheads="1"/>
              </p:cNvSpPr>
              <p:nvPr/>
            </p:nvSpPr>
            <p:spPr bwMode="auto">
              <a:xfrm>
                <a:off x="3103563" y="4718655"/>
                <a:ext cx="76437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latinLnBrk="1" hangingPunct="1"/>
                <a:r>
                  <a:rPr kumimoji="1" lang="en-US" altLang="ko-KR" sz="1400" b="1">
                    <a:solidFill>
                      <a:srgbClr val="09224F"/>
                    </a:solidFill>
                    <a:latin typeface="Trebuchet MS" pitchFamily="34" charset="0"/>
                    <a:ea typeface="HY견고딕" pitchFamily="18" charset="-127"/>
                    <a:sym typeface="Symbol" pitchFamily="18" charset="2"/>
                  </a:rPr>
                  <a:t>A  B  C  D</a:t>
                </a:r>
                <a:endParaRPr kumimoji="1" lang="ko-KR" altLang="en-US" sz="1700" b="1">
                  <a:solidFill>
                    <a:srgbClr val="09224F"/>
                  </a:solidFill>
                  <a:latin typeface="Trebuchet MS" pitchFamily="34" charset="0"/>
                  <a:ea typeface="HY견고딕" pitchFamily="18" charset="-127"/>
                </a:endParaRPr>
              </a:p>
            </p:txBody>
          </p:sp>
          <p:graphicFrame>
            <p:nvGraphicFramePr>
              <p:cNvPr id="5128" name="Object 75"/>
              <p:cNvGraphicFramePr>
                <a:graphicFrameLocks noChangeAspect="1"/>
              </p:cNvGraphicFramePr>
              <p:nvPr/>
            </p:nvGraphicFramePr>
            <p:xfrm>
              <a:off x="3143250" y="4748213"/>
              <a:ext cx="207934" cy="157163"/>
            </p:xfrm>
            <a:graphic>
              <a:graphicData uri="http://schemas.openxmlformats.org/presentationml/2006/ole">
                <p:oleObj spid="_x0000_s5128" name="문서" r:id="rId7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5129" name="Object 76"/>
              <p:cNvGraphicFramePr>
                <a:graphicFrameLocks noChangeAspect="1"/>
              </p:cNvGraphicFramePr>
              <p:nvPr/>
            </p:nvGraphicFramePr>
            <p:xfrm>
              <a:off x="3352801" y="4748213"/>
              <a:ext cx="207963" cy="157162"/>
            </p:xfrm>
            <a:graphic>
              <a:graphicData uri="http://schemas.openxmlformats.org/presentationml/2006/ole">
                <p:oleObj spid="_x0000_s5129" name="문서" r:id="rId8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5130" name="Object 77"/>
              <p:cNvGraphicFramePr>
                <a:graphicFrameLocks noChangeAspect="1"/>
              </p:cNvGraphicFramePr>
              <p:nvPr/>
            </p:nvGraphicFramePr>
            <p:xfrm>
              <a:off x="3571882" y="4743434"/>
              <a:ext cx="207963" cy="157162"/>
            </p:xfrm>
            <a:graphic>
              <a:graphicData uri="http://schemas.openxmlformats.org/presentationml/2006/ole">
                <p:oleObj spid="_x0000_s5130" name="문서" r:id="rId9" imgW="162185" imgH="133689" progId="Word.Document.12">
                  <p:embed/>
                </p:oleObj>
              </a:graphicData>
            </a:graphic>
          </p:graphicFrame>
        </p:grpSp>
        <p:grpSp>
          <p:nvGrpSpPr>
            <p:cNvPr id="5157" name="그룹 85"/>
            <p:cNvGrpSpPr>
              <a:grpSpLocks/>
            </p:cNvGrpSpPr>
            <p:nvPr/>
          </p:nvGrpSpPr>
          <p:grpSpPr bwMode="auto">
            <a:xfrm>
              <a:off x="5262563" y="2610455"/>
              <a:ext cx="764376" cy="215444"/>
              <a:chOff x="3103563" y="4718655"/>
              <a:chExt cx="764376" cy="215444"/>
            </a:xfrm>
          </p:grpSpPr>
          <p:sp>
            <p:nvSpPr>
              <p:cNvPr id="5160" name="TextBox 150"/>
              <p:cNvSpPr txBox="1">
                <a:spLocks noChangeArrowheads="1"/>
              </p:cNvSpPr>
              <p:nvPr/>
            </p:nvSpPr>
            <p:spPr bwMode="auto">
              <a:xfrm>
                <a:off x="3103563" y="4718655"/>
                <a:ext cx="76437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latinLnBrk="1" hangingPunct="1"/>
                <a:r>
                  <a:rPr kumimoji="1" lang="en-US" altLang="ko-KR" sz="1400" b="1">
                    <a:solidFill>
                      <a:srgbClr val="09224F"/>
                    </a:solidFill>
                    <a:latin typeface="Trebuchet MS" pitchFamily="34" charset="0"/>
                    <a:ea typeface="HY견고딕" pitchFamily="18" charset="-127"/>
                    <a:sym typeface="Symbol" pitchFamily="18" charset="2"/>
                  </a:rPr>
                  <a:t>A  B  C  D</a:t>
                </a:r>
                <a:endParaRPr kumimoji="1" lang="ko-KR" altLang="en-US" sz="1700" b="1">
                  <a:solidFill>
                    <a:srgbClr val="09224F"/>
                  </a:solidFill>
                  <a:latin typeface="Trebuchet MS" pitchFamily="34" charset="0"/>
                  <a:ea typeface="HY견고딕" pitchFamily="18" charset="-127"/>
                </a:endParaRPr>
              </a:p>
            </p:txBody>
          </p:sp>
          <p:graphicFrame>
            <p:nvGraphicFramePr>
              <p:cNvPr id="5125" name="Object 78"/>
              <p:cNvGraphicFramePr>
                <a:graphicFrameLocks noChangeAspect="1"/>
              </p:cNvGraphicFramePr>
              <p:nvPr/>
            </p:nvGraphicFramePr>
            <p:xfrm>
              <a:off x="3143250" y="4748213"/>
              <a:ext cx="207934" cy="157163"/>
            </p:xfrm>
            <a:graphic>
              <a:graphicData uri="http://schemas.openxmlformats.org/presentationml/2006/ole">
                <p:oleObj spid="_x0000_s5125" name="문서" r:id="rId10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5126" name="Object 79"/>
              <p:cNvGraphicFramePr>
                <a:graphicFrameLocks noChangeAspect="1"/>
              </p:cNvGraphicFramePr>
              <p:nvPr/>
            </p:nvGraphicFramePr>
            <p:xfrm>
              <a:off x="3352801" y="4748213"/>
              <a:ext cx="207963" cy="157162"/>
            </p:xfrm>
            <a:graphic>
              <a:graphicData uri="http://schemas.openxmlformats.org/presentationml/2006/ole">
                <p:oleObj spid="_x0000_s5126" name="문서" r:id="rId11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5127" name="Object 80"/>
              <p:cNvGraphicFramePr>
                <a:graphicFrameLocks noChangeAspect="1"/>
              </p:cNvGraphicFramePr>
              <p:nvPr/>
            </p:nvGraphicFramePr>
            <p:xfrm>
              <a:off x="3571882" y="4743434"/>
              <a:ext cx="207963" cy="157162"/>
            </p:xfrm>
            <a:graphic>
              <a:graphicData uri="http://schemas.openxmlformats.org/presentationml/2006/ole">
                <p:oleObj spid="_x0000_s5127" name="문서" r:id="rId12" imgW="162185" imgH="133689" progId="Word.Document.12">
                  <p:embed/>
                </p:oleObj>
              </a:graphicData>
            </a:graphic>
          </p:graphicFrame>
        </p:grpSp>
        <p:grpSp>
          <p:nvGrpSpPr>
            <p:cNvPr id="5158" name="그룹 90"/>
            <p:cNvGrpSpPr>
              <a:grpSpLocks/>
            </p:cNvGrpSpPr>
            <p:nvPr/>
          </p:nvGrpSpPr>
          <p:grpSpPr bwMode="auto">
            <a:xfrm>
              <a:off x="3103563" y="6001355"/>
              <a:ext cx="764376" cy="215444"/>
              <a:chOff x="3103563" y="4718655"/>
              <a:chExt cx="764376" cy="215444"/>
            </a:xfrm>
          </p:grpSpPr>
          <p:sp>
            <p:nvSpPr>
              <p:cNvPr id="5159" name="TextBox 150"/>
              <p:cNvSpPr txBox="1">
                <a:spLocks noChangeArrowheads="1"/>
              </p:cNvSpPr>
              <p:nvPr/>
            </p:nvSpPr>
            <p:spPr bwMode="auto">
              <a:xfrm>
                <a:off x="3103563" y="4718655"/>
                <a:ext cx="76437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latinLnBrk="1" hangingPunct="1"/>
                <a:r>
                  <a:rPr kumimoji="1" lang="en-US" altLang="ko-KR" sz="1400" b="1">
                    <a:solidFill>
                      <a:srgbClr val="09224F"/>
                    </a:solidFill>
                    <a:latin typeface="Trebuchet MS" pitchFamily="34" charset="0"/>
                    <a:ea typeface="HY견고딕" pitchFamily="18" charset="-127"/>
                    <a:sym typeface="Symbol" pitchFamily="18" charset="2"/>
                  </a:rPr>
                  <a:t>A  B  C  D</a:t>
                </a:r>
                <a:endParaRPr kumimoji="1" lang="ko-KR" altLang="en-US" sz="1700" b="1">
                  <a:solidFill>
                    <a:srgbClr val="09224F"/>
                  </a:solidFill>
                  <a:latin typeface="Trebuchet MS" pitchFamily="34" charset="0"/>
                  <a:ea typeface="HY견고딕" pitchFamily="18" charset="-127"/>
                </a:endParaRPr>
              </a:p>
            </p:txBody>
          </p:sp>
          <p:graphicFrame>
            <p:nvGraphicFramePr>
              <p:cNvPr id="5122" name="Object 81"/>
              <p:cNvGraphicFramePr>
                <a:graphicFrameLocks noChangeAspect="1"/>
              </p:cNvGraphicFramePr>
              <p:nvPr/>
            </p:nvGraphicFramePr>
            <p:xfrm>
              <a:off x="3143250" y="4748213"/>
              <a:ext cx="207934" cy="157163"/>
            </p:xfrm>
            <a:graphic>
              <a:graphicData uri="http://schemas.openxmlformats.org/presentationml/2006/ole">
                <p:oleObj spid="_x0000_s5122" name="문서" r:id="rId13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5123" name="Object 82"/>
              <p:cNvGraphicFramePr>
                <a:graphicFrameLocks noChangeAspect="1"/>
              </p:cNvGraphicFramePr>
              <p:nvPr/>
            </p:nvGraphicFramePr>
            <p:xfrm>
              <a:off x="3352801" y="4748213"/>
              <a:ext cx="207963" cy="157162"/>
            </p:xfrm>
            <a:graphic>
              <a:graphicData uri="http://schemas.openxmlformats.org/presentationml/2006/ole">
                <p:oleObj spid="_x0000_s5123" name="문서" r:id="rId14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5124" name="Object 83"/>
              <p:cNvGraphicFramePr>
                <a:graphicFrameLocks noChangeAspect="1"/>
              </p:cNvGraphicFramePr>
              <p:nvPr/>
            </p:nvGraphicFramePr>
            <p:xfrm>
              <a:off x="3571882" y="4743434"/>
              <a:ext cx="207963" cy="157162"/>
            </p:xfrm>
            <a:graphic>
              <a:graphicData uri="http://schemas.openxmlformats.org/presentationml/2006/ole">
                <p:oleObj spid="_x0000_s5124" name="문서" r:id="rId15" imgW="162185" imgH="133689" progId="Word.Document.12">
                  <p:embed/>
                </p:oleObj>
              </a:graphicData>
            </a:graphic>
          </p:graphicFrame>
        </p:grpSp>
      </p:grp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6"/>
          <p:cNvSpPr txBox="1">
            <a:spLocks noGrp="1" noChangeArrowheads="1"/>
          </p:cNvSpPr>
          <p:nvPr/>
        </p:nvSpPr>
        <p:spPr bwMode="gray">
          <a:xfrm>
            <a:off x="8585200" y="260350"/>
            <a:ext cx="381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r" defTabSz="955675" eaLnBrk="1" latinLnBrk="1" hangingPunct="1"/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-</a:t>
            </a:r>
            <a:fld id="{8B7515BA-E5D2-468C-A1E8-D7957CFD6777}" type="slidenum"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pPr algn="r" defTabSz="955675" eaLnBrk="1" latinLnBrk="1" hangingPunct="1"/>
              <a:t>15</a:t>
            </a:fld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0-</a:t>
            </a:r>
          </a:p>
        </p:txBody>
      </p:sp>
      <p:pic>
        <p:nvPicPr>
          <p:cNvPr id="61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1238" y="5148263"/>
            <a:ext cx="215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21075" y="2373313"/>
            <a:ext cx="228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32138" y="3449638"/>
            <a:ext cx="49053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16113" y="2081213"/>
            <a:ext cx="2254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0" name="Straight Connector 99"/>
          <p:cNvCxnSpPr/>
          <p:nvPr/>
        </p:nvCxnSpPr>
        <p:spPr bwMode="auto">
          <a:xfrm rot="5400000">
            <a:off x="2455863" y="4359275"/>
            <a:ext cx="1360488" cy="7572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3399632" y="3337719"/>
            <a:ext cx="982662" cy="1524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 bwMode="auto">
          <a:xfrm rot="16200000" flipV="1">
            <a:off x="2321719" y="2677319"/>
            <a:ext cx="1201737" cy="10890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163" name="Group 202"/>
          <p:cNvGrpSpPr>
            <a:grpSpLocks/>
          </p:cNvGrpSpPr>
          <p:nvPr/>
        </p:nvGrpSpPr>
        <p:grpSpPr bwMode="auto">
          <a:xfrm>
            <a:off x="2130425" y="2663825"/>
            <a:ext cx="1558925" cy="2603500"/>
            <a:chOff x="2188377" y="1709395"/>
            <a:chExt cx="1596545" cy="2459386"/>
          </a:xfrm>
        </p:grpSpPr>
        <p:cxnSp>
          <p:nvCxnSpPr>
            <p:cNvPr id="6225" name="Straight Arrow Connector 178"/>
            <p:cNvCxnSpPr>
              <a:cxnSpLocks noChangeShapeType="1"/>
            </p:cNvCxnSpPr>
            <p:nvPr/>
          </p:nvCxnSpPr>
          <p:spPr bwMode="auto">
            <a:xfrm rot="16200000" flipV="1">
              <a:off x="2128218" y="1769554"/>
              <a:ext cx="1167106" cy="1046788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6226" name="Straight Arrow Connector 179"/>
            <p:cNvCxnSpPr>
              <a:cxnSpLocks noChangeShapeType="1"/>
            </p:cNvCxnSpPr>
            <p:nvPr/>
          </p:nvCxnSpPr>
          <p:spPr bwMode="auto">
            <a:xfrm rot="5400000" flipH="1" flipV="1">
              <a:off x="3322019" y="2230989"/>
              <a:ext cx="826263" cy="995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6227" name="Straight Arrow Connector 185"/>
            <p:cNvCxnSpPr>
              <a:cxnSpLocks noChangeShapeType="1"/>
            </p:cNvCxnSpPr>
            <p:nvPr/>
          </p:nvCxnSpPr>
          <p:spPr bwMode="auto">
            <a:xfrm rot="5400000">
              <a:off x="2303447" y="3223417"/>
              <a:ext cx="1184286" cy="7064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6164" name="Group 120"/>
          <p:cNvGrpSpPr>
            <a:grpSpLocks/>
          </p:cNvGrpSpPr>
          <p:nvPr/>
        </p:nvGrpSpPr>
        <p:grpSpPr bwMode="auto">
          <a:xfrm>
            <a:off x="3800475" y="2387600"/>
            <a:ext cx="1606550" cy="227013"/>
            <a:chOff x="3891753" y="2239955"/>
            <a:chExt cx="1643074" cy="214314"/>
          </a:xfrm>
        </p:grpSpPr>
        <p:sp>
          <p:nvSpPr>
            <p:cNvPr id="6217" name="Rectangle 103"/>
            <p:cNvSpPr>
              <a:spLocks noChangeArrowheads="1"/>
            </p:cNvSpPr>
            <p:nvPr/>
          </p:nvSpPr>
          <p:spPr bwMode="auto">
            <a:xfrm>
              <a:off x="3891753" y="2239955"/>
              <a:ext cx="357190" cy="214314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6218" name="Rectangle 106"/>
            <p:cNvSpPr>
              <a:spLocks noChangeArrowheads="1"/>
            </p:cNvSpPr>
            <p:nvPr/>
          </p:nvSpPr>
          <p:spPr bwMode="auto">
            <a:xfrm>
              <a:off x="5177637" y="2239955"/>
              <a:ext cx="357190" cy="214314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6219" name="Rectangle 107"/>
            <p:cNvSpPr>
              <a:spLocks noChangeArrowheads="1"/>
            </p:cNvSpPr>
            <p:nvPr/>
          </p:nvSpPr>
          <p:spPr bwMode="auto">
            <a:xfrm>
              <a:off x="4749009" y="2239955"/>
              <a:ext cx="357190" cy="21431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6220" name="Group 130"/>
            <p:cNvGrpSpPr>
              <a:grpSpLocks/>
            </p:cNvGrpSpPr>
            <p:nvPr/>
          </p:nvGrpSpPr>
          <p:grpSpPr bwMode="auto">
            <a:xfrm>
              <a:off x="4320381" y="2239955"/>
              <a:ext cx="357193" cy="214314"/>
              <a:chOff x="4463257" y="1668451"/>
              <a:chExt cx="357193" cy="214314"/>
            </a:xfrm>
          </p:grpSpPr>
          <p:sp>
            <p:nvSpPr>
              <p:cNvPr id="6221" name="Rectangle 104"/>
              <p:cNvSpPr>
                <a:spLocks noChangeArrowheads="1"/>
              </p:cNvSpPr>
              <p:nvPr/>
            </p:nvSpPr>
            <p:spPr bwMode="auto">
              <a:xfrm>
                <a:off x="4463257" y="1668451"/>
                <a:ext cx="357190" cy="21431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B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6222" name="Group 126"/>
              <p:cNvGrpSpPr>
                <a:grpSpLocks/>
              </p:cNvGrpSpPr>
              <p:nvPr/>
            </p:nvGrpSpPr>
            <p:grpSpPr bwMode="auto">
              <a:xfrm>
                <a:off x="4463257" y="1668451"/>
                <a:ext cx="357193" cy="214314"/>
                <a:chOff x="605604" y="3597277"/>
                <a:chExt cx="357193" cy="214314"/>
              </a:xfrm>
            </p:grpSpPr>
            <p:cxnSp>
              <p:nvCxnSpPr>
                <p:cNvPr id="6223" name="Straight Connector 127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605606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6224" name="Straight Connector 128"/>
                <p:cNvCxnSpPr>
                  <a:cxnSpLocks noChangeShapeType="1"/>
                </p:cNvCxnSpPr>
                <p:nvPr/>
              </p:nvCxnSpPr>
              <p:spPr bwMode="auto">
                <a:xfrm>
                  <a:off x="605604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</p:grpSp>
      <p:grpSp>
        <p:nvGrpSpPr>
          <p:cNvPr id="6165" name="Group 115"/>
          <p:cNvGrpSpPr>
            <a:grpSpLocks/>
          </p:cNvGrpSpPr>
          <p:nvPr/>
        </p:nvGrpSpPr>
        <p:grpSpPr bwMode="auto">
          <a:xfrm>
            <a:off x="241300" y="2417763"/>
            <a:ext cx="1604963" cy="231775"/>
            <a:chOff x="262074" y="1945510"/>
            <a:chExt cx="1738754" cy="231613"/>
          </a:xfrm>
        </p:grpSpPr>
        <p:sp>
          <p:nvSpPr>
            <p:cNvPr id="6208" name="Rectangle 116"/>
            <p:cNvSpPr>
              <a:spLocks noChangeArrowheads="1"/>
            </p:cNvSpPr>
            <p:nvPr/>
          </p:nvSpPr>
          <p:spPr bwMode="auto">
            <a:xfrm>
              <a:off x="1622837" y="1945510"/>
              <a:ext cx="377991" cy="226808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6209" name="Rectangle 117"/>
            <p:cNvSpPr>
              <a:spLocks noChangeArrowheads="1"/>
            </p:cNvSpPr>
            <p:nvPr/>
          </p:nvSpPr>
          <p:spPr bwMode="auto">
            <a:xfrm>
              <a:off x="262074" y="1945510"/>
              <a:ext cx="377991" cy="226808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6210" name="Group 122"/>
            <p:cNvGrpSpPr>
              <a:grpSpLocks/>
            </p:cNvGrpSpPr>
            <p:nvPr/>
          </p:nvGrpSpPr>
          <p:grpSpPr bwMode="auto">
            <a:xfrm>
              <a:off x="715662" y="1947206"/>
              <a:ext cx="831581" cy="229917"/>
              <a:chOff x="677043" y="1954203"/>
              <a:chExt cx="785821" cy="217253"/>
            </a:xfrm>
          </p:grpSpPr>
          <p:sp>
            <p:nvSpPr>
              <p:cNvPr id="6211" name="Rectangle 92"/>
              <p:cNvSpPr>
                <a:spLocks noChangeArrowheads="1"/>
              </p:cNvSpPr>
              <p:nvPr/>
            </p:nvSpPr>
            <p:spPr bwMode="auto">
              <a:xfrm>
                <a:off x="677043" y="1957141"/>
                <a:ext cx="357190" cy="214315"/>
              </a:xfrm>
              <a:prstGeom prst="rect">
                <a:avLst/>
              </a:prstGeom>
              <a:solidFill>
                <a:srgbClr val="FFC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B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6212" name="Group 142"/>
              <p:cNvGrpSpPr>
                <a:grpSpLocks/>
              </p:cNvGrpSpPr>
              <p:nvPr/>
            </p:nvGrpSpPr>
            <p:grpSpPr bwMode="auto">
              <a:xfrm>
                <a:off x="1105671" y="1954203"/>
                <a:ext cx="357193" cy="214314"/>
                <a:chOff x="1391423" y="2168517"/>
                <a:chExt cx="357193" cy="214314"/>
              </a:xfrm>
            </p:grpSpPr>
            <p:sp>
              <p:nvSpPr>
                <p:cNvPr id="6213" name="Rectangle 94"/>
                <p:cNvSpPr>
                  <a:spLocks noChangeArrowheads="1"/>
                </p:cNvSpPr>
                <p:nvPr/>
              </p:nvSpPr>
              <p:spPr bwMode="auto">
                <a:xfrm>
                  <a:off x="1391423" y="216851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C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6214" name="Group 126"/>
                <p:cNvGrpSpPr>
                  <a:grpSpLocks/>
                </p:cNvGrpSpPr>
                <p:nvPr/>
              </p:nvGrpSpPr>
              <p:grpSpPr bwMode="auto">
                <a:xfrm>
                  <a:off x="1391423" y="216851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6215" name="Straight Connector 134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6216" name="Straight Connector 13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</p:grpSp>
      </p:grpSp>
      <p:sp>
        <p:nvSpPr>
          <p:cNvPr id="6166" name="Rectangle 125"/>
          <p:cNvSpPr>
            <a:spLocks noChangeArrowheads="1"/>
          </p:cNvSpPr>
          <p:nvPr/>
        </p:nvSpPr>
        <p:spPr bwMode="auto">
          <a:xfrm>
            <a:off x="3103563" y="4208463"/>
            <a:ext cx="349250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6167" name="Rectangle 126"/>
          <p:cNvSpPr>
            <a:spLocks noChangeArrowheads="1"/>
          </p:cNvSpPr>
          <p:nvPr/>
        </p:nvSpPr>
        <p:spPr bwMode="auto">
          <a:xfrm>
            <a:off x="2684463" y="4208463"/>
            <a:ext cx="349250" cy="2270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A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6168" name="Rectangle 127"/>
          <p:cNvSpPr>
            <a:spLocks noChangeArrowheads="1"/>
          </p:cNvSpPr>
          <p:nvPr/>
        </p:nvSpPr>
        <p:spPr bwMode="auto">
          <a:xfrm>
            <a:off x="3940175" y="4208463"/>
            <a:ext cx="350838" cy="227012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D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6169" name="Rectangle 128"/>
          <p:cNvSpPr>
            <a:spLocks noChangeArrowheads="1"/>
          </p:cNvSpPr>
          <p:nvPr/>
        </p:nvSpPr>
        <p:spPr bwMode="auto">
          <a:xfrm>
            <a:off x="3521075" y="4208463"/>
            <a:ext cx="349250" cy="22701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C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6170" name="Rectangle 129"/>
          <p:cNvSpPr>
            <a:spLocks noChangeArrowheads="1"/>
          </p:cNvSpPr>
          <p:nvPr/>
        </p:nvSpPr>
        <p:spPr bwMode="auto">
          <a:xfrm>
            <a:off x="4219575" y="2389188"/>
            <a:ext cx="350838" cy="23653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6171" name="Rectangle 130"/>
          <p:cNvSpPr>
            <a:spLocks noChangeArrowheads="1"/>
          </p:cNvSpPr>
          <p:nvPr/>
        </p:nvSpPr>
        <p:spPr bwMode="auto">
          <a:xfrm>
            <a:off x="1079500" y="2422525"/>
            <a:ext cx="349250" cy="227013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C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grpSp>
        <p:nvGrpSpPr>
          <p:cNvPr id="6172" name="Group 116"/>
          <p:cNvGrpSpPr>
            <a:grpSpLocks/>
          </p:cNvGrpSpPr>
          <p:nvPr/>
        </p:nvGrpSpPr>
        <p:grpSpPr bwMode="auto">
          <a:xfrm>
            <a:off x="1892300" y="2382838"/>
            <a:ext cx="3916363" cy="3656012"/>
            <a:chOff x="1212" y="1134"/>
            <a:chExt cx="2525" cy="2176"/>
          </a:xfrm>
        </p:grpSpPr>
        <p:grpSp>
          <p:nvGrpSpPr>
            <p:cNvPr id="6199" name="Group 132"/>
            <p:cNvGrpSpPr>
              <a:grpSpLocks/>
            </p:cNvGrpSpPr>
            <p:nvPr/>
          </p:nvGrpSpPr>
          <p:grpSpPr bwMode="auto">
            <a:xfrm>
              <a:off x="1212" y="1157"/>
              <a:ext cx="225" cy="135"/>
              <a:chOff x="-2109040" y="5526103"/>
              <a:chExt cx="357190" cy="214313"/>
            </a:xfrm>
          </p:grpSpPr>
          <p:sp>
            <p:nvSpPr>
              <p:cNvPr id="155" name="Rectangle 81"/>
              <p:cNvSpPr/>
              <p:nvPr/>
            </p:nvSpPr>
            <p:spPr bwMode="auto">
              <a:xfrm>
                <a:off x="-2109040" y="5525589"/>
                <a:ext cx="357463" cy="21449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873451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pitchFamily="34" charset="0"/>
                  <a:ea typeface="HY견고딕" pitchFamily="18" charset="-127"/>
                </a:endParaRPr>
              </a:p>
            </p:txBody>
          </p:sp>
          <p:pic>
            <p:nvPicPr>
              <p:cNvPr id="6207" name="Picture 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-2109039" y="5539751"/>
                <a:ext cx="352425" cy="190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200" name="Group 132"/>
            <p:cNvGrpSpPr>
              <a:grpSpLocks/>
            </p:cNvGrpSpPr>
            <p:nvPr/>
          </p:nvGrpSpPr>
          <p:grpSpPr bwMode="auto">
            <a:xfrm>
              <a:off x="3512" y="1134"/>
              <a:ext cx="225" cy="135"/>
              <a:chOff x="-2109040" y="5526103"/>
              <a:chExt cx="357190" cy="214314"/>
            </a:xfrm>
          </p:grpSpPr>
          <p:sp>
            <p:nvSpPr>
              <p:cNvPr id="151" name="Rectangle 81"/>
              <p:cNvSpPr/>
              <p:nvPr/>
            </p:nvSpPr>
            <p:spPr bwMode="auto">
              <a:xfrm>
                <a:off x="-2109313" y="5526103"/>
                <a:ext cx="357463" cy="21449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873451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pitchFamily="34" charset="0"/>
                  <a:ea typeface="HY견고딕" pitchFamily="18" charset="-127"/>
                </a:endParaRPr>
              </a:p>
            </p:txBody>
          </p:sp>
          <p:pic>
            <p:nvPicPr>
              <p:cNvPr id="6205" name="Picture 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-2109039" y="5539751"/>
                <a:ext cx="352425" cy="190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201" name="Group 132"/>
            <p:cNvGrpSpPr>
              <a:grpSpLocks/>
            </p:cNvGrpSpPr>
            <p:nvPr/>
          </p:nvGrpSpPr>
          <p:grpSpPr bwMode="auto">
            <a:xfrm>
              <a:off x="2129" y="3175"/>
              <a:ext cx="225" cy="135"/>
              <a:chOff x="-2109040" y="5526103"/>
              <a:chExt cx="357189" cy="214313"/>
            </a:xfrm>
          </p:grpSpPr>
          <p:sp>
            <p:nvSpPr>
              <p:cNvPr id="145" name="Rectangle 144"/>
              <p:cNvSpPr/>
              <p:nvPr/>
            </p:nvSpPr>
            <p:spPr bwMode="auto">
              <a:xfrm>
                <a:off x="-2108937" y="5525923"/>
                <a:ext cx="357462" cy="21449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873451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pitchFamily="34" charset="0"/>
                  <a:ea typeface="HY견고딕" pitchFamily="18" charset="-127"/>
                </a:endParaRPr>
              </a:p>
            </p:txBody>
          </p:sp>
          <p:pic>
            <p:nvPicPr>
              <p:cNvPr id="6203" name="Picture 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-2109039" y="5539751"/>
                <a:ext cx="352425" cy="190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6173" name="Group 156"/>
          <p:cNvGrpSpPr>
            <a:grpSpLocks/>
          </p:cNvGrpSpPr>
          <p:nvPr/>
        </p:nvGrpSpPr>
        <p:grpSpPr bwMode="auto">
          <a:xfrm>
            <a:off x="1638300" y="5795963"/>
            <a:ext cx="1592263" cy="236537"/>
            <a:chOff x="1774035" y="5324107"/>
            <a:chExt cx="1726395" cy="236887"/>
          </a:xfrm>
        </p:grpSpPr>
        <p:sp>
          <p:nvSpPr>
            <p:cNvPr id="6190" name="Rectangle 157"/>
            <p:cNvSpPr>
              <a:spLocks noChangeArrowheads="1"/>
            </p:cNvSpPr>
            <p:nvPr/>
          </p:nvSpPr>
          <p:spPr bwMode="auto">
            <a:xfrm>
              <a:off x="2227621" y="5334187"/>
              <a:ext cx="377991" cy="226807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B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6191" name="Rectangle 160"/>
            <p:cNvSpPr>
              <a:spLocks noChangeArrowheads="1"/>
            </p:cNvSpPr>
            <p:nvPr/>
          </p:nvSpPr>
          <p:spPr bwMode="auto">
            <a:xfrm>
              <a:off x="2681209" y="5334187"/>
              <a:ext cx="377991" cy="22680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6192" name="Group 109"/>
            <p:cNvGrpSpPr>
              <a:grpSpLocks/>
            </p:cNvGrpSpPr>
            <p:nvPr/>
          </p:nvGrpSpPr>
          <p:grpSpPr bwMode="auto">
            <a:xfrm>
              <a:off x="1774035" y="5324107"/>
              <a:ext cx="1726395" cy="232121"/>
              <a:chOff x="1774035" y="5324107"/>
              <a:chExt cx="1726395" cy="232121"/>
            </a:xfrm>
          </p:grpSpPr>
          <p:grpSp>
            <p:nvGrpSpPr>
              <p:cNvPr id="6193" name="Group 129"/>
              <p:cNvGrpSpPr>
                <a:grpSpLocks/>
              </p:cNvGrpSpPr>
              <p:nvPr/>
            </p:nvGrpSpPr>
            <p:grpSpPr bwMode="auto">
              <a:xfrm>
                <a:off x="1774035" y="5324107"/>
                <a:ext cx="377992" cy="226807"/>
                <a:chOff x="605604" y="3597277"/>
                <a:chExt cx="357193" cy="214314"/>
              </a:xfrm>
            </p:grpSpPr>
            <p:sp>
              <p:nvSpPr>
                <p:cNvPr id="6195" name="Rectangle 98"/>
                <p:cNvSpPr>
                  <a:spLocks noChangeArrowheads="1"/>
                </p:cNvSpPr>
                <p:nvPr/>
              </p:nvSpPr>
              <p:spPr bwMode="auto">
                <a:xfrm>
                  <a:off x="605605" y="359727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A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6196" name="Group 123"/>
                <p:cNvGrpSpPr>
                  <a:grpSpLocks/>
                </p:cNvGrpSpPr>
                <p:nvPr/>
              </p:nvGrpSpPr>
              <p:grpSpPr bwMode="auto">
                <a:xfrm>
                  <a:off x="605604" y="359727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6197" name="Straight Connector 118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6198" name="Straight Connector 1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  <p:sp>
            <p:nvSpPr>
              <p:cNvPr id="6194" name="Rectangle 106"/>
              <p:cNvSpPr>
                <a:spLocks noChangeArrowheads="1"/>
              </p:cNvSpPr>
              <p:nvPr/>
            </p:nvSpPr>
            <p:spPr bwMode="auto">
              <a:xfrm>
                <a:off x="3122075" y="5329420"/>
                <a:ext cx="378355" cy="226808"/>
              </a:xfrm>
              <a:prstGeom prst="rect">
                <a:avLst/>
              </a:prstGeom>
              <a:solidFill>
                <a:srgbClr val="00B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D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</p:grpSp>
      </p:grpSp>
      <p:sp>
        <p:nvSpPr>
          <p:cNvPr id="6174" name="Rectangle 168"/>
          <p:cNvSpPr>
            <a:spLocks noChangeArrowheads="1"/>
          </p:cNvSpPr>
          <p:nvPr/>
        </p:nvSpPr>
        <p:spPr bwMode="auto">
          <a:xfrm>
            <a:off x="1628775" y="5795963"/>
            <a:ext cx="349250" cy="2270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A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61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82" name="Rectangle 30"/>
          <p:cNvSpPr txBox="1">
            <a:spLocks noChangeArrowheads="1"/>
          </p:cNvSpPr>
          <p:nvPr/>
        </p:nvSpPr>
        <p:spPr bwMode="auto">
          <a:xfrm>
            <a:off x="627063" y="1270000"/>
            <a:ext cx="7772400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600" b="1" kern="0" dirty="0">
              <a:ea typeface="宋体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1" kern="0" dirty="0">
                <a:ea typeface="宋体" pitchFamily="2" charset="-122"/>
              </a:rPr>
              <a:t>Wireless multicast traffic error control</a:t>
            </a:r>
            <a:endParaRPr lang="en-US" altLang="zh-CN" sz="1600" kern="0" dirty="0">
              <a:ea typeface="宋体" pitchFamily="2" charset="-122"/>
            </a:endParaRPr>
          </a:p>
        </p:txBody>
      </p:sp>
      <p:sp>
        <p:nvSpPr>
          <p:cNvPr id="61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FC47B67E-60FC-4587-B35E-2ABE33CAD588}" type="slidenum">
              <a:rPr lang="en-US" altLang="zh-CN" smtClean="0"/>
              <a:pPr/>
              <a:t>15</a:t>
            </a:fld>
            <a:endParaRPr lang="en-US" altLang="zh-CN" smtClean="0"/>
          </a:p>
        </p:txBody>
      </p:sp>
      <p:sp>
        <p:nvSpPr>
          <p:cNvPr id="6178" name="바닥글 개체 틀 75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  <p:sp>
        <p:nvSpPr>
          <p:cNvPr id="6179" name="TextBox 77"/>
          <p:cNvSpPr txBox="1">
            <a:spLocks noChangeArrowheads="1"/>
          </p:cNvSpPr>
          <p:nvPr/>
        </p:nvSpPr>
        <p:spPr bwMode="auto">
          <a:xfrm>
            <a:off x="6472238" y="3278188"/>
            <a:ext cx="16303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굴림" pitchFamily="50" charset="-127"/>
              </a:rPr>
              <a:t>&lt;Ideal NC application&gt;</a:t>
            </a:r>
            <a:endParaRPr lang="ko-KR" altLang="en-US">
              <a:ea typeface="굴림" pitchFamily="50" charset="-127"/>
            </a:endParaRPr>
          </a:p>
        </p:txBody>
      </p:sp>
      <p:sp>
        <p:nvSpPr>
          <p:cNvPr id="6180" name="TextBox 78"/>
          <p:cNvSpPr txBox="1">
            <a:spLocks noChangeArrowheads="1"/>
          </p:cNvSpPr>
          <p:nvPr/>
        </p:nvSpPr>
        <p:spPr bwMode="auto">
          <a:xfrm>
            <a:off x="6269038" y="5956300"/>
            <a:ext cx="230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굴림" pitchFamily="50" charset="-127"/>
              </a:rPr>
              <a:t># of transmitted data packet : 1024</a:t>
            </a:r>
          </a:p>
          <a:p>
            <a:r>
              <a:rPr lang="en-US" altLang="ko-KR">
                <a:ea typeface="굴림" pitchFamily="50" charset="-127"/>
              </a:rPr>
              <a:t># of receiver : 32</a:t>
            </a:r>
          </a:p>
        </p:txBody>
      </p:sp>
      <p:grpSp>
        <p:nvGrpSpPr>
          <p:cNvPr id="6181" name="그룹 79"/>
          <p:cNvGrpSpPr>
            <a:grpSpLocks/>
          </p:cNvGrpSpPr>
          <p:nvPr/>
        </p:nvGrpSpPr>
        <p:grpSpPr bwMode="auto">
          <a:xfrm>
            <a:off x="1693863" y="2609850"/>
            <a:ext cx="4332287" cy="3606800"/>
            <a:chOff x="1693863" y="2610455"/>
            <a:chExt cx="4333076" cy="3606344"/>
          </a:xfrm>
        </p:grpSpPr>
        <p:grpSp>
          <p:nvGrpSpPr>
            <p:cNvPr id="6184" name="그룹 79"/>
            <p:cNvGrpSpPr>
              <a:grpSpLocks/>
            </p:cNvGrpSpPr>
            <p:nvPr/>
          </p:nvGrpSpPr>
          <p:grpSpPr bwMode="auto">
            <a:xfrm>
              <a:off x="1693863" y="2635855"/>
              <a:ext cx="764376" cy="215444"/>
              <a:chOff x="3103563" y="4718655"/>
              <a:chExt cx="764376" cy="215444"/>
            </a:xfrm>
          </p:grpSpPr>
          <p:sp>
            <p:nvSpPr>
              <p:cNvPr id="6189" name="TextBox 150"/>
              <p:cNvSpPr txBox="1">
                <a:spLocks noChangeArrowheads="1"/>
              </p:cNvSpPr>
              <p:nvPr/>
            </p:nvSpPr>
            <p:spPr bwMode="auto">
              <a:xfrm>
                <a:off x="3103563" y="4718655"/>
                <a:ext cx="76437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latinLnBrk="1" hangingPunct="1"/>
                <a:r>
                  <a:rPr kumimoji="1" lang="en-US" altLang="ko-KR" sz="1400" b="1">
                    <a:solidFill>
                      <a:srgbClr val="09224F"/>
                    </a:solidFill>
                    <a:latin typeface="Trebuchet MS" pitchFamily="34" charset="0"/>
                    <a:ea typeface="HY견고딕" pitchFamily="18" charset="-127"/>
                    <a:sym typeface="Symbol" pitchFamily="18" charset="2"/>
                  </a:rPr>
                  <a:t>A  B  C  D</a:t>
                </a:r>
                <a:endParaRPr kumimoji="1" lang="ko-KR" altLang="en-US" sz="1700" b="1">
                  <a:solidFill>
                    <a:srgbClr val="09224F"/>
                  </a:solidFill>
                  <a:latin typeface="Trebuchet MS" pitchFamily="34" charset="0"/>
                  <a:ea typeface="HY견고딕" pitchFamily="18" charset="-127"/>
                </a:endParaRPr>
              </a:p>
            </p:txBody>
          </p:sp>
          <p:graphicFrame>
            <p:nvGraphicFramePr>
              <p:cNvPr id="6152" name="Object 80"/>
              <p:cNvGraphicFramePr>
                <a:graphicFrameLocks noChangeAspect="1"/>
              </p:cNvGraphicFramePr>
              <p:nvPr/>
            </p:nvGraphicFramePr>
            <p:xfrm>
              <a:off x="3143250" y="4748213"/>
              <a:ext cx="207934" cy="157163"/>
            </p:xfrm>
            <a:graphic>
              <a:graphicData uri="http://schemas.openxmlformats.org/presentationml/2006/ole">
                <p:oleObj spid="_x0000_s6152" name="문서" r:id="rId7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6153" name="Object 81"/>
              <p:cNvGraphicFramePr>
                <a:graphicFrameLocks noChangeAspect="1"/>
              </p:cNvGraphicFramePr>
              <p:nvPr/>
            </p:nvGraphicFramePr>
            <p:xfrm>
              <a:off x="3352801" y="4748213"/>
              <a:ext cx="207963" cy="157162"/>
            </p:xfrm>
            <a:graphic>
              <a:graphicData uri="http://schemas.openxmlformats.org/presentationml/2006/ole">
                <p:oleObj spid="_x0000_s6153" name="문서" r:id="rId8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6154" name="Object 82"/>
              <p:cNvGraphicFramePr>
                <a:graphicFrameLocks noChangeAspect="1"/>
              </p:cNvGraphicFramePr>
              <p:nvPr/>
            </p:nvGraphicFramePr>
            <p:xfrm>
              <a:off x="3571882" y="4743434"/>
              <a:ext cx="207963" cy="157162"/>
            </p:xfrm>
            <a:graphic>
              <a:graphicData uri="http://schemas.openxmlformats.org/presentationml/2006/ole">
                <p:oleObj spid="_x0000_s6154" name="문서" r:id="rId9" imgW="162185" imgH="133689" progId="Word.Document.12">
                  <p:embed/>
                </p:oleObj>
              </a:graphicData>
            </a:graphic>
          </p:graphicFrame>
        </p:grpSp>
        <p:grpSp>
          <p:nvGrpSpPr>
            <p:cNvPr id="6185" name="그룹 85"/>
            <p:cNvGrpSpPr>
              <a:grpSpLocks/>
            </p:cNvGrpSpPr>
            <p:nvPr/>
          </p:nvGrpSpPr>
          <p:grpSpPr bwMode="auto">
            <a:xfrm>
              <a:off x="5262563" y="2610455"/>
              <a:ext cx="764376" cy="215444"/>
              <a:chOff x="3103563" y="4718655"/>
              <a:chExt cx="764376" cy="215444"/>
            </a:xfrm>
          </p:grpSpPr>
          <p:sp>
            <p:nvSpPr>
              <p:cNvPr id="6188" name="TextBox 150"/>
              <p:cNvSpPr txBox="1">
                <a:spLocks noChangeArrowheads="1"/>
              </p:cNvSpPr>
              <p:nvPr/>
            </p:nvSpPr>
            <p:spPr bwMode="auto">
              <a:xfrm>
                <a:off x="3103563" y="4718655"/>
                <a:ext cx="76437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latinLnBrk="1" hangingPunct="1"/>
                <a:r>
                  <a:rPr kumimoji="1" lang="en-US" altLang="ko-KR" sz="1400" b="1">
                    <a:solidFill>
                      <a:srgbClr val="09224F"/>
                    </a:solidFill>
                    <a:latin typeface="Trebuchet MS" pitchFamily="34" charset="0"/>
                    <a:ea typeface="HY견고딕" pitchFamily="18" charset="-127"/>
                    <a:sym typeface="Symbol" pitchFamily="18" charset="2"/>
                  </a:rPr>
                  <a:t>A  B  C  D</a:t>
                </a:r>
                <a:endParaRPr kumimoji="1" lang="ko-KR" altLang="en-US" sz="1700" b="1">
                  <a:solidFill>
                    <a:srgbClr val="09224F"/>
                  </a:solidFill>
                  <a:latin typeface="Trebuchet MS" pitchFamily="34" charset="0"/>
                  <a:ea typeface="HY견고딕" pitchFamily="18" charset="-127"/>
                </a:endParaRPr>
              </a:p>
            </p:txBody>
          </p:sp>
          <p:graphicFrame>
            <p:nvGraphicFramePr>
              <p:cNvPr id="6149" name="Object 83"/>
              <p:cNvGraphicFramePr>
                <a:graphicFrameLocks noChangeAspect="1"/>
              </p:cNvGraphicFramePr>
              <p:nvPr/>
            </p:nvGraphicFramePr>
            <p:xfrm>
              <a:off x="3143250" y="4748213"/>
              <a:ext cx="207934" cy="157163"/>
            </p:xfrm>
            <a:graphic>
              <a:graphicData uri="http://schemas.openxmlformats.org/presentationml/2006/ole">
                <p:oleObj spid="_x0000_s6149" name="문서" r:id="rId10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6150" name="Object 84"/>
              <p:cNvGraphicFramePr>
                <a:graphicFrameLocks noChangeAspect="1"/>
              </p:cNvGraphicFramePr>
              <p:nvPr/>
            </p:nvGraphicFramePr>
            <p:xfrm>
              <a:off x="3352801" y="4748213"/>
              <a:ext cx="207963" cy="157162"/>
            </p:xfrm>
            <a:graphic>
              <a:graphicData uri="http://schemas.openxmlformats.org/presentationml/2006/ole">
                <p:oleObj spid="_x0000_s6150" name="문서" r:id="rId11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6151" name="Object 85"/>
              <p:cNvGraphicFramePr>
                <a:graphicFrameLocks noChangeAspect="1"/>
              </p:cNvGraphicFramePr>
              <p:nvPr/>
            </p:nvGraphicFramePr>
            <p:xfrm>
              <a:off x="3571882" y="4743434"/>
              <a:ext cx="207963" cy="157162"/>
            </p:xfrm>
            <a:graphic>
              <a:graphicData uri="http://schemas.openxmlformats.org/presentationml/2006/ole">
                <p:oleObj spid="_x0000_s6151" name="문서" r:id="rId12" imgW="162185" imgH="133689" progId="Word.Document.12">
                  <p:embed/>
                </p:oleObj>
              </a:graphicData>
            </a:graphic>
          </p:graphicFrame>
        </p:grpSp>
        <p:grpSp>
          <p:nvGrpSpPr>
            <p:cNvPr id="6186" name="그룹 90"/>
            <p:cNvGrpSpPr>
              <a:grpSpLocks/>
            </p:cNvGrpSpPr>
            <p:nvPr/>
          </p:nvGrpSpPr>
          <p:grpSpPr bwMode="auto">
            <a:xfrm>
              <a:off x="3103563" y="6001355"/>
              <a:ext cx="764376" cy="215444"/>
              <a:chOff x="3103563" y="4718655"/>
              <a:chExt cx="764376" cy="215444"/>
            </a:xfrm>
          </p:grpSpPr>
          <p:sp>
            <p:nvSpPr>
              <p:cNvPr id="6187" name="TextBox 150"/>
              <p:cNvSpPr txBox="1">
                <a:spLocks noChangeArrowheads="1"/>
              </p:cNvSpPr>
              <p:nvPr/>
            </p:nvSpPr>
            <p:spPr bwMode="auto">
              <a:xfrm>
                <a:off x="3103563" y="4718655"/>
                <a:ext cx="76437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latinLnBrk="1" hangingPunct="1"/>
                <a:r>
                  <a:rPr kumimoji="1" lang="en-US" altLang="ko-KR" sz="1400" b="1">
                    <a:solidFill>
                      <a:srgbClr val="09224F"/>
                    </a:solidFill>
                    <a:latin typeface="Trebuchet MS" pitchFamily="34" charset="0"/>
                    <a:ea typeface="HY견고딕" pitchFamily="18" charset="-127"/>
                    <a:sym typeface="Symbol" pitchFamily="18" charset="2"/>
                  </a:rPr>
                  <a:t>A  B  C  D</a:t>
                </a:r>
                <a:endParaRPr kumimoji="1" lang="ko-KR" altLang="en-US" sz="1700" b="1">
                  <a:solidFill>
                    <a:srgbClr val="09224F"/>
                  </a:solidFill>
                  <a:latin typeface="Trebuchet MS" pitchFamily="34" charset="0"/>
                  <a:ea typeface="HY견고딕" pitchFamily="18" charset="-127"/>
                </a:endParaRPr>
              </a:p>
            </p:txBody>
          </p:sp>
          <p:graphicFrame>
            <p:nvGraphicFramePr>
              <p:cNvPr id="6146" name="Object 86"/>
              <p:cNvGraphicFramePr>
                <a:graphicFrameLocks noChangeAspect="1"/>
              </p:cNvGraphicFramePr>
              <p:nvPr/>
            </p:nvGraphicFramePr>
            <p:xfrm>
              <a:off x="3143250" y="4748213"/>
              <a:ext cx="207934" cy="157163"/>
            </p:xfrm>
            <a:graphic>
              <a:graphicData uri="http://schemas.openxmlformats.org/presentationml/2006/ole">
                <p:oleObj spid="_x0000_s6146" name="문서" r:id="rId13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6147" name="Object 87"/>
              <p:cNvGraphicFramePr>
                <a:graphicFrameLocks noChangeAspect="1"/>
              </p:cNvGraphicFramePr>
              <p:nvPr/>
            </p:nvGraphicFramePr>
            <p:xfrm>
              <a:off x="3352801" y="4748213"/>
              <a:ext cx="207963" cy="157162"/>
            </p:xfrm>
            <a:graphic>
              <a:graphicData uri="http://schemas.openxmlformats.org/presentationml/2006/ole">
                <p:oleObj spid="_x0000_s6147" name="문서" r:id="rId14" imgW="162185" imgH="133689" progId="Word.Document.12">
                  <p:embed/>
                </p:oleObj>
              </a:graphicData>
            </a:graphic>
          </p:graphicFrame>
          <p:graphicFrame>
            <p:nvGraphicFramePr>
              <p:cNvPr id="6148" name="Object 88"/>
              <p:cNvGraphicFramePr>
                <a:graphicFrameLocks noChangeAspect="1"/>
              </p:cNvGraphicFramePr>
              <p:nvPr/>
            </p:nvGraphicFramePr>
            <p:xfrm>
              <a:off x="3571882" y="4743434"/>
              <a:ext cx="207963" cy="157162"/>
            </p:xfrm>
            <a:graphic>
              <a:graphicData uri="http://schemas.openxmlformats.org/presentationml/2006/ole">
                <p:oleObj spid="_x0000_s6148" name="문서" r:id="rId15" imgW="162185" imgH="133689" progId="Word.Document.12">
                  <p:embed/>
                </p:oleObj>
              </a:graphicData>
            </a:graphic>
          </p:graphicFrame>
        </p:grpSp>
      </p:grpSp>
      <p:pic>
        <p:nvPicPr>
          <p:cNvPr id="6182" name="Picture 83" descr="C:\Documents and Settings\DujeongLee\바탕 화면\그림1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786438" y="3573463"/>
            <a:ext cx="303212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83" name="직사각형 82"/>
          <p:cNvSpPr>
            <a:spLocks noChangeArrowheads="1"/>
          </p:cNvSpPr>
          <p:nvPr/>
        </p:nvSpPr>
        <p:spPr bwMode="auto">
          <a:xfrm>
            <a:off x="7148513" y="3941763"/>
            <a:ext cx="557212" cy="1016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9F8306C0-28B4-451A-9598-03021A71599C}" type="slidenum">
              <a:rPr lang="en-US" altLang="zh-CN" smtClean="0"/>
              <a:pPr/>
              <a:t>16</a:t>
            </a:fld>
            <a:endParaRPr lang="en-US" altLang="zh-CN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22532" name="Rectangle 30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02453"/>
            <a:ext cx="7772400" cy="4738687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Simple</a:t>
            </a:r>
            <a:r>
              <a:rPr lang="en-US" altLang="ko-KR" dirty="0" smtClean="0">
                <a:latin typeface="Times New Roman" pitchFamily="18" charset="0"/>
                <a:ea typeface="宋体" pitchFamily="2" charset="-122"/>
              </a:rPr>
              <a:t> implementation</a:t>
            </a: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 </a:t>
            </a:r>
          </a:p>
        </p:txBody>
      </p:sp>
      <p:graphicFrame>
        <p:nvGraphicFramePr>
          <p:cNvPr id="6" name="다이어그램 5"/>
          <p:cNvGraphicFramePr/>
          <p:nvPr/>
        </p:nvGraphicFramePr>
        <p:xfrm>
          <a:off x="1524000" y="198692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534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9587" cy="184150"/>
          </a:xfrm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17B6E651-9606-4AAF-8694-F8FD6C3ECB46}" type="slidenum">
              <a:rPr lang="en-US" altLang="zh-CN" smtClean="0"/>
              <a:pPr/>
              <a:t>17</a:t>
            </a:fld>
            <a:endParaRPr lang="en-US" altLang="zh-CN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dirty="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23556" name="Rectangle 30"/>
          <p:cNvSpPr>
            <a:spLocks noGrp="1" noChangeArrowheads="1"/>
          </p:cNvSpPr>
          <p:nvPr>
            <p:ph type="body" idx="4294967295"/>
          </p:nvPr>
        </p:nvSpPr>
        <p:spPr>
          <a:xfrm>
            <a:off x="673100" y="1268412"/>
            <a:ext cx="7772400" cy="4395787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Well harmonized with any kinds of </a:t>
            </a:r>
            <a:r>
              <a:rPr lang="en-US" altLang="zh-CN" dirty="0" err="1" smtClean="0">
                <a:latin typeface="Times New Roman" pitchFamily="18" charset="0"/>
                <a:ea typeface="宋体" pitchFamily="2" charset="-122"/>
              </a:rPr>
              <a:t>Ack</a:t>
            </a: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 mechanisms.</a:t>
            </a:r>
          </a:p>
          <a:p>
            <a:pPr lvl="1">
              <a:lnSpc>
                <a:spcPct val="80000"/>
              </a:lnSpc>
            </a:pP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Our proposal is independent from </a:t>
            </a:r>
            <a:r>
              <a:rPr lang="en-US" altLang="zh-CN" dirty="0" err="1" smtClean="0">
                <a:latin typeface="Times New Roman" pitchFamily="18" charset="0"/>
                <a:ea typeface="宋体" pitchFamily="2" charset="-122"/>
              </a:rPr>
              <a:t>Ack</a:t>
            </a: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 mechanisms. We can adopt any kinds of </a:t>
            </a:r>
            <a:r>
              <a:rPr lang="en-US" altLang="zh-CN" dirty="0" err="1" smtClean="0">
                <a:latin typeface="Times New Roman" pitchFamily="18" charset="0"/>
                <a:ea typeface="宋体" pitchFamily="2" charset="-122"/>
              </a:rPr>
              <a:t>Ack</a:t>
            </a: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 mechanisms to find coding condition.</a:t>
            </a:r>
          </a:p>
          <a:p>
            <a:pPr lvl="2">
              <a:lnSpc>
                <a:spcPct val="80000"/>
              </a:lnSpc>
            </a:pPr>
            <a:r>
              <a:rPr lang="en-US" altLang="zh-CN" sz="1600" dirty="0" err="1" smtClean="0">
                <a:latin typeface="Times New Roman" pitchFamily="18" charset="0"/>
                <a:ea typeface="宋体" pitchFamily="2" charset="-122"/>
              </a:rPr>
              <a:t>Ack</a:t>
            </a:r>
            <a:endParaRPr lang="en-US" altLang="zh-CN" sz="1600" dirty="0" smtClean="0">
              <a:latin typeface="Times New Roman" pitchFamily="18" charset="0"/>
              <a:ea typeface="宋体" pitchFamily="2" charset="-122"/>
            </a:endParaRPr>
          </a:p>
          <a:p>
            <a:pPr lvl="2">
              <a:lnSpc>
                <a:spcPct val="80000"/>
              </a:lnSpc>
            </a:pPr>
            <a:r>
              <a:rPr lang="en-US" altLang="zh-CN" sz="1600" dirty="0" smtClean="0">
                <a:latin typeface="Times New Roman" pitchFamily="18" charset="0"/>
                <a:ea typeface="宋体" pitchFamily="2" charset="-122"/>
              </a:rPr>
              <a:t>Block </a:t>
            </a:r>
            <a:r>
              <a:rPr lang="en-US" altLang="zh-CN" sz="1600" dirty="0" err="1" smtClean="0">
                <a:latin typeface="Times New Roman" pitchFamily="18" charset="0"/>
                <a:ea typeface="宋体" pitchFamily="2" charset="-122"/>
              </a:rPr>
              <a:t>Ack</a:t>
            </a:r>
            <a:endParaRPr lang="en-US" altLang="zh-CN" sz="1600" dirty="0" smtClean="0">
              <a:latin typeface="Times New Roman" pitchFamily="18" charset="0"/>
              <a:ea typeface="宋体" pitchFamily="2" charset="-122"/>
            </a:endParaRPr>
          </a:p>
          <a:p>
            <a:pPr lvl="2">
              <a:lnSpc>
                <a:spcPct val="80000"/>
              </a:lnSpc>
            </a:pPr>
            <a:r>
              <a:rPr lang="en-US" altLang="zh-CN" sz="1600" dirty="0" smtClean="0">
                <a:latin typeface="Times New Roman" pitchFamily="18" charset="0"/>
                <a:ea typeface="宋体" pitchFamily="2" charset="-122"/>
              </a:rPr>
              <a:t>M-Block </a:t>
            </a:r>
            <a:r>
              <a:rPr lang="en-US" altLang="zh-CN" sz="1600" dirty="0" err="1" smtClean="0">
                <a:latin typeface="Times New Roman" pitchFamily="18" charset="0"/>
                <a:ea typeface="宋体" pitchFamily="2" charset="-122"/>
              </a:rPr>
              <a:t>Ack</a:t>
            </a:r>
            <a:endParaRPr lang="en-US" altLang="zh-CN" sz="1600" dirty="0" smtClean="0">
              <a:latin typeface="Times New Roman" pitchFamily="18" charset="0"/>
              <a:ea typeface="宋体" pitchFamily="2" charset="-122"/>
            </a:endParaRPr>
          </a:p>
          <a:p>
            <a:pPr lvl="2">
              <a:lnSpc>
                <a:spcPct val="80000"/>
              </a:lnSpc>
            </a:pPr>
            <a:r>
              <a:rPr lang="en-US" altLang="zh-CN" sz="1600" dirty="0" err="1" smtClean="0">
                <a:latin typeface="Times New Roman" pitchFamily="18" charset="0"/>
                <a:ea typeface="宋体" pitchFamily="2" charset="-122"/>
              </a:rPr>
              <a:t>Nak</a:t>
            </a:r>
            <a:endParaRPr lang="en-US" altLang="zh-CN" sz="1600" dirty="0" smtClean="0">
              <a:latin typeface="Times New Roman" pitchFamily="18" charset="0"/>
              <a:ea typeface="宋体" pitchFamily="2" charset="-122"/>
            </a:endParaRPr>
          </a:p>
          <a:p>
            <a:pPr lvl="1">
              <a:lnSpc>
                <a:spcPct val="80000"/>
              </a:lnSpc>
            </a:pPr>
            <a:endParaRPr lang="en-US" altLang="zh-CN" dirty="0" smtClean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dirty="0" smtClean="0">
              <a:latin typeface="Times New Roman" pitchFamily="18" charset="0"/>
              <a:ea typeface="宋体" pitchFamily="2" charset="-122"/>
            </a:endParaRPr>
          </a:p>
          <a:p>
            <a:pPr lvl="1">
              <a:lnSpc>
                <a:spcPct val="80000"/>
              </a:lnSpc>
            </a:pP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Based on packet loss information provided by </a:t>
            </a:r>
            <a:r>
              <a:rPr lang="en-US" altLang="zh-CN" dirty="0" err="1" smtClean="0">
                <a:latin typeface="Times New Roman" pitchFamily="18" charset="0"/>
                <a:ea typeface="宋体" pitchFamily="2" charset="-122"/>
              </a:rPr>
              <a:t>Ack</a:t>
            </a: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 mechanisms, we find coding condition and transmit efficient error control frame using network coding.</a:t>
            </a:r>
          </a:p>
        </p:txBody>
      </p:sp>
      <p:sp>
        <p:nvSpPr>
          <p:cNvPr id="23557" name="바닥글 개체 틀 28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  <p:sp>
        <p:nvSpPr>
          <p:cNvPr id="23559" name="직사각형 6"/>
          <p:cNvSpPr>
            <a:spLocks noChangeArrowheads="1"/>
          </p:cNvSpPr>
          <p:nvPr/>
        </p:nvSpPr>
        <p:spPr bwMode="auto">
          <a:xfrm>
            <a:off x="7105650" y="5740400"/>
            <a:ext cx="88900" cy="9525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4A0E0239-8C17-4C86-8D5B-8FDB99EEB849}" type="slidenum">
              <a:rPr lang="en-US" altLang="zh-CN" smtClean="0"/>
              <a:pPr/>
              <a:t>18</a:t>
            </a:fld>
            <a:endParaRPr lang="en-US" altLang="zh-CN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dirty="0" smtClean="0">
                <a:latin typeface="Times New Roman" pitchFamily="18" charset="0"/>
                <a:ea typeface="굴림" pitchFamily="50" charset="-127"/>
              </a:rPr>
              <a:t>Conclusion &amp; Proposal</a:t>
            </a:r>
          </a:p>
        </p:txBody>
      </p:sp>
      <p:sp>
        <p:nvSpPr>
          <p:cNvPr id="24580" name="Rectangle 30"/>
          <p:cNvSpPr>
            <a:spLocks noGrp="1" noChangeArrowheads="1"/>
          </p:cNvSpPr>
          <p:nvPr>
            <p:ph type="body" idx="4294967295"/>
          </p:nvPr>
        </p:nvSpPr>
        <p:spPr>
          <a:xfrm>
            <a:off x="673100" y="1319213"/>
            <a:ext cx="7772400" cy="4968875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dirty="0" smtClean="0">
                <a:latin typeface="Times New Roman" pitchFamily="18" charset="0"/>
                <a:ea typeface="宋体" pitchFamily="2" charset="-122"/>
              </a:rPr>
              <a:t>Using network coding, a</a:t>
            </a: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t a packet error rate of 5%, network coding gain is </a:t>
            </a:r>
            <a:r>
              <a:rPr lang="en-US" altLang="ko-KR" dirty="0" smtClean="0">
                <a:latin typeface="Times New Roman" pitchFamily="18" charset="0"/>
                <a:ea typeface="宋体" pitchFamily="2" charset="-122"/>
              </a:rPr>
              <a:t>approximately 30%</a:t>
            </a: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.</a:t>
            </a:r>
            <a:r>
              <a:rPr lang="en-US" altLang="ko-KR" dirty="0" smtClean="0">
                <a:latin typeface="Times New Roman" pitchFamily="18" charset="0"/>
                <a:ea typeface="宋体" pitchFamily="2" charset="-122"/>
              </a:rPr>
              <a:t> The higher the error rate, the higher the coding gain.</a:t>
            </a:r>
          </a:p>
          <a:p>
            <a:pPr>
              <a:lnSpc>
                <a:spcPct val="80000"/>
              </a:lnSpc>
            </a:pPr>
            <a:endParaRPr lang="en-US" altLang="ko-KR" dirty="0" smtClean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ko-KR" dirty="0" smtClean="0">
                <a:latin typeface="Times New Roman" pitchFamily="18" charset="0"/>
                <a:ea typeface="宋体" pitchFamily="2" charset="-122"/>
              </a:rPr>
              <a:t>Further study issues are anticipated : </a:t>
            </a:r>
          </a:p>
          <a:p>
            <a:pPr lvl="1">
              <a:lnSpc>
                <a:spcPct val="80000"/>
              </a:lnSpc>
            </a:pPr>
            <a:r>
              <a:rPr lang="en-US" altLang="ko-KR" dirty="0" smtClean="0">
                <a:latin typeface="Times New Roman" pitchFamily="18" charset="0"/>
                <a:ea typeface="宋体" pitchFamily="2" charset="-122"/>
              </a:rPr>
              <a:t>How to gather packet loss information with low delay and overhead.</a:t>
            </a:r>
          </a:p>
          <a:p>
            <a:pPr lvl="1">
              <a:lnSpc>
                <a:spcPct val="80000"/>
              </a:lnSpc>
            </a:pPr>
            <a:r>
              <a:rPr lang="en-US" altLang="ko-KR" dirty="0" smtClean="0">
                <a:latin typeface="Times New Roman" pitchFamily="18" charset="0"/>
                <a:ea typeface="宋体" pitchFamily="2" charset="-122"/>
              </a:rPr>
              <a:t>More than 1 error in a set of packets per node.</a:t>
            </a:r>
          </a:p>
          <a:p>
            <a:pPr lvl="1">
              <a:lnSpc>
                <a:spcPct val="80000"/>
              </a:lnSpc>
            </a:pPr>
            <a:r>
              <a:rPr lang="en-US" altLang="ko-KR" dirty="0" smtClean="0">
                <a:latin typeface="Times New Roman" pitchFamily="18" charset="0"/>
                <a:ea typeface="宋体" pitchFamily="2" charset="-122"/>
              </a:rPr>
              <a:t>Non-uniform packet size.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dirty="0" smtClean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To consider network coding error control scheme in 802.11aa.</a:t>
            </a:r>
          </a:p>
        </p:txBody>
      </p:sp>
      <p:sp>
        <p:nvSpPr>
          <p:cNvPr id="24581" name="바닥글 개체 틀 28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</p:spTree>
  </p:cSld>
  <p:clrMapOvr>
    <a:masterClrMapping/>
  </p:clrMapOvr>
  <p:transition advTm="48985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08740E44-A378-4F33-AAAE-34B69CD5AB00}" type="slidenum">
              <a:rPr lang="en-US" altLang="zh-CN" smtClean="0"/>
              <a:pPr/>
              <a:t>19</a:t>
            </a:fld>
            <a:endParaRPr lang="en-US" altLang="zh-CN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35000" y="2552700"/>
            <a:ext cx="7772400" cy="1743075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3600" smtClean="0">
                <a:solidFill>
                  <a:srgbClr val="CC0000"/>
                </a:solidFill>
                <a:latin typeface="Times New Roman" pitchFamily="18" charset="0"/>
                <a:ea typeface="굴림" pitchFamily="50" charset="-127"/>
              </a:rPr>
              <a:t>Thank You!</a:t>
            </a:r>
          </a:p>
          <a:p>
            <a:pPr algn="ctr">
              <a:buFontTx/>
              <a:buNone/>
            </a:pPr>
            <a:r>
              <a:rPr lang="en-US" altLang="ko-KR" sz="3600" smtClean="0">
                <a:solidFill>
                  <a:srgbClr val="CC0000"/>
                </a:solidFill>
                <a:latin typeface="Times New Roman" pitchFamily="18" charset="0"/>
                <a:ea typeface="굴림" pitchFamily="50" charset="-127"/>
              </a:rPr>
              <a:t>Questions?</a:t>
            </a:r>
          </a:p>
        </p:txBody>
      </p:sp>
      <p:sp>
        <p:nvSpPr>
          <p:cNvPr id="25604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B0A8C10D-0965-41F7-A20D-B0080792DCE5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latin typeface="Times New Roman" pitchFamily="18" charset="0"/>
                <a:ea typeface="宋体" pitchFamily="2" charset="-122"/>
              </a:rPr>
              <a:t>Abstract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391400" cy="4114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sz="2200" smtClean="0">
                <a:latin typeface="Times New Roman" pitchFamily="18" charset="0"/>
              </a:rPr>
              <a:t>	This contribution proposes </a:t>
            </a:r>
            <a:r>
              <a:rPr lang="en-US" altLang="ko-KR" sz="2200" smtClean="0">
                <a:latin typeface="Times New Roman" pitchFamily="18" charset="0"/>
                <a:ea typeface="굴림" pitchFamily="50" charset="-127"/>
              </a:rPr>
              <a:t>a </a:t>
            </a:r>
            <a:r>
              <a:rPr lang="en-US" altLang="en-US" sz="2200" smtClean="0">
                <a:latin typeface="Times New Roman" pitchFamily="18" charset="0"/>
              </a:rPr>
              <a:t>packet error control scheme for multicast transmission using network coding.</a:t>
            </a:r>
          </a:p>
        </p:txBody>
      </p:sp>
      <p:sp>
        <p:nvSpPr>
          <p:cNvPr id="13317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</p:spTree>
  </p:cSld>
  <p:clrMapOvr>
    <a:masterClrMapping/>
  </p:clrMapOvr>
  <p:transition advTm="1214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92890165-B030-448E-B0D5-37878D2DE4B0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609600" y="1828800"/>
            <a:ext cx="7848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altLang="ko-KR" sz="2400">
                <a:ea typeface="굴림" pitchFamily="50" charset="-127"/>
              </a:rPr>
              <a:t>Problems of multicast error control in 802.11 </a:t>
            </a:r>
            <a:endParaRPr lang="en-US" altLang="zh-CN" sz="2400">
              <a:solidFill>
                <a:schemeClr val="tx2"/>
              </a:solidFill>
              <a:ea typeface="宋体" pitchFamily="2" charset="-122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endParaRPr lang="en-US" altLang="zh-CN" sz="2400">
              <a:solidFill>
                <a:schemeClr val="tx2"/>
              </a:solidFill>
              <a:ea typeface="宋体" pitchFamily="2" charset="-122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endParaRPr lang="en-US" altLang="zh-CN" sz="2400">
              <a:solidFill>
                <a:schemeClr val="tx2"/>
              </a:solidFill>
              <a:ea typeface="宋体" pitchFamily="2" charset="-122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altLang="zh-CN" sz="2400">
                <a:solidFill>
                  <a:schemeClr val="tx2"/>
                </a:solidFill>
                <a:ea typeface="宋体" pitchFamily="2" charset="-122"/>
              </a:rPr>
              <a:t>Brief overview of network coding</a:t>
            </a:r>
          </a:p>
          <a:p>
            <a:pPr marL="457200" indent="-457200" eaLnBrk="1" hangingPunct="1">
              <a:buFont typeface="Wingdings" pitchFamily="2" charset="2"/>
              <a:buChar char="ü"/>
            </a:pPr>
            <a:endParaRPr lang="en-US" altLang="zh-CN" sz="2400">
              <a:solidFill>
                <a:schemeClr val="tx2"/>
              </a:solidFill>
              <a:ea typeface="宋体" pitchFamily="2" charset="-122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endParaRPr lang="en-US" altLang="zh-CN" sz="2400">
              <a:solidFill>
                <a:schemeClr val="tx2"/>
              </a:solidFill>
              <a:ea typeface="宋体" pitchFamily="2" charset="-122"/>
            </a:endParaRPr>
          </a:p>
          <a:p>
            <a:pPr marL="457200" indent="-457200" eaLnBrk="1" hangingPunct="1">
              <a:buFont typeface="Wingdings" pitchFamily="2" charset="2"/>
              <a:buChar char="ü"/>
            </a:pPr>
            <a:r>
              <a:rPr lang="en-US" altLang="zh-CN" sz="2400">
                <a:solidFill>
                  <a:schemeClr val="tx2"/>
                </a:solidFill>
                <a:ea typeface="宋体" pitchFamily="2" charset="-122"/>
              </a:rPr>
              <a:t>Multicast with network coding</a:t>
            </a:r>
          </a:p>
        </p:txBody>
      </p:sp>
      <p:sp>
        <p:nvSpPr>
          <p:cNvPr id="14340" name="Rectangle 2"/>
          <p:cNvSpPr txBox="1">
            <a:spLocks noChangeArrowheads="1"/>
          </p:cNvSpPr>
          <p:nvPr/>
        </p:nvSpPr>
        <p:spPr bwMode="auto">
          <a:xfrm>
            <a:off x="685800" y="7620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>
                <a:ea typeface="宋体" pitchFamily="2" charset="-122"/>
              </a:rPr>
              <a:t>Outlines</a:t>
            </a:r>
          </a:p>
        </p:txBody>
      </p:sp>
      <p:sp>
        <p:nvSpPr>
          <p:cNvPr id="14341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</p:spTree>
  </p:cSld>
  <p:clrMapOvr>
    <a:masterClrMapping/>
  </p:clrMapOvr>
  <p:transition advTm="237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5575" y="685800"/>
            <a:ext cx="8832850" cy="685800"/>
          </a:xfrm>
        </p:spPr>
        <p:txBody>
          <a:bodyPr/>
          <a:lstStyle/>
          <a:p>
            <a:pPr marL="457200" indent="-457200" eaLnBrk="1" hangingPunct="1"/>
            <a:r>
              <a:rPr lang="en-US" altLang="ko-KR" smtClean="0"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Problems of multicast error control in 802.11 </a:t>
            </a:r>
            <a:endParaRPr lang="en-US" altLang="zh-CN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371600"/>
            <a:ext cx="8072438" cy="1790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ko-KR" sz="1600" smtClean="0"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No error control mechanisms in the current standard.</a:t>
            </a:r>
          </a:p>
          <a:p>
            <a:pPr>
              <a:lnSpc>
                <a:spcPct val="90000"/>
              </a:lnSpc>
            </a:pPr>
            <a:endParaRPr lang="en-US" altLang="ko-KR" sz="1600" smtClean="0">
              <a:latin typeface="Times New Roman" pitchFamily="18" charset="0"/>
              <a:ea typeface="굴림" pitchFamily="50" charset="-127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ko-KR" sz="1600" smtClean="0"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Problems</a:t>
            </a:r>
            <a:r>
              <a:rPr lang="ko-KR" altLang="en-US" sz="1600" smtClean="0"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 </a:t>
            </a:r>
            <a:r>
              <a:rPr lang="en-US" altLang="ko-KR" sz="1600" smtClean="0"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of unicast-like error control </a:t>
            </a:r>
            <a:r>
              <a:rPr lang="en-GB" altLang="ko-KR" sz="1600" smtClean="0"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mechanism</a:t>
            </a:r>
            <a:r>
              <a:rPr lang="en-US" altLang="ko-KR" sz="1600" smtClean="0"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.</a:t>
            </a:r>
            <a:endParaRPr lang="en-GB" altLang="ko-KR" sz="1600" smtClean="0">
              <a:latin typeface="Times New Roman" pitchFamily="18" charset="0"/>
              <a:ea typeface="굴림" pitchFamily="50" charset="-127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altLang="ko-KR" sz="1600" smtClean="0"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Expensive </a:t>
            </a:r>
            <a:r>
              <a:rPr lang="en-GB" altLang="ko-KR" sz="1600" smtClean="0"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packet error control overhead for packet retransmission.</a:t>
            </a:r>
          </a:p>
          <a:p>
            <a:pPr lvl="2">
              <a:lnSpc>
                <a:spcPct val="90000"/>
              </a:lnSpc>
            </a:pPr>
            <a:r>
              <a:rPr lang="en-GB" altLang="ko-KR" sz="1600" smtClean="0"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The more the receivers, the more the retransmissions.</a:t>
            </a:r>
          </a:p>
          <a:p>
            <a:pPr lvl="2">
              <a:lnSpc>
                <a:spcPct val="90000"/>
              </a:lnSpc>
            </a:pPr>
            <a:r>
              <a:rPr lang="en-GB" altLang="ko-KR" sz="1600" smtClean="0"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The more the number of packets, the more the retransmissions.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5B3BC02D-74A0-4D70-B26E-7327496C109D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  <p:sp>
        <p:nvSpPr>
          <p:cNvPr id="15365" name="바닥글 개체 틀 61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  <p:grpSp>
        <p:nvGrpSpPr>
          <p:cNvPr id="15366" name="그룹 47"/>
          <p:cNvGrpSpPr>
            <a:grpSpLocks/>
          </p:cNvGrpSpPr>
          <p:nvPr/>
        </p:nvGrpSpPr>
        <p:grpSpPr bwMode="auto">
          <a:xfrm>
            <a:off x="4856163" y="3273425"/>
            <a:ext cx="4130675" cy="1641475"/>
            <a:chOff x="446444" y="4318706"/>
            <a:chExt cx="4130107" cy="1641827"/>
          </a:xfrm>
        </p:grpSpPr>
        <p:sp>
          <p:nvSpPr>
            <p:cNvPr id="27" name="타원 26"/>
            <p:cNvSpPr/>
            <p:nvPr/>
          </p:nvSpPr>
          <p:spPr bwMode="auto">
            <a:xfrm>
              <a:off x="3697197" y="4318706"/>
              <a:ext cx="174601" cy="17466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ea typeface="굴림" pitchFamily="50" charset="-127"/>
              </a:endParaRPr>
            </a:p>
          </p:txBody>
        </p:sp>
        <p:grpSp>
          <p:nvGrpSpPr>
            <p:cNvPr id="3" name="그룹 31"/>
            <p:cNvGrpSpPr/>
            <p:nvPr/>
          </p:nvGrpSpPr>
          <p:grpSpPr>
            <a:xfrm>
              <a:off x="446444" y="4824659"/>
              <a:ext cx="1606550" cy="336058"/>
              <a:chOff x="1070151" y="4164504"/>
              <a:chExt cx="1606550" cy="336058"/>
            </a:xfrm>
            <a:solidFill>
              <a:srgbClr val="92D050"/>
            </a:solidFill>
          </p:grpSpPr>
          <p:sp>
            <p:nvSpPr>
              <p:cNvPr id="28" name="Rectangle 125"/>
              <p:cNvSpPr>
                <a:spLocks noChangeArrowheads="1"/>
              </p:cNvSpPr>
              <p:nvPr/>
            </p:nvSpPr>
            <p:spPr bwMode="auto">
              <a:xfrm>
                <a:off x="1489251" y="4273550"/>
                <a:ext cx="349250" cy="227012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751" tIns="48376" rIns="96751" bIns="48376"/>
              <a:lstStyle/>
              <a:p>
                <a:pPr algn="ctr" defTabSz="873125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sp>
            <p:nvSpPr>
              <p:cNvPr id="29" name="Rectangle 126"/>
              <p:cNvSpPr>
                <a:spLocks noChangeArrowheads="1"/>
              </p:cNvSpPr>
              <p:nvPr/>
            </p:nvSpPr>
            <p:spPr bwMode="auto">
              <a:xfrm>
                <a:off x="1070151" y="4273550"/>
                <a:ext cx="349250" cy="227012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751" tIns="48376" rIns="96751" bIns="48376"/>
              <a:lstStyle/>
              <a:p>
                <a:pPr algn="ctr" defTabSz="873125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sp>
            <p:nvSpPr>
              <p:cNvPr id="30" name="Rectangle 127"/>
              <p:cNvSpPr>
                <a:spLocks noChangeArrowheads="1"/>
              </p:cNvSpPr>
              <p:nvPr/>
            </p:nvSpPr>
            <p:spPr bwMode="auto">
              <a:xfrm>
                <a:off x="2325863" y="4273550"/>
                <a:ext cx="350838" cy="227012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751" tIns="48376" rIns="96751" bIns="48376"/>
              <a:lstStyle/>
              <a:p>
                <a:pPr algn="ctr" defTabSz="873125" eaLnBrk="1" latinLnBrk="1" hangingPunct="1">
                  <a:defRPr/>
                </a:pPr>
                <a:endParaRPr kumimoji="1" lang="ko-KR" altLang="en-US" b="1" dirty="0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sp>
            <p:nvSpPr>
              <p:cNvPr id="31" name="Rectangle 128"/>
              <p:cNvSpPr>
                <a:spLocks noChangeArrowheads="1"/>
              </p:cNvSpPr>
              <p:nvPr/>
            </p:nvSpPr>
            <p:spPr bwMode="auto">
              <a:xfrm>
                <a:off x="1935981" y="4164504"/>
                <a:ext cx="349250" cy="227012"/>
              </a:xfrm>
              <a:prstGeom prst="rect">
                <a:avLst/>
              </a:prstGeom>
              <a:noFill/>
              <a:ln w="9525" algn="ctr">
                <a:noFill/>
                <a:round/>
                <a:headEnd/>
                <a:tailEnd/>
              </a:ln>
            </p:spPr>
            <p:txBody>
              <a:bodyPr lIns="96751" tIns="48376" rIns="96751" bIns="48376"/>
              <a:lstStyle/>
              <a:p>
                <a:pPr algn="ctr" defTabSz="873125" eaLnBrk="1" latinLnBrk="1" hangingPunct="1">
                  <a:defRPr/>
                </a:pPr>
                <a:r>
                  <a:rPr kumimoji="1" lang="en-US" altLang="ko-KR" sz="1600" dirty="0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…</a:t>
                </a:r>
                <a:endParaRPr kumimoji="1" lang="ko-KR" altLang="en-US" sz="1600" dirty="0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</p:grpSp>
        <p:sp>
          <p:nvSpPr>
            <p:cNvPr id="15372" name="오른쪽 중괄호 34"/>
            <p:cNvSpPr>
              <a:spLocks/>
            </p:cNvSpPr>
            <p:nvPr/>
          </p:nvSpPr>
          <p:spPr bwMode="auto">
            <a:xfrm rot="-5400000">
              <a:off x="1070068" y="3985595"/>
              <a:ext cx="359481" cy="1519239"/>
            </a:xfrm>
            <a:prstGeom prst="rightBrace">
              <a:avLst>
                <a:gd name="adj1" fmla="val 8335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ko-KR" altLang="en-US">
                <a:ea typeface="굴림" pitchFamily="50" charset="-127"/>
              </a:endParaRPr>
            </a:p>
          </p:txBody>
        </p:sp>
        <p:sp>
          <p:nvSpPr>
            <p:cNvPr id="15373" name="TextBox 36"/>
            <p:cNvSpPr txBox="1">
              <a:spLocks noChangeArrowheads="1"/>
            </p:cNvSpPr>
            <p:nvPr/>
          </p:nvSpPr>
          <p:spPr bwMode="auto">
            <a:xfrm>
              <a:off x="935218" y="4538134"/>
              <a:ext cx="763351" cy="27699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i="1">
                  <a:ea typeface="굴림" pitchFamily="50" charset="-127"/>
                </a:rPr>
                <a:t>n</a:t>
              </a:r>
              <a:r>
                <a:rPr lang="en-US" altLang="ko-KR">
                  <a:ea typeface="굴림" pitchFamily="50" charset="-127"/>
                </a:rPr>
                <a:t> packets</a:t>
              </a:r>
              <a:endParaRPr lang="ko-KR" altLang="en-US">
                <a:ea typeface="굴림" pitchFamily="50" charset="-127"/>
              </a:endParaRPr>
            </a:p>
          </p:txBody>
        </p:sp>
        <p:cxnSp>
          <p:nvCxnSpPr>
            <p:cNvPr id="15374" name="직선 화살표 연결선 39"/>
            <p:cNvCxnSpPr>
              <a:cxnSpLocks noChangeShapeType="1"/>
            </p:cNvCxnSpPr>
            <p:nvPr/>
          </p:nvCxnSpPr>
          <p:spPr bwMode="auto">
            <a:xfrm>
              <a:off x="2291647" y="5026908"/>
              <a:ext cx="993422" cy="158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2" name="타원 41"/>
            <p:cNvSpPr/>
            <p:nvPr/>
          </p:nvSpPr>
          <p:spPr bwMode="auto">
            <a:xfrm>
              <a:off x="3494025" y="5320634"/>
              <a:ext cx="174601" cy="17466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ea typeface="굴림" pitchFamily="50" charset="-127"/>
              </a:endParaRPr>
            </a:p>
          </p:txBody>
        </p:sp>
        <p:sp>
          <p:nvSpPr>
            <p:cNvPr id="43" name="타원 42"/>
            <p:cNvSpPr/>
            <p:nvPr/>
          </p:nvSpPr>
          <p:spPr bwMode="auto">
            <a:xfrm>
              <a:off x="3081332" y="5720770"/>
              <a:ext cx="176188" cy="17466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ea typeface="굴림" pitchFamily="50" charset="-127"/>
              </a:endParaRPr>
            </a:p>
          </p:txBody>
        </p:sp>
        <p:sp>
          <p:nvSpPr>
            <p:cNvPr id="15377" name="TextBox 43"/>
            <p:cNvSpPr txBox="1">
              <a:spLocks noChangeArrowheads="1"/>
            </p:cNvSpPr>
            <p:nvPr/>
          </p:nvSpPr>
          <p:spPr bwMode="auto">
            <a:xfrm rot="5683053">
              <a:off x="3597543" y="4774155"/>
              <a:ext cx="4154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1800" b="1">
                  <a:ea typeface="굴림" pitchFamily="50" charset="-127"/>
                </a:rPr>
                <a:t>…</a:t>
              </a:r>
              <a:endParaRPr lang="ko-KR" altLang="en-US" sz="1800" b="1">
                <a:ea typeface="굴림" pitchFamily="50" charset="-127"/>
              </a:endParaRPr>
            </a:p>
          </p:txBody>
        </p:sp>
        <p:sp>
          <p:nvSpPr>
            <p:cNvPr id="15378" name="TextBox 44"/>
            <p:cNvSpPr txBox="1">
              <a:spLocks noChangeArrowheads="1"/>
            </p:cNvSpPr>
            <p:nvPr/>
          </p:nvSpPr>
          <p:spPr bwMode="auto">
            <a:xfrm>
              <a:off x="2607736" y="4741333"/>
              <a:ext cx="2712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600">
                  <a:ea typeface="굴림" pitchFamily="50" charset="-127"/>
                  <a:cs typeface="Times New Roman" pitchFamily="18" charset="0"/>
                </a:rPr>
                <a:t>ε</a:t>
              </a:r>
            </a:p>
          </p:txBody>
        </p:sp>
        <p:sp>
          <p:nvSpPr>
            <p:cNvPr id="15379" name="오른쪽 중괄호 45"/>
            <p:cNvSpPr>
              <a:spLocks/>
            </p:cNvSpPr>
            <p:nvPr/>
          </p:nvSpPr>
          <p:spPr bwMode="auto">
            <a:xfrm>
              <a:off x="3984970" y="4409018"/>
              <a:ext cx="282222" cy="1551515"/>
            </a:xfrm>
            <a:prstGeom prst="rightBrace">
              <a:avLst>
                <a:gd name="adj1" fmla="val 8323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ko-KR" altLang="en-US">
                <a:ea typeface="굴림" pitchFamily="50" charset="-127"/>
              </a:endParaRPr>
            </a:p>
          </p:txBody>
        </p:sp>
        <p:sp>
          <p:nvSpPr>
            <p:cNvPr id="15380" name="TextBox 46"/>
            <p:cNvSpPr txBox="1">
              <a:spLocks noChangeArrowheads="1"/>
            </p:cNvSpPr>
            <p:nvPr/>
          </p:nvSpPr>
          <p:spPr bwMode="auto">
            <a:xfrm>
              <a:off x="3684960" y="5098883"/>
              <a:ext cx="891591" cy="27699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i="1">
                  <a:ea typeface="굴림" pitchFamily="50" charset="-127"/>
                </a:rPr>
                <a:t>r</a:t>
              </a:r>
              <a:r>
                <a:rPr lang="en-US" altLang="ko-KR">
                  <a:ea typeface="굴림" pitchFamily="50" charset="-127"/>
                </a:rPr>
                <a:t> Receivers</a:t>
              </a:r>
              <a:endParaRPr lang="ko-KR" altLang="en-US">
                <a:ea typeface="굴림" pitchFamily="50" charset="-127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517525" y="3557588"/>
            <a:ext cx="4298950" cy="2032000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1800" b="1" dirty="0">
                <a:ea typeface="굴림" pitchFamily="50" charset="-127"/>
                <a:cs typeface="Times New Roman" pitchFamily="18" charset="0"/>
              </a:rPr>
              <a:t>When  multicast error rate is (</a:t>
            </a:r>
            <a:r>
              <a:rPr lang="ko-KR" altLang="en-US" sz="1800" b="1" i="1" dirty="0">
                <a:ea typeface="굴림" pitchFamily="50" charset="-127"/>
                <a:cs typeface="Times New Roman" pitchFamily="18" charset="0"/>
              </a:rPr>
              <a:t>ε</a:t>
            </a:r>
            <a:r>
              <a:rPr lang="ko-KR" altLang="en-US" sz="1800" b="1" dirty="0">
                <a:ea typeface="굴림" pitchFamily="50" charset="-127"/>
                <a:cs typeface="Times New Roman" pitchFamily="18" charset="0"/>
              </a:rPr>
              <a:t> </a:t>
            </a:r>
            <a:r>
              <a:rPr lang="en-US" altLang="ko-KR" sz="1800" b="1" dirty="0">
                <a:ea typeface="굴림" pitchFamily="50" charset="-127"/>
                <a:cs typeface="Times New Roman" pitchFamily="18" charset="0"/>
              </a:rPr>
              <a:t>× </a:t>
            </a:r>
            <a:r>
              <a:rPr lang="en-US" altLang="ko-KR" sz="1800" b="1" i="1" dirty="0">
                <a:ea typeface="굴림" pitchFamily="50" charset="-127"/>
                <a:cs typeface="Times New Roman" pitchFamily="18" charset="0"/>
              </a:rPr>
              <a:t>r), </a:t>
            </a:r>
          </a:p>
          <a:p>
            <a:pPr>
              <a:defRPr/>
            </a:pPr>
            <a:r>
              <a:rPr lang="en-US" altLang="ko-KR" sz="1800" b="1" i="1" dirty="0">
                <a:ea typeface="굴림" pitchFamily="50" charset="-127"/>
                <a:cs typeface="Times New Roman" pitchFamily="18" charset="0"/>
              </a:rPr>
              <a:t> </a:t>
            </a:r>
            <a:r>
              <a:rPr lang="en-US" altLang="ko-KR" sz="1800" b="1" dirty="0">
                <a:ea typeface="굴림" pitchFamily="50" charset="-127"/>
                <a:cs typeface="Times New Roman" pitchFamily="18" charset="0"/>
              </a:rPr>
              <a:t>and</a:t>
            </a:r>
            <a:r>
              <a:rPr lang="en-US" altLang="ko-KR" sz="1800" b="1" i="1" dirty="0">
                <a:ea typeface="굴림" pitchFamily="50" charset="-127"/>
                <a:cs typeface="Times New Roman" pitchFamily="18" charset="0"/>
              </a:rPr>
              <a:t> </a:t>
            </a:r>
            <a:r>
              <a:rPr lang="en-US" altLang="ko-KR" sz="1800" b="1" dirty="0">
                <a:ea typeface="굴림" pitchFamily="50" charset="-127"/>
                <a:cs typeface="Times New Roman" pitchFamily="18" charset="0"/>
              </a:rPr>
              <a:t>less than</a:t>
            </a:r>
            <a:r>
              <a:rPr lang="ko-KR" altLang="en-US" sz="1800" b="1" i="1" dirty="0">
                <a:ea typeface="굴림" pitchFamily="50" charset="-127"/>
                <a:cs typeface="Times New Roman" pitchFamily="18" charset="0"/>
              </a:rPr>
              <a:t> </a:t>
            </a:r>
            <a:r>
              <a:rPr lang="en-US" altLang="ko-KR" sz="1800" b="1" dirty="0">
                <a:ea typeface="굴림" pitchFamily="50" charset="-127"/>
                <a:cs typeface="Times New Roman" pitchFamily="18" charset="0"/>
              </a:rPr>
              <a:t>1 with no error coincidence</a:t>
            </a:r>
          </a:p>
          <a:p>
            <a:pPr>
              <a:defRPr/>
            </a:pPr>
            <a:r>
              <a:rPr lang="en-US" altLang="ko-KR" sz="1800" b="1" dirty="0">
                <a:ea typeface="굴림" pitchFamily="50" charset="-127"/>
                <a:cs typeface="Times New Roman" pitchFamily="18" charset="0"/>
              </a:rPr>
              <a:t>    - Ave. # of retransmissions =</a:t>
            </a:r>
            <a:r>
              <a:rPr lang="ko-KR" altLang="en-US" sz="1800" b="1" i="1" dirty="0">
                <a:ea typeface="굴림" pitchFamily="50" charset="-127"/>
                <a:cs typeface="Times New Roman" pitchFamily="18" charset="0"/>
              </a:rPr>
              <a:t> </a:t>
            </a:r>
            <a:r>
              <a:rPr lang="en-US" altLang="ko-KR" sz="1800" b="1" i="1" dirty="0">
                <a:ea typeface="굴림" pitchFamily="50" charset="-127"/>
                <a:cs typeface="Times New Roman" pitchFamily="18" charset="0"/>
              </a:rPr>
              <a:t>n</a:t>
            </a:r>
            <a:r>
              <a:rPr lang="en-US" altLang="ko-KR" sz="1800" b="1" dirty="0">
                <a:ea typeface="굴림" pitchFamily="50" charset="-127"/>
                <a:cs typeface="Times New Roman" pitchFamily="18" charset="0"/>
              </a:rPr>
              <a:t> × </a:t>
            </a:r>
            <a:r>
              <a:rPr lang="ko-KR" altLang="en-US" sz="1800" b="1" dirty="0">
                <a:ea typeface="굴림" pitchFamily="50" charset="-127"/>
                <a:cs typeface="Times New Roman" pitchFamily="18" charset="0"/>
              </a:rPr>
              <a:t>ε </a:t>
            </a:r>
            <a:r>
              <a:rPr lang="en-US" altLang="ko-KR" sz="1800" b="1" dirty="0">
                <a:ea typeface="굴림" pitchFamily="50" charset="-127"/>
                <a:cs typeface="Times New Roman" pitchFamily="18" charset="0"/>
              </a:rPr>
              <a:t>× </a:t>
            </a:r>
            <a:r>
              <a:rPr lang="en-US" altLang="ko-KR" sz="1800" b="1" i="1" dirty="0">
                <a:ea typeface="굴림" pitchFamily="50" charset="-127"/>
                <a:cs typeface="Times New Roman" pitchFamily="18" charset="0"/>
              </a:rPr>
              <a:t>r</a:t>
            </a:r>
          </a:p>
          <a:p>
            <a:pPr>
              <a:defRPr/>
            </a:pPr>
            <a:r>
              <a:rPr lang="en-US" altLang="ko-KR" sz="1800" b="1" dirty="0">
                <a:ea typeface="굴림" pitchFamily="50" charset="-127"/>
                <a:cs typeface="Times New Roman" pitchFamily="18" charset="0"/>
              </a:rPr>
              <a:t>When multicast error rate becomes 100%</a:t>
            </a:r>
          </a:p>
          <a:p>
            <a:pPr>
              <a:defRPr/>
            </a:pPr>
            <a:r>
              <a:rPr lang="en-US" altLang="ko-KR" sz="1800" b="1" dirty="0">
                <a:ea typeface="굴림" pitchFamily="50" charset="-127"/>
                <a:cs typeface="Times New Roman" pitchFamily="18" charset="0"/>
              </a:rPr>
              <a:t>    - Ave. # of retransmissions = </a:t>
            </a:r>
            <a:r>
              <a:rPr lang="en-US" altLang="ko-KR" sz="1800" b="1" i="1" dirty="0">
                <a:ea typeface="굴림" pitchFamily="50" charset="-127"/>
                <a:cs typeface="Times New Roman" pitchFamily="18" charset="0"/>
              </a:rPr>
              <a:t>n</a:t>
            </a:r>
          </a:p>
          <a:p>
            <a:pPr>
              <a:defRPr/>
            </a:pPr>
            <a:r>
              <a:rPr lang="en-US" altLang="ko-KR" sz="1800" b="1" i="1" dirty="0">
                <a:ea typeface="굴림" pitchFamily="50" charset="-127"/>
                <a:cs typeface="Times New Roman" pitchFamily="18" charset="0"/>
              </a:rPr>
              <a:t>    </a:t>
            </a:r>
            <a:r>
              <a:rPr lang="en-US" altLang="ko-KR" sz="1800" b="1" dirty="0">
                <a:ea typeface="굴림" pitchFamily="50" charset="-127"/>
                <a:cs typeface="Times New Roman" pitchFamily="18" charset="0"/>
              </a:rPr>
              <a:t>- A packet retransmission is required for every multicast</a:t>
            </a:r>
            <a:endParaRPr lang="en-US" altLang="ko-KR" sz="1800" b="1" i="1" dirty="0">
              <a:ea typeface="굴림" pitchFamily="50" charset="-127"/>
              <a:cs typeface="Times New Roman" pitchFamily="18" charset="0"/>
            </a:endParaRPr>
          </a:p>
        </p:txBody>
      </p:sp>
      <p:sp>
        <p:nvSpPr>
          <p:cNvPr id="15368" name="TextBox 49"/>
          <p:cNvSpPr txBox="1">
            <a:spLocks noChangeArrowheads="1"/>
          </p:cNvSpPr>
          <p:nvPr/>
        </p:nvSpPr>
        <p:spPr bwMode="auto">
          <a:xfrm>
            <a:off x="517525" y="5586413"/>
            <a:ext cx="389413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>
                <a:ea typeface="굴림" pitchFamily="50" charset="-127"/>
                <a:cs typeface="Times New Roman" pitchFamily="18" charset="0"/>
              </a:rPr>
              <a:t>n</a:t>
            </a:r>
            <a:r>
              <a:rPr lang="en-US" altLang="ko-KR">
                <a:ea typeface="굴림" pitchFamily="50" charset="-127"/>
                <a:cs typeface="Times New Roman" pitchFamily="18" charset="0"/>
              </a:rPr>
              <a:t> = # of packets in a block</a:t>
            </a:r>
          </a:p>
          <a:p>
            <a:r>
              <a:rPr lang="ko-KR" altLang="en-US" b="1" i="1">
                <a:ea typeface="굴림" pitchFamily="50" charset="-127"/>
                <a:cs typeface="Times New Roman" pitchFamily="18" charset="0"/>
              </a:rPr>
              <a:t>ε</a:t>
            </a:r>
            <a:r>
              <a:rPr lang="ko-KR" altLang="en-US" b="1">
                <a:ea typeface="굴림" pitchFamily="50" charset="-127"/>
                <a:cs typeface="Times New Roman" pitchFamily="18" charset="0"/>
              </a:rPr>
              <a:t>  </a:t>
            </a:r>
            <a:r>
              <a:rPr lang="en-US" altLang="ko-KR" b="1">
                <a:ea typeface="굴림" pitchFamily="50" charset="-127"/>
                <a:cs typeface="Times New Roman" pitchFamily="18" charset="0"/>
              </a:rPr>
              <a:t>=</a:t>
            </a:r>
            <a:r>
              <a:rPr lang="en-US" altLang="ko-KR">
                <a:ea typeface="굴림" pitchFamily="50" charset="-127"/>
                <a:cs typeface="Times New Roman" pitchFamily="18" charset="0"/>
              </a:rPr>
              <a:t> Packet error rate (unicast)</a:t>
            </a:r>
          </a:p>
          <a:p>
            <a:r>
              <a:rPr lang="en-US" altLang="ko-KR" i="1">
                <a:ea typeface="굴림" pitchFamily="50" charset="-127"/>
                <a:cs typeface="Times New Roman" pitchFamily="18" charset="0"/>
              </a:rPr>
              <a:t>r</a:t>
            </a:r>
            <a:r>
              <a:rPr lang="en-US" altLang="ko-KR">
                <a:ea typeface="굴림" pitchFamily="50" charset="-127"/>
                <a:cs typeface="Times New Roman" pitchFamily="18" charset="0"/>
              </a:rPr>
              <a:t> = # of receivers</a:t>
            </a:r>
          </a:p>
        </p:txBody>
      </p:sp>
      <p:sp>
        <p:nvSpPr>
          <p:cNvPr id="15369" name="TextBox 52"/>
          <p:cNvSpPr txBox="1">
            <a:spLocks noChangeArrowheads="1"/>
          </p:cNvSpPr>
          <p:nvPr/>
        </p:nvSpPr>
        <p:spPr bwMode="auto">
          <a:xfrm>
            <a:off x="6807200" y="4003675"/>
            <a:ext cx="7524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굴림" pitchFamily="50" charset="-127"/>
              </a:rPr>
              <a:t>multicast</a:t>
            </a:r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  <p:transition advTm="14365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CE8A1CE5-7084-4EE5-B632-52ED155A4067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sp>
        <p:nvSpPr>
          <p:cNvPr id="20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639763"/>
          </a:xfrm>
        </p:spPr>
        <p:txBody>
          <a:bodyPr/>
          <a:lstStyle/>
          <a:p>
            <a:r>
              <a:rPr lang="en-US" altLang="ko-KR" smtClean="0">
                <a:latin typeface="Times New Roman" pitchFamily="18" charset="0"/>
                <a:ea typeface="굴림" pitchFamily="50" charset="-127"/>
              </a:rPr>
              <a:t>Brief overview of network coding</a:t>
            </a:r>
          </a:p>
        </p:txBody>
      </p:sp>
      <p:sp>
        <p:nvSpPr>
          <p:cNvPr id="29" name="Rectangle 126"/>
          <p:cNvSpPr>
            <a:spLocks noChangeArrowheads="1"/>
          </p:cNvSpPr>
          <p:nvPr/>
        </p:nvSpPr>
        <p:spPr bwMode="auto">
          <a:xfrm>
            <a:off x="465138" y="1887538"/>
            <a:ext cx="1397000" cy="3905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>
              <a:defRPr/>
            </a:pPr>
            <a:r>
              <a:rPr lang="en-US" altLang="ko-KR" sz="2000" b="1">
                <a:ea typeface="굴림" pitchFamily="50" charset="-127"/>
              </a:rPr>
              <a:t>Packet p</a:t>
            </a:r>
            <a:r>
              <a:rPr lang="en-US" altLang="ko-KR" sz="2000" b="1" baseline="-25000">
                <a:ea typeface="굴림" pitchFamily="50" charset="-127"/>
              </a:rPr>
              <a:t>1</a:t>
            </a:r>
            <a:endParaRPr kumimoji="1" lang="ko-KR" altLang="en-US" sz="2000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54" name="Rectangle 126"/>
          <p:cNvSpPr>
            <a:spLocks noChangeArrowheads="1"/>
          </p:cNvSpPr>
          <p:nvPr/>
        </p:nvSpPr>
        <p:spPr bwMode="auto">
          <a:xfrm>
            <a:off x="463550" y="2459038"/>
            <a:ext cx="1397000" cy="3889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>
              <a:defRPr/>
            </a:pPr>
            <a:r>
              <a:rPr lang="en-US" altLang="ko-KR" sz="2000" b="1" dirty="0">
                <a:ea typeface="굴림" pitchFamily="50" charset="-127"/>
              </a:rPr>
              <a:t>Packet p</a:t>
            </a:r>
            <a:r>
              <a:rPr lang="en-US" altLang="ko-KR" sz="2000" b="1" baseline="-25000" dirty="0">
                <a:ea typeface="굴림" pitchFamily="50" charset="-127"/>
              </a:rPr>
              <a:t>2</a:t>
            </a:r>
            <a:endParaRPr kumimoji="1" lang="ko-KR" altLang="en-US" sz="2000" b="1" dirty="0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55" name="Rectangle 126"/>
          <p:cNvSpPr>
            <a:spLocks noChangeArrowheads="1"/>
          </p:cNvSpPr>
          <p:nvPr/>
        </p:nvSpPr>
        <p:spPr bwMode="auto">
          <a:xfrm>
            <a:off x="463550" y="3052763"/>
            <a:ext cx="1397000" cy="3905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>
              <a:defRPr/>
            </a:pPr>
            <a:r>
              <a:rPr lang="en-US" altLang="ko-KR" sz="2000" b="1" dirty="0">
                <a:ea typeface="굴림" pitchFamily="50" charset="-127"/>
              </a:rPr>
              <a:t>Packet p</a:t>
            </a:r>
            <a:r>
              <a:rPr lang="en-US" altLang="ko-KR" sz="2000" b="1" baseline="-25000" dirty="0">
                <a:ea typeface="굴림" pitchFamily="50" charset="-127"/>
              </a:rPr>
              <a:t>3</a:t>
            </a:r>
            <a:endParaRPr kumimoji="1" lang="ko-KR" altLang="en-US" sz="2000" b="1" dirty="0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56" name="Rectangle 126"/>
          <p:cNvSpPr>
            <a:spLocks noChangeArrowheads="1"/>
          </p:cNvSpPr>
          <p:nvPr/>
        </p:nvSpPr>
        <p:spPr bwMode="auto">
          <a:xfrm>
            <a:off x="452438" y="3692525"/>
            <a:ext cx="1397000" cy="3905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>
              <a:defRPr/>
            </a:pPr>
            <a:r>
              <a:rPr lang="en-US" altLang="ko-KR" sz="2000" b="1" dirty="0">
                <a:ea typeface="굴림" pitchFamily="50" charset="-127"/>
              </a:rPr>
              <a:t>Packet p</a:t>
            </a:r>
            <a:r>
              <a:rPr lang="en-US" altLang="ko-KR" sz="2000" b="1" baseline="-25000" dirty="0">
                <a:ea typeface="굴림" pitchFamily="50" charset="-127"/>
              </a:rPr>
              <a:t>4</a:t>
            </a:r>
            <a:endParaRPr kumimoji="1" lang="ko-KR" altLang="en-US" sz="2000" b="1" dirty="0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57" name="Rectangle 126"/>
          <p:cNvSpPr>
            <a:spLocks noChangeArrowheads="1"/>
          </p:cNvSpPr>
          <p:nvPr/>
        </p:nvSpPr>
        <p:spPr bwMode="auto">
          <a:xfrm>
            <a:off x="452438" y="4887913"/>
            <a:ext cx="1397000" cy="3889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>
              <a:defRPr/>
            </a:pPr>
            <a:r>
              <a:rPr lang="en-US" altLang="ko-KR" sz="2000" b="1" dirty="0">
                <a:ea typeface="굴림" pitchFamily="50" charset="-127"/>
              </a:rPr>
              <a:t>Packet </a:t>
            </a:r>
            <a:r>
              <a:rPr lang="en-US" altLang="ko-KR" sz="2000" b="1" dirty="0" err="1">
                <a:ea typeface="굴림" pitchFamily="50" charset="-127"/>
              </a:rPr>
              <a:t>p</a:t>
            </a:r>
            <a:r>
              <a:rPr lang="en-US" altLang="ko-KR" sz="2000" b="1" baseline="-25000" dirty="0" err="1">
                <a:ea typeface="굴림" pitchFamily="50" charset="-127"/>
              </a:rPr>
              <a:t>n</a:t>
            </a:r>
            <a:endParaRPr kumimoji="1" lang="ko-KR" altLang="en-US" sz="2000" b="1" dirty="0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60" name="Rectangle 126"/>
          <p:cNvSpPr>
            <a:spLocks noChangeArrowheads="1"/>
          </p:cNvSpPr>
          <p:nvPr/>
        </p:nvSpPr>
        <p:spPr bwMode="auto">
          <a:xfrm>
            <a:off x="7283450" y="2009775"/>
            <a:ext cx="1395413" cy="3889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>
              <a:defRPr/>
            </a:pPr>
            <a:r>
              <a:rPr lang="en-US" altLang="ko-KR" sz="2000" b="1" dirty="0">
                <a:ea typeface="굴림" pitchFamily="50" charset="-127"/>
              </a:rPr>
              <a:t>Packet p</a:t>
            </a:r>
            <a:r>
              <a:rPr lang="en-US" altLang="ko-KR" sz="2000" b="1" baseline="-25000" dirty="0">
                <a:ea typeface="굴림" pitchFamily="50" charset="-127"/>
              </a:rPr>
              <a:t>1</a:t>
            </a:r>
            <a:endParaRPr kumimoji="1" lang="ko-KR" altLang="en-US" sz="2000" b="1" dirty="0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61" name="Rectangle 126"/>
          <p:cNvSpPr>
            <a:spLocks noChangeArrowheads="1"/>
          </p:cNvSpPr>
          <p:nvPr/>
        </p:nvSpPr>
        <p:spPr bwMode="auto">
          <a:xfrm>
            <a:off x="7281863" y="2579688"/>
            <a:ext cx="1395412" cy="3905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>
              <a:defRPr/>
            </a:pPr>
            <a:r>
              <a:rPr lang="en-US" altLang="ko-KR" sz="2000" b="1" dirty="0">
                <a:ea typeface="굴림" pitchFamily="50" charset="-127"/>
              </a:rPr>
              <a:t>Packet p</a:t>
            </a:r>
            <a:r>
              <a:rPr lang="en-US" altLang="ko-KR" sz="2000" b="1" baseline="-25000" dirty="0">
                <a:ea typeface="굴림" pitchFamily="50" charset="-127"/>
              </a:rPr>
              <a:t>2</a:t>
            </a:r>
            <a:endParaRPr kumimoji="1" lang="ko-KR" altLang="en-US" sz="2000" b="1" dirty="0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068" name="Rectangle 126"/>
          <p:cNvSpPr>
            <a:spLocks noChangeArrowheads="1"/>
          </p:cNvSpPr>
          <p:nvPr/>
        </p:nvSpPr>
        <p:spPr bwMode="auto">
          <a:xfrm>
            <a:off x="7281863" y="3513138"/>
            <a:ext cx="1395412" cy="3905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/>
            <a:r>
              <a:rPr lang="en-US" altLang="ko-KR" sz="1600" b="1">
                <a:ea typeface="굴림" pitchFamily="50" charset="-127"/>
              </a:rPr>
              <a:t>Err Packet p</a:t>
            </a:r>
            <a:r>
              <a:rPr lang="en-US" altLang="ko-KR" sz="1600" b="1" baseline="-25000">
                <a:ea typeface="굴림" pitchFamily="50" charset="-127"/>
              </a:rPr>
              <a:t>j</a:t>
            </a:r>
            <a:endParaRPr kumimoji="1" lang="ko-KR" altLang="en-US" sz="1600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63" name="Rectangle 126"/>
          <p:cNvSpPr>
            <a:spLocks noChangeArrowheads="1"/>
          </p:cNvSpPr>
          <p:nvPr/>
        </p:nvSpPr>
        <p:spPr bwMode="auto">
          <a:xfrm>
            <a:off x="7270750" y="4652963"/>
            <a:ext cx="1395413" cy="3889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>
              <a:defRPr/>
            </a:pPr>
            <a:r>
              <a:rPr lang="en-US" altLang="ko-KR" sz="2000" b="1" dirty="0">
                <a:ea typeface="굴림" pitchFamily="50" charset="-127"/>
              </a:rPr>
              <a:t>Packet </a:t>
            </a:r>
            <a:r>
              <a:rPr lang="en-US" altLang="ko-KR" sz="2000" b="1" dirty="0" err="1">
                <a:ea typeface="굴림" pitchFamily="50" charset="-127"/>
              </a:rPr>
              <a:t>p</a:t>
            </a:r>
            <a:r>
              <a:rPr lang="en-US" altLang="ko-KR" sz="2000" b="1" baseline="-25000" dirty="0" err="1">
                <a:ea typeface="굴림" pitchFamily="50" charset="-127"/>
              </a:rPr>
              <a:t>n</a:t>
            </a:r>
            <a:endParaRPr kumimoji="1" lang="ko-KR" altLang="en-US" sz="2000" b="1" dirty="0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cxnSp>
        <p:nvCxnSpPr>
          <p:cNvPr id="2070" name="꺾인 연결선 65"/>
          <p:cNvCxnSpPr>
            <a:cxnSpLocks noChangeShapeType="1"/>
            <a:stCxn id="29" idx="3"/>
            <a:endCxn id="57" idx="3"/>
          </p:cNvCxnSpPr>
          <p:nvPr/>
        </p:nvCxnSpPr>
        <p:spPr bwMode="auto">
          <a:xfrm flipH="1">
            <a:off x="1849438" y="2082800"/>
            <a:ext cx="12700" cy="2998788"/>
          </a:xfrm>
          <a:prstGeom prst="bentConnector3">
            <a:avLst>
              <a:gd name="adj1" fmla="val -4885718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71" name="꺾인 연결선 68"/>
          <p:cNvCxnSpPr>
            <a:cxnSpLocks noChangeShapeType="1"/>
            <a:stCxn id="60" idx="1"/>
            <a:endCxn id="63" idx="1"/>
          </p:cNvCxnSpPr>
          <p:nvPr/>
        </p:nvCxnSpPr>
        <p:spPr bwMode="auto">
          <a:xfrm rot="10800000" flipV="1">
            <a:off x="7270750" y="2205038"/>
            <a:ext cx="12700" cy="2643187"/>
          </a:xfrm>
          <a:prstGeom prst="bentConnector3">
            <a:avLst>
              <a:gd name="adj1" fmla="val 5242852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51" name="Rectangle 126"/>
          <p:cNvSpPr>
            <a:spLocks noChangeArrowheads="1"/>
          </p:cNvSpPr>
          <p:nvPr/>
        </p:nvSpPr>
        <p:spPr bwMode="auto">
          <a:xfrm>
            <a:off x="2709333" y="3132833"/>
            <a:ext cx="1664546" cy="37853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tint val="66000"/>
                  <a:satMod val="16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>
              <a:defRPr/>
            </a:pPr>
            <a:r>
              <a:rPr lang="en-US" altLang="ko-KR" sz="1400" b="1" dirty="0">
                <a:ea typeface="굴림" pitchFamily="50" charset="-127"/>
              </a:rPr>
              <a:t>Packet(1</a:t>
            </a:r>
            <a:r>
              <a:rPr lang="ko-KR" altLang="en-US" sz="1400" b="1" dirty="0">
                <a:ea typeface="굴림" pitchFamily="50" charset="-127"/>
                <a:sym typeface="Symbol"/>
              </a:rPr>
              <a:t>  </a:t>
            </a:r>
            <a:r>
              <a:rPr lang="en-US" altLang="ko-KR" sz="1400" b="1" dirty="0">
                <a:ea typeface="굴림" pitchFamily="50" charset="-127"/>
                <a:sym typeface="Symbol"/>
              </a:rPr>
              <a:t>2</a:t>
            </a:r>
            <a:r>
              <a:rPr lang="ko-KR" altLang="en-US" sz="1400" b="1" dirty="0">
                <a:ea typeface="굴림" pitchFamily="50" charset="-127"/>
                <a:sym typeface="Symbol"/>
              </a:rPr>
              <a:t>  </a:t>
            </a:r>
            <a:r>
              <a:rPr lang="en-US" altLang="ko-KR" sz="1400" b="1" dirty="0">
                <a:ea typeface="굴림" pitchFamily="50" charset="-127"/>
                <a:sym typeface="Symbol"/>
              </a:rPr>
              <a:t>…</a:t>
            </a:r>
            <a:r>
              <a:rPr lang="ko-KR" altLang="en-US" sz="1400" b="1" dirty="0">
                <a:ea typeface="굴림" pitchFamily="50" charset="-127"/>
                <a:sym typeface="Symbol"/>
              </a:rPr>
              <a:t>  </a:t>
            </a:r>
            <a:r>
              <a:rPr lang="en-US" altLang="ko-KR" sz="1400" b="1" dirty="0">
                <a:ea typeface="굴림" pitchFamily="50" charset="-127"/>
                <a:sym typeface="Symbol"/>
              </a:rPr>
              <a:t>n)</a:t>
            </a:r>
            <a:endParaRPr kumimoji="1" lang="ko-KR" altLang="en-US" sz="1400" b="1" dirty="0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71" name="Rectangle 126"/>
          <p:cNvSpPr>
            <a:spLocks noChangeArrowheads="1"/>
          </p:cNvSpPr>
          <p:nvPr/>
        </p:nvSpPr>
        <p:spPr bwMode="auto">
          <a:xfrm>
            <a:off x="4501136" y="3130997"/>
            <a:ext cx="1969514" cy="37853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>
              <a:defRPr/>
            </a:pPr>
            <a:r>
              <a:rPr lang="en-US" altLang="ko-KR" b="1" dirty="0">
                <a:ea typeface="굴림" pitchFamily="50" charset="-127"/>
              </a:rPr>
              <a:t>Packet(1</a:t>
            </a:r>
            <a:r>
              <a:rPr lang="ko-KR" altLang="en-US" b="1" dirty="0">
                <a:ea typeface="굴림" pitchFamily="50" charset="-127"/>
                <a:sym typeface="Symbol" pitchFamily="18" charset="2"/>
              </a:rPr>
              <a:t>  </a:t>
            </a:r>
            <a:r>
              <a:rPr lang="en-US" altLang="ko-KR" b="1" dirty="0">
                <a:ea typeface="굴림" pitchFamily="50" charset="-127"/>
                <a:sym typeface="Symbol" pitchFamily="18" charset="2"/>
              </a:rPr>
              <a:t>...</a:t>
            </a:r>
            <a:r>
              <a:rPr lang="ko-KR" altLang="en-US" b="1" dirty="0">
                <a:ea typeface="굴림" pitchFamily="50" charset="-127"/>
                <a:sym typeface="Symbol" pitchFamily="18" charset="2"/>
              </a:rPr>
              <a:t>   </a:t>
            </a:r>
            <a:r>
              <a:rPr lang="en-US" altLang="ko-KR" b="1" dirty="0">
                <a:ea typeface="굴림" pitchFamily="50" charset="-127"/>
                <a:sym typeface="Symbol" pitchFamily="18" charset="2"/>
              </a:rPr>
              <a:t>n, except j)</a:t>
            </a:r>
            <a:endParaRPr kumimoji="1" lang="ko-KR" altLang="en-US" b="1" dirty="0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cxnSp>
        <p:nvCxnSpPr>
          <p:cNvPr id="2078" name="꺾인 연결선 75"/>
          <p:cNvCxnSpPr>
            <a:cxnSpLocks noChangeShapeType="1"/>
          </p:cNvCxnSpPr>
          <p:nvPr/>
        </p:nvCxnSpPr>
        <p:spPr bwMode="auto">
          <a:xfrm rot="5400000" flipH="1" flipV="1">
            <a:off x="4521994" y="2459832"/>
            <a:ext cx="1587" cy="2101850"/>
          </a:xfrm>
          <a:prstGeom prst="bentConnector3">
            <a:avLst>
              <a:gd name="adj1" fmla="val -32852634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079" name="직사각형 78"/>
          <p:cNvSpPr>
            <a:spLocks noChangeArrowheads="1"/>
          </p:cNvSpPr>
          <p:nvPr/>
        </p:nvSpPr>
        <p:spPr bwMode="auto">
          <a:xfrm>
            <a:off x="2235200" y="3105150"/>
            <a:ext cx="4159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400" b="1">
                <a:ea typeface="굴림" pitchFamily="50" charset="-127"/>
                <a:sym typeface="Symbol" pitchFamily="18" charset="2"/>
              </a:rPr>
              <a:t>   </a:t>
            </a:r>
            <a:endParaRPr lang="ko-KR" altLang="en-US" sz="2400">
              <a:ea typeface="굴림" pitchFamily="50" charset="-127"/>
            </a:endParaRPr>
          </a:p>
        </p:txBody>
      </p:sp>
      <p:sp>
        <p:nvSpPr>
          <p:cNvPr id="81" name="아래쪽 화살표 80"/>
          <p:cNvSpPr/>
          <p:nvPr/>
        </p:nvSpPr>
        <p:spPr bwMode="auto">
          <a:xfrm>
            <a:off x="4329629" y="4326617"/>
            <a:ext cx="418641" cy="605928"/>
          </a:xfrm>
          <a:prstGeom prst="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ko-KR" altLang="en-US">
              <a:ea typeface="굴림" pitchFamily="50" charset="-127"/>
            </a:endParaRPr>
          </a:p>
        </p:txBody>
      </p:sp>
      <p:sp>
        <p:nvSpPr>
          <p:cNvPr id="82" name="Rectangle 126"/>
          <p:cNvSpPr>
            <a:spLocks noChangeArrowheads="1"/>
          </p:cNvSpPr>
          <p:nvPr/>
        </p:nvSpPr>
        <p:spPr bwMode="auto">
          <a:xfrm>
            <a:off x="3856038" y="5022850"/>
            <a:ext cx="1395412" cy="3905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 anchor="ctr"/>
          <a:lstStyle/>
          <a:p>
            <a:pPr algn="ctr" defTabSz="873125" eaLnBrk="1" latinLnBrk="1" hangingPunct="1">
              <a:defRPr/>
            </a:pPr>
            <a:r>
              <a:rPr lang="en-US" altLang="ko-KR" sz="2000" b="1" dirty="0">
                <a:ea typeface="굴림" pitchFamily="50" charset="-127"/>
              </a:rPr>
              <a:t>Packet </a:t>
            </a:r>
            <a:r>
              <a:rPr lang="en-US" altLang="ko-KR" sz="2000" b="1" dirty="0" err="1">
                <a:ea typeface="굴림" pitchFamily="50" charset="-127"/>
              </a:rPr>
              <a:t>p</a:t>
            </a:r>
            <a:r>
              <a:rPr lang="en-US" altLang="ko-KR" sz="2000" b="1" baseline="-25000" dirty="0" err="1">
                <a:ea typeface="굴림" pitchFamily="50" charset="-127"/>
              </a:rPr>
              <a:t>j</a:t>
            </a:r>
            <a:endParaRPr kumimoji="1" lang="ko-KR" altLang="en-US" sz="2000" b="1" baseline="-25000" dirty="0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084" name="TextBox 25"/>
          <p:cNvSpPr txBox="1">
            <a:spLocks noChangeArrowheads="1"/>
          </p:cNvSpPr>
          <p:nvPr/>
        </p:nvSpPr>
        <p:spPr bwMode="auto">
          <a:xfrm>
            <a:off x="1474788" y="5662613"/>
            <a:ext cx="6483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000" b="1">
                <a:solidFill>
                  <a:srgbClr val="FF0000"/>
                </a:solidFill>
                <a:ea typeface="굴림" pitchFamily="50" charset="-127"/>
              </a:rPr>
              <a:t>We can recover the </a:t>
            </a:r>
            <a:r>
              <a:rPr lang="en-US" altLang="ko-KR" sz="2000" b="1" i="1">
                <a:solidFill>
                  <a:srgbClr val="FF0000"/>
                </a:solidFill>
                <a:ea typeface="굴림" pitchFamily="50" charset="-127"/>
              </a:rPr>
              <a:t>Packet</a:t>
            </a:r>
            <a:r>
              <a:rPr lang="en-US" altLang="ko-KR" sz="2000" b="1" i="1" baseline="-25000">
                <a:solidFill>
                  <a:srgbClr val="FF0000"/>
                </a:solidFill>
                <a:ea typeface="굴림" pitchFamily="50" charset="-127"/>
              </a:rPr>
              <a:t>i</a:t>
            </a:r>
            <a:r>
              <a:rPr lang="en-US" altLang="ko-KR" sz="2000" b="1">
                <a:solidFill>
                  <a:srgbClr val="FF0000"/>
                </a:solidFill>
                <a:ea typeface="굴림" pitchFamily="50" charset="-127"/>
              </a:rPr>
              <a:t> by using XOR network coding</a:t>
            </a:r>
            <a:endParaRPr lang="ko-KR" altLang="en-US" sz="2000" b="1">
              <a:solidFill>
                <a:srgbClr val="FF0000"/>
              </a:solidFill>
              <a:ea typeface="굴림" pitchFamily="50" charset="-127"/>
            </a:endParaRPr>
          </a:p>
        </p:txBody>
      </p:sp>
      <p:sp>
        <p:nvSpPr>
          <p:cNvPr id="2085" name="바닥글 개체 틀 24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  <p:sp>
        <p:nvSpPr>
          <p:cNvPr id="2086" name="TextBox 25"/>
          <p:cNvSpPr txBox="1">
            <a:spLocks noChangeArrowheads="1"/>
          </p:cNvSpPr>
          <p:nvPr/>
        </p:nvSpPr>
        <p:spPr bwMode="auto">
          <a:xfrm rot="-5400000">
            <a:off x="953294" y="4287044"/>
            <a:ext cx="4143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800" b="1">
                <a:ea typeface="굴림" pitchFamily="50" charset="-127"/>
              </a:rPr>
              <a:t>…</a:t>
            </a:r>
            <a:endParaRPr lang="ko-KR" altLang="en-US" sz="1800" b="1">
              <a:ea typeface="굴림" pitchFamily="50" charset="-127"/>
            </a:endParaRPr>
          </a:p>
        </p:txBody>
      </p:sp>
      <p:sp>
        <p:nvSpPr>
          <p:cNvPr id="2087" name="TextBox 26"/>
          <p:cNvSpPr txBox="1">
            <a:spLocks noChangeArrowheads="1"/>
          </p:cNvSpPr>
          <p:nvPr/>
        </p:nvSpPr>
        <p:spPr bwMode="auto">
          <a:xfrm rot="-5400000">
            <a:off x="7756525" y="3067050"/>
            <a:ext cx="414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800" b="1">
                <a:ea typeface="굴림" pitchFamily="50" charset="-127"/>
              </a:rPr>
              <a:t>…</a:t>
            </a:r>
            <a:endParaRPr lang="ko-KR" altLang="en-US" sz="1800" b="1">
              <a:ea typeface="굴림" pitchFamily="50" charset="-127"/>
            </a:endParaRPr>
          </a:p>
        </p:txBody>
      </p:sp>
      <p:sp>
        <p:nvSpPr>
          <p:cNvPr id="2088" name="TextBox 27"/>
          <p:cNvSpPr txBox="1">
            <a:spLocks noChangeArrowheads="1"/>
          </p:cNvSpPr>
          <p:nvPr/>
        </p:nvSpPr>
        <p:spPr bwMode="auto">
          <a:xfrm rot="-5400000">
            <a:off x="7745412" y="4113213"/>
            <a:ext cx="415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800" b="1">
                <a:ea typeface="굴림" pitchFamily="50" charset="-127"/>
              </a:rPr>
              <a:t>…</a:t>
            </a:r>
            <a:endParaRPr lang="ko-KR" altLang="en-US" sz="1800" b="1">
              <a:ea typeface="굴림" pitchFamily="50" charset="-127"/>
            </a:endParaRPr>
          </a:p>
        </p:txBody>
      </p:sp>
      <p:sp>
        <p:nvSpPr>
          <p:cNvPr id="2089" name="직사각형 78"/>
          <p:cNvSpPr>
            <a:spLocks noChangeArrowheads="1"/>
          </p:cNvSpPr>
          <p:nvPr/>
        </p:nvSpPr>
        <p:spPr bwMode="auto">
          <a:xfrm>
            <a:off x="4337050" y="3846513"/>
            <a:ext cx="4159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400" b="1">
                <a:ea typeface="굴림" pitchFamily="50" charset="-127"/>
                <a:sym typeface="Symbol" pitchFamily="18" charset="2"/>
              </a:rPr>
              <a:t>   </a:t>
            </a:r>
            <a:endParaRPr lang="ko-KR" altLang="en-US" sz="2400">
              <a:ea typeface="굴림" pitchFamily="50" charset="-127"/>
            </a:endParaRPr>
          </a:p>
        </p:txBody>
      </p:sp>
      <p:graphicFrame>
        <p:nvGraphicFramePr>
          <p:cNvPr id="2050" name="Object 37"/>
          <p:cNvGraphicFramePr>
            <a:graphicFrameLocks noChangeAspect="1"/>
          </p:cNvGraphicFramePr>
          <p:nvPr/>
        </p:nvGraphicFramePr>
        <p:xfrm>
          <a:off x="2190750" y="3149600"/>
          <a:ext cx="404813" cy="333375"/>
        </p:xfrm>
        <a:graphic>
          <a:graphicData uri="http://schemas.openxmlformats.org/presentationml/2006/ole">
            <p:oleObj spid="_x0000_s2050" name="문서" r:id="rId4" imgW="162185" imgH="133689" progId="Word.Document.12">
              <p:embed/>
            </p:oleObj>
          </a:graphicData>
        </a:graphic>
      </p:graphicFrame>
      <p:sp>
        <p:nvSpPr>
          <p:cNvPr id="2090" name="직사각형 78"/>
          <p:cNvSpPr>
            <a:spLocks noChangeArrowheads="1"/>
          </p:cNvSpPr>
          <p:nvPr/>
        </p:nvSpPr>
        <p:spPr bwMode="auto">
          <a:xfrm>
            <a:off x="6502400" y="3073400"/>
            <a:ext cx="4159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400" b="1">
                <a:ea typeface="굴림" pitchFamily="50" charset="-127"/>
                <a:sym typeface="Symbol" pitchFamily="18" charset="2"/>
              </a:rPr>
              <a:t>   </a:t>
            </a:r>
            <a:endParaRPr lang="ko-KR" altLang="en-US" sz="2400">
              <a:ea typeface="굴림" pitchFamily="50" charset="-127"/>
            </a:endParaRPr>
          </a:p>
        </p:txBody>
      </p:sp>
      <p:graphicFrame>
        <p:nvGraphicFramePr>
          <p:cNvPr id="2051" name="Object 38"/>
          <p:cNvGraphicFramePr>
            <a:graphicFrameLocks noChangeAspect="1"/>
          </p:cNvGraphicFramePr>
          <p:nvPr/>
        </p:nvGraphicFramePr>
        <p:xfrm>
          <a:off x="4294188" y="3878263"/>
          <a:ext cx="404812" cy="333375"/>
        </p:xfrm>
        <a:graphic>
          <a:graphicData uri="http://schemas.openxmlformats.org/presentationml/2006/ole">
            <p:oleObj spid="_x0000_s2051" name="문서" r:id="rId5" imgW="162185" imgH="133689" progId="Word.Document.12">
              <p:embed/>
            </p:oleObj>
          </a:graphicData>
        </a:graphic>
      </p:graphicFrame>
      <p:graphicFrame>
        <p:nvGraphicFramePr>
          <p:cNvPr id="2052" name="Object 39"/>
          <p:cNvGraphicFramePr>
            <a:graphicFrameLocks noChangeAspect="1"/>
          </p:cNvGraphicFramePr>
          <p:nvPr/>
        </p:nvGraphicFramePr>
        <p:xfrm>
          <a:off x="6396038" y="3127375"/>
          <a:ext cx="404812" cy="333375"/>
        </p:xfrm>
        <a:graphic>
          <a:graphicData uri="http://schemas.openxmlformats.org/presentationml/2006/ole">
            <p:oleObj spid="_x0000_s2052" name="문서" r:id="rId6" imgW="162185" imgH="133689" progId="Word.Document.12">
              <p:embed/>
            </p:oleObj>
          </a:graphicData>
        </a:graphic>
      </p:graphicFrame>
      <p:graphicFrame>
        <p:nvGraphicFramePr>
          <p:cNvPr id="2053" name="Object 40"/>
          <p:cNvGraphicFramePr>
            <a:graphicFrameLocks noChangeAspect="1"/>
          </p:cNvGraphicFramePr>
          <p:nvPr/>
        </p:nvGraphicFramePr>
        <p:xfrm>
          <a:off x="3457575" y="3263900"/>
          <a:ext cx="176213" cy="146050"/>
        </p:xfrm>
        <a:graphic>
          <a:graphicData uri="http://schemas.openxmlformats.org/presentationml/2006/ole">
            <p:oleObj spid="_x0000_s2053" name="문서" r:id="rId7" imgW="162185" imgH="133689" progId="Word.Document.12">
              <p:embed/>
            </p:oleObj>
          </a:graphicData>
        </a:graphic>
      </p:graphicFrame>
      <p:graphicFrame>
        <p:nvGraphicFramePr>
          <p:cNvPr id="2054" name="Object 41"/>
          <p:cNvGraphicFramePr>
            <a:graphicFrameLocks noChangeAspect="1"/>
          </p:cNvGraphicFramePr>
          <p:nvPr/>
        </p:nvGraphicFramePr>
        <p:xfrm>
          <a:off x="3640138" y="3263900"/>
          <a:ext cx="176212" cy="146050"/>
        </p:xfrm>
        <a:graphic>
          <a:graphicData uri="http://schemas.openxmlformats.org/presentationml/2006/ole">
            <p:oleObj spid="_x0000_s2054" name="문서" r:id="rId8" imgW="162185" imgH="133689" progId="Word.Document.12">
              <p:embed/>
            </p:oleObj>
          </a:graphicData>
        </a:graphic>
      </p:graphicFrame>
      <p:graphicFrame>
        <p:nvGraphicFramePr>
          <p:cNvPr id="2055" name="Object 42"/>
          <p:cNvGraphicFramePr>
            <a:graphicFrameLocks noChangeAspect="1"/>
          </p:cNvGraphicFramePr>
          <p:nvPr/>
        </p:nvGraphicFramePr>
        <p:xfrm>
          <a:off x="3903663" y="3265488"/>
          <a:ext cx="176212" cy="146050"/>
        </p:xfrm>
        <a:graphic>
          <a:graphicData uri="http://schemas.openxmlformats.org/presentationml/2006/ole">
            <p:oleObj spid="_x0000_s2055" name="문서" r:id="rId9" imgW="162185" imgH="133689" progId="Word.Document.12">
              <p:embed/>
            </p:oleObj>
          </a:graphicData>
        </a:graphic>
      </p:graphicFrame>
      <p:graphicFrame>
        <p:nvGraphicFramePr>
          <p:cNvPr id="2056" name="Object 43"/>
          <p:cNvGraphicFramePr>
            <a:graphicFrameLocks noChangeAspect="1"/>
          </p:cNvGraphicFramePr>
          <p:nvPr/>
        </p:nvGraphicFramePr>
        <p:xfrm>
          <a:off x="5211763" y="3252788"/>
          <a:ext cx="176212" cy="146050"/>
        </p:xfrm>
        <a:graphic>
          <a:graphicData uri="http://schemas.openxmlformats.org/presentationml/2006/ole">
            <p:oleObj spid="_x0000_s2056" name="문서" r:id="rId10" imgW="162185" imgH="133689" progId="Word.Document.12">
              <p:embed/>
            </p:oleObj>
          </a:graphicData>
        </a:graphic>
      </p:graphicFrame>
      <p:graphicFrame>
        <p:nvGraphicFramePr>
          <p:cNvPr id="2057" name="Object 44"/>
          <p:cNvGraphicFramePr>
            <a:graphicFrameLocks noChangeAspect="1"/>
          </p:cNvGraphicFramePr>
          <p:nvPr/>
        </p:nvGraphicFramePr>
        <p:xfrm>
          <a:off x="5411788" y="3259138"/>
          <a:ext cx="176212" cy="146050"/>
        </p:xfrm>
        <a:graphic>
          <a:graphicData uri="http://schemas.openxmlformats.org/presentationml/2006/ole">
            <p:oleObj spid="_x0000_s2057" name="문서" r:id="rId11" imgW="162185" imgH="133689" progId="Word.Document.12">
              <p:embed/>
            </p:oleObj>
          </a:graphicData>
        </a:graphic>
      </p:graphicFrame>
      <p:sp>
        <p:nvSpPr>
          <p:cNvPr id="2091" name="TextBox 35"/>
          <p:cNvSpPr txBox="1">
            <a:spLocks noChangeArrowheads="1"/>
          </p:cNvSpPr>
          <p:nvPr/>
        </p:nvSpPr>
        <p:spPr bwMode="auto">
          <a:xfrm>
            <a:off x="762000" y="5397500"/>
            <a:ext cx="800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600" b="1">
                <a:ea typeface="굴림" pitchFamily="50" charset="-127"/>
              </a:rPr>
              <a:t>Sender</a:t>
            </a:r>
            <a:endParaRPr lang="ko-KR" altLang="en-US" sz="1600" b="1">
              <a:ea typeface="굴림" pitchFamily="50" charset="-127"/>
            </a:endParaRPr>
          </a:p>
        </p:txBody>
      </p:sp>
      <p:sp>
        <p:nvSpPr>
          <p:cNvPr id="2092" name="TextBox 36"/>
          <p:cNvSpPr txBox="1">
            <a:spLocks noChangeArrowheads="1"/>
          </p:cNvSpPr>
          <p:nvPr/>
        </p:nvSpPr>
        <p:spPr bwMode="auto">
          <a:xfrm>
            <a:off x="7493000" y="5257800"/>
            <a:ext cx="9493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600" b="1">
                <a:ea typeface="굴림" pitchFamily="50" charset="-127"/>
              </a:rPr>
              <a:t>Receiver</a:t>
            </a:r>
            <a:endParaRPr lang="ko-KR" altLang="en-US" sz="1600" b="1">
              <a:ea typeface="굴림" pitchFamily="50" charset="-127"/>
            </a:endParaRPr>
          </a:p>
        </p:txBody>
      </p:sp>
      <p:sp>
        <p:nvSpPr>
          <p:cNvPr id="2093" name="직사각형 37"/>
          <p:cNvSpPr>
            <a:spLocks noChangeArrowheads="1"/>
          </p:cNvSpPr>
          <p:nvPr/>
        </p:nvSpPr>
        <p:spPr bwMode="auto">
          <a:xfrm>
            <a:off x="3284538" y="2281238"/>
            <a:ext cx="2286000" cy="6604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ko-KR" sz="2400">
                <a:ea typeface="굴림" pitchFamily="50" charset="-127"/>
              </a:rPr>
              <a:t>A      A = 0</a:t>
            </a:r>
            <a:endParaRPr lang="ko-KR" altLang="en-US" sz="2400">
              <a:ea typeface="굴림" pitchFamily="50" charset="-127"/>
            </a:endParaRPr>
          </a:p>
        </p:txBody>
      </p:sp>
      <p:graphicFrame>
        <p:nvGraphicFramePr>
          <p:cNvPr id="2058" name="Object 40"/>
          <p:cNvGraphicFramePr>
            <a:graphicFrameLocks noChangeAspect="1"/>
          </p:cNvGraphicFramePr>
          <p:nvPr/>
        </p:nvGraphicFramePr>
        <p:xfrm>
          <a:off x="4014788" y="2446338"/>
          <a:ext cx="385762" cy="314325"/>
        </p:xfrm>
        <a:graphic>
          <a:graphicData uri="http://schemas.openxmlformats.org/presentationml/2006/ole">
            <p:oleObj spid="_x0000_s2058" name="문서" r:id="rId12" imgW="162679" imgH="133689" progId="Word.Document.12">
              <p:embed/>
            </p:oleObj>
          </a:graphicData>
        </a:graphic>
      </p:graphicFrame>
    </p:spTree>
  </p:cSld>
  <p:clrMapOvr>
    <a:masterClrMapping/>
  </p:clrMapOvr>
  <p:transition advTm="30312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 txBox="1">
            <a:spLocks noGrp="1" noChangeArrowheads="1"/>
          </p:cNvSpPr>
          <p:nvPr/>
        </p:nvSpPr>
        <p:spPr bwMode="gray">
          <a:xfrm>
            <a:off x="8585200" y="260350"/>
            <a:ext cx="381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r" defTabSz="955675" eaLnBrk="1" latinLnBrk="1" hangingPunct="1"/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-</a:t>
            </a:r>
            <a:fld id="{40790036-9FC7-4852-A2F9-353B8918E5EB}" type="slidenum"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pPr algn="r" defTabSz="955675" eaLnBrk="1" latinLnBrk="1" hangingPunct="1"/>
              <a:t>6</a:t>
            </a:fld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0-</a:t>
            </a: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1238" y="5148263"/>
            <a:ext cx="215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1075" y="2373313"/>
            <a:ext cx="228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3449638"/>
            <a:ext cx="49053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6113" y="2081213"/>
            <a:ext cx="2254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0" name="Straight Connector 99"/>
          <p:cNvCxnSpPr/>
          <p:nvPr/>
        </p:nvCxnSpPr>
        <p:spPr bwMode="auto">
          <a:xfrm rot="5400000">
            <a:off x="2455863" y="4359275"/>
            <a:ext cx="1360488" cy="7572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3399632" y="3337719"/>
            <a:ext cx="982662" cy="1524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 bwMode="auto">
          <a:xfrm rot="16200000" flipV="1">
            <a:off x="2321719" y="2677319"/>
            <a:ext cx="1201737" cy="10890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82" name="Rectangle 30"/>
          <p:cNvSpPr txBox="1">
            <a:spLocks noChangeArrowheads="1"/>
          </p:cNvSpPr>
          <p:nvPr/>
        </p:nvSpPr>
        <p:spPr bwMode="auto">
          <a:xfrm>
            <a:off x="627063" y="1270000"/>
            <a:ext cx="7772400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600" b="1" kern="0" dirty="0">
              <a:ea typeface="宋体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1" kern="0" dirty="0">
                <a:ea typeface="宋体" pitchFamily="2" charset="-122"/>
              </a:rPr>
              <a:t>Wireless multicast traffic error control</a:t>
            </a:r>
            <a:endParaRPr lang="en-US" altLang="zh-CN" sz="1600" kern="0" dirty="0">
              <a:ea typeface="宋体" pitchFamily="2" charset="-122"/>
            </a:endParaRPr>
          </a:p>
        </p:txBody>
      </p:sp>
      <p:sp>
        <p:nvSpPr>
          <p:cNvPr id="16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75CF8C91-DDA1-4F5E-A71C-4C8AB3982218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sp>
        <p:nvSpPr>
          <p:cNvPr id="16397" name="바닥글 개체 틀 13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</p:spTree>
  </p:cSld>
  <p:clrMapOvr>
    <a:masterClrMapping/>
  </p:clrMapOvr>
  <p:transition advTm="1567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 txBox="1">
            <a:spLocks noGrp="1" noChangeArrowheads="1"/>
          </p:cNvSpPr>
          <p:nvPr/>
        </p:nvSpPr>
        <p:spPr bwMode="gray">
          <a:xfrm>
            <a:off x="8585200" y="260350"/>
            <a:ext cx="381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r" defTabSz="955675" eaLnBrk="1" latinLnBrk="1" hangingPunct="1"/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-</a:t>
            </a:r>
            <a:fld id="{45002004-6A10-47F0-838E-41B2B1A2A88E}" type="slidenum"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pPr algn="r" defTabSz="955675" eaLnBrk="1" latinLnBrk="1" hangingPunct="1"/>
              <a:t>7</a:t>
            </a:fld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0-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1238" y="5148263"/>
            <a:ext cx="215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1075" y="2373313"/>
            <a:ext cx="228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3449638"/>
            <a:ext cx="49053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6113" y="2081213"/>
            <a:ext cx="2254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0" name="Straight Connector 99"/>
          <p:cNvCxnSpPr/>
          <p:nvPr/>
        </p:nvCxnSpPr>
        <p:spPr bwMode="auto">
          <a:xfrm rot="5400000">
            <a:off x="2455863" y="4359275"/>
            <a:ext cx="1360488" cy="7572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3399632" y="3337719"/>
            <a:ext cx="982662" cy="1524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 bwMode="auto">
          <a:xfrm rot="16200000" flipV="1">
            <a:off x="2321719" y="2677319"/>
            <a:ext cx="1201737" cy="10890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18" name="Rectangle 125"/>
          <p:cNvSpPr>
            <a:spLocks noChangeArrowheads="1"/>
          </p:cNvSpPr>
          <p:nvPr/>
        </p:nvSpPr>
        <p:spPr bwMode="auto">
          <a:xfrm>
            <a:off x="3103563" y="4208463"/>
            <a:ext cx="349250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7419" name="Rectangle 126"/>
          <p:cNvSpPr>
            <a:spLocks noChangeArrowheads="1"/>
          </p:cNvSpPr>
          <p:nvPr/>
        </p:nvSpPr>
        <p:spPr bwMode="auto">
          <a:xfrm>
            <a:off x="2684463" y="4208463"/>
            <a:ext cx="349250" cy="2270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A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7420" name="Rectangle 127"/>
          <p:cNvSpPr>
            <a:spLocks noChangeArrowheads="1"/>
          </p:cNvSpPr>
          <p:nvPr/>
        </p:nvSpPr>
        <p:spPr bwMode="auto">
          <a:xfrm>
            <a:off x="3940175" y="4208463"/>
            <a:ext cx="350838" cy="227012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D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7421" name="Rectangle 128"/>
          <p:cNvSpPr>
            <a:spLocks noChangeArrowheads="1"/>
          </p:cNvSpPr>
          <p:nvPr/>
        </p:nvSpPr>
        <p:spPr bwMode="auto">
          <a:xfrm>
            <a:off x="3521075" y="4208463"/>
            <a:ext cx="349250" cy="22701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C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74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82" name="Rectangle 30"/>
          <p:cNvSpPr txBox="1">
            <a:spLocks noChangeArrowheads="1"/>
          </p:cNvSpPr>
          <p:nvPr/>
        </p:nvSpPr>
        <p:spPr bwMode="auto">
          <a:xfrm>
            <a:off x="627063" y="1270000"/>
            <a:ext cx="7772400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600" b="1" kern="0" dirty="0">
              <a:ea typeface="宋体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1" kern="0" dirty="0">
                <a:ea typeface="宋体" pitchFamily="2" charset="-122"/>
              </a:rPr>
              <a:t>Wireless multicast traffic error control</a:t>
            </a:r>
            <a:endParaRPr lang="en-US" altLang="zh-CN" sz="1600" kern="0" dirty="0">
              <a:ea typeface="宋体" pitchFamily="2" charset="-122"/>
            </a:endParaRPr>
          </a:p>
        </p:txBody>
      </p:sp>
      <p:sp>
        <p:nvSpPr>
          <p:cNvPr id="174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F74F70C6-9A9A-4DB1-9F98-371C37594B21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  <p:sp>
        <p:nvSpPr>
          <p:cNvPr id="17425" name="바닥글 개체 틀 17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</p:spTree>
  </p:cSld>
  <p:clrMapOvr>
    <a:masterClrMapping/>
  </p:clrMapOvr>
  <p:transition advTm="12719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 txBox="1">
            <a:spLocks noGrp="1" noChangeArrowheads="1"/>
          </p:cNvSpPr>
          <p:nvPr/>
        </p:nvSpPr>
        <p:spPr bwMode="gray">
          <a:xfrm>
            <a:off x="8585200" y="260350"/>
            <a:ext cx="381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r" defTabSz="955675" eaLnBrk="1" latinLnBrk="1" hangingPunct="1"/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-</a:t>
            </a:r>
            <a:fld id="{723A6845-B83E-4478-BE80-0857E1B45E30}" type="slidenum"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pPr algn="r" defTabSz="955675" eaLnBrk="1" latinLnBrk="1" hangingPunct="1"/>
              <a:t>8</a:t>
            </a:fld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0-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1238" y="5148263"/>
            <a:ext cx="215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1075" y="2373313"/>
            <a:ext cx="228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3449638"/>
            <a:ext cx="49053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6113" y="2081213"/>
            <a:ext cx="2254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0" name="Straight Connector 99"/>
          <p:cNvCxnSpPr/>
          <p:nvPr/>
        </p:nvCxnSpPr>
        <p:spPr bwMode="auto">
          <a:xfrm rot="5400000">
            <a:off x="2455863" y="4359275"/>
            <a:ext cx="1360488" cy="7572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3399632" y="3337719"/>
            <a:ext cx="982662" cy="1524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 bwMode="auto">
          <a:xfrm rot="16200000" flipV="1">
            <a:off x="2321719" y="2677319"/>
            <a:ext cx="1201737" cy="10890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442" name="Group 202"/>
          <p:cNvGrpSpPr>
            <a:grpSpLocks/>
          </p:cNvGrpSpPr>
          <p:nvPr/>
        </p:nvGrpSpPr>
        <p:grpSpPr bwMode="auto">
          <a:xfrm>
            <a:off x="2130425" y="2663825"/>
            <a:ext cx="1558925" cy="2603500"/>
            <a:chOff x="2188377" y="1709395"/>
            <a:chExt cx="1596545" cy="2459386"/>
          </a:xfrm>
        </p:grpSpPr>
        <p:cxnSp>
          <p:nvCxnSpPr>
            <p:cNvPr id="18451" name="Straight Arrow Connector 178"/>
            <p:cNvCxnSpPr>
              <a:cxnSpLocks noChangeShapeType="1"/>
            </p:cNvCxnSpPr>
            <p:nvPr/>
          </p:nvCxnSpPr>
          <p:spPr bwMode="auto">
            <a:xfrm rot="16200000" flipV="1">
              <a:off x="2128218" y="1769554"/>
              <a:ext cx="1167106" cy="1046788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18452" name="Straight Arrow Connector 179"/>
            <p:cNvCxnSpPr>
              <a:cxnSpLocks noChangeShapeType="1"/>
            </p:cNvCxnSpPr>
            <p:nvPr/>
          </p:nvCxnSpPr>
          <p:spPr bwMode="auto">
            <a:xfrm rot="5400000" flipH="1" flipV="1">
              <a:off x="3322019" y="2230989"/>
              <a:ext cx="826263" cy="995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18453" name="Straight Arrow Connector 185"/>
            <p:cNvCxnSpPr>
              <a:cxnSpLocks noChangeShapeType="1"/>
            </p:cNvCxnSpPr>
            <p:nvPr/>
          </p:nvCxnSpPr>
          <p:spPr bwMode="auto">
            <a:xfrm rot="5400000">
              <a:off x="2303447" y="3223417"/>
              <a:ext cx="1184286" cy="7064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</p:grpSp>
      <p:sp>
        <p:nvSpPr>
          <p:cNvPr id="18443" name="Rectangle 125"/>
          <p:cNvSpPr>
            <a:spLocks noChangeArrowheads="1"/>
          </p:cNvSpPr>
          <p:nvPr/>
        </p:nvSpPr>
        <p:spPr bwMode="auto">
          <a:xfrm>
            <a:off x="3103563" y="4208463"/>
            <a:ext cx="349250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8444" name="Rectangle 126"/>
          <p:cNvSpPr>
            <a:spLocks noChangeArrowheads="1"/>
          </p:cNvSpPr>
          <p:nvPr/>
        </p:nvSpPr>
        <p:spPr bwMode="auto">
          <a:xfrm>
            <a:off x="2684463" y="4208463"/>
            <a:ext cx="349250" cy="2270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A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8445" name="Rectangle 127"/>
          <p:cNvSpPr>
            <a:spLocks noChangeArrowheads="1"/>
          </p:cNvSpPr>
          <p:nvPr/>
        </p:nvSpPr>
        <p:spPr bwMode="auto">
          <a:xfrm>
            <a:off x="3940175" y="4208463"/>
            <a:ext cx="350838" cy="227012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D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8446" name="Rectangle 128"/>
          <p:cNvSpPr>
            <a:spLocks noChangeArrowheads="1"/>
          </p:cNvSpPr>
          <p:nvPr/>
        </p:nvSpPr>
        <p:spPr bwMode="auto">
          <a:xfrm>
            <a:off x="3521075" y="4208463"/>
            <a:ext cx="349250" cy="22701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C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84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82" name="Rectangle 30"/>
          <p:cNvSpPr txBox="1">
            <a:spLocks noChangeArrowheads="1"/>
          </p:cNvSpPr>
          <p:nvPr/>
        </p:nvSpPr>
        <p:spPr bwMode="auto">
          <a:xfrm>
            <a:off x="627063" y="1270000"/>
            <a:ext cx="7772400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600" b="1" kern="0" dirty="0">
              <a:ea typeface="宋体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1" kern="0" dirty="0">
                <a:ea typeface="宋体" pitchFamily="2" charset="-122"/>
              </a:rPr>
              <a:t>Wireless multicast traffic error control</a:t>
            </a:r>
            <a:endParaRPr lang="en-US" altLang="zh-CN" sz="1600" kern="0" dirty="0">
              <a:ea typeface="宋体" pitchFamily="2" charset="-122"/>
            </a:endParaRPr>
          </a:p>
        </p:txBody>
      </p:sp>
      <p:sp>
        <p:nvSpPr>
          <p:cNvPr id="184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44FCC4E8-C989-447A-BABE-9EF3910F587C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  <p:sp>
        <p:nvSpPr>
          <p:cNvPr id="18450" name="바닥글 개체 틀 21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</p:spTree>
  </p:cSld>
  <p:clrMapOvr>
    <a:masterClrMapping/>
  </p:clrMapOvr>
  <p:transition advTm="98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 txBox="1">
            <a:spLocks noGrp="1" noChangeArrowheads="1"/>
          </p:cNvSpPr>
          <p:nvPr/>
        </p:nvSpPr>
        <p:spPr bwMode="gray">
          <a:xfrm>
            <a:off x="8585200" y="260350"/>
            <a:ext cx="381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r" defTabSz="955675" eaLnBrk="1" latinLnBrk="1" hangingPunct="1"/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-</a:t>
            </a:r>
            <a:fld id="{15FC1CD1-52B6-4C23-B74D-C0A6A2FC52C0}" type="slidenum"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pPr algn="r" defTabSz="955675" eaLnBrk="1" latinLnBrk="1" hangingPunct="1"/>
              <a:t>9</a:t>
            </a:fld>
            <a:r>
              <a:rPr lang="en-US" altLang="ko-KR" sz="130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0-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1238" y="5148263"/>
            <a:ext cx="215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1075" y="2373313"/>
            <a:ext cx="228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3449638"/>
            <a:ext cx="49053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6113" y="2081213"/>
            <a:ext cx="2254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0" name="Straight Connector 99"/>
          <p:cNvCxnSpPr/>
          <p:nvPr/>
        </p:nvCxnSpPr>
        <p:spPr bwMode="auto">
          <a:xfrm rot="5400000">
            <a:off x="2455863" y="4359275"/>
            <a:ext cx="1360488" cy="7572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3399632" y="3337719"/>
            <a:ext cx="982662" cy="1524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 bwMode="auto">
          <a:xfrm rot="16200000" flipV="1">
            <a:off x="2321719" y="2677319"/>
            <a:ext cx="1201737" cy="10890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466" name="Group 202"/>
          <p:cNvGrpSpPr>
            <a:grpSpLocks/>
          </p:cNvGrpSpPr>
          <p:nvPr/>
        </p:nvGrpSpPr>
        <p:grpSpPr bwMode="auto">
          <a:xfrm>
            <a:off x="2130425" y="2663825"/>
            <a:ext cx="1558925" cy="2603500"/>
            <a:chOff x="2188377" y="1709395"/>
            <a:chExt cx="1596545" cy="2459386"/>
          </a:xfrm>
        </p:grpSpPr>
        <p:cxnSp>
          <p:nvCxnSpPr>
            <p:cNvPr id="19505" name="Straight Arrow Connector 178"/>
            <p:cNvCxnSpPr>
              <a:cxnSpLocks noChangeShapeType="1"/>
            </p:cNvCxnSpPr>
            <p:nvPr/>
          </p:nvCxnSpPr>
          <p:spPr bwMode="auto">
            <a:xfrm rot="16200000" flipV="1">
              <a:off x="2128218" y="1769554"/>
              <a:ext cx="1167106" cy="1046788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19506" name="Straight Arrow Connector 179"/>
            <p:cNvCxnSpPr>
              <a:cxnSpLocks noChangeShapeType="1"/>
            </p:cNvCxnSpPr>
            <p:nvPr/>
          </p:nvCxnSpPr>
          <p:spPr bwMode="auto">
            <a:xfrm rot="5400000" flipH="1" flipV="1">
              <a:off x="3322019" y="2230989"/>
              <a:ext cx="826263" cy="995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  <p:cxnSp>
          <p:nvCxnSpPr>
            <p:cNvPr id="19507" name="Straight Arrow Connector 185"/>
            <p:cNvCxnSpPr>
              <a:cxnSpLocks noChangeShapeType="1"/>
            </p:cNvCxnSpPr>
            <p:nvPr/>
          </p:nvCxnSpPr>
          <p:spPr bwMode="auto">
            <a:xfrm rot="5400000">
              <a:off x="2303447" y="3223417"/>
              <a:ext cx="1184286" cy="706442"/>
            </a:xfrm>
            <a:prstGeom prst="straightConnector1">
              <a:avLst/>
            </a:prstGeom>
            <a:noFill/>
            <a:ln w="38100" algn="ctr">
              <a:solidFill>
                <a:srgbClr val="FF33CC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9467" name="Group 120"/>
          <p:cNvGrpSpPr>
            <a:grpSpLocks/>
          </p:cNvGrpSpPr>
          <p:nvPr/>
        </p:nvGrpSpPr>
        <p:grpSpPr bwMode="auto">
          <a:xfrm>
            <a:off x="3800475" y="2387600"/>
            <a:ext cx="1606550" cy="227013"/>
            <a:chOff x="3891753" y="2239955"/>
            <a:chExt cx="1643074" cy="214314"/>
          </a:xfrm>
        </p:grpSpPr>
        <p:sp>
          <p:nvSpPr>
            <p:cNvPr id="19497" name="Rectangle 103"/>
            <p:cNvSpPr>
              <a:spLocks noChangeArrowheads="1"/>
            </p:cNvSpPr>
            <p:nvPr/>
          </p:nvSpPr>
          <p:spPr bwMode="auto">
            <a:xfrm>
              <a:off x="3891753" y="2239955"/>
              <a:ext cx="357190" cy="214314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19498" name="Rectangle 106"/>
            <p:cNvSpPr>
              <a:spLocks noChangeArrowheads="1"/>
            </p:cNvSpPr>
            <p:nvPr/>
          </p:nvSpPr>
          <p:spPr bwMode="auto">
            <a:xfrm>
              <a:off x="5177637" y="2239955"/>
              <a:ext cx="357190" cy="214314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19499" name="Rectangle 107"/>
            <p:cNvSpPr>
              <a:spLocks noChangeArrowheads="1"/>
            </p:cNvSpPr>
            <p:nvPr/>
          </p:nvSpPr>
          <p:spPr bwMode="auto">
            <a:xfrm>
              <a:off x="4749009" y="2239955"/>
              <a:ext cx="357190" cy="21431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19500" name="Group 130"/>
            <p:cNvGrpSpPr>
              <a:grpSpLocks/>
            </p:cNvGrpSpPr>
            <p:nvPr/>
          </p:nvGrpSpPr>
          <p:grpSpPr bwMode="auto">
            <a:xfrm>
              <a:off x="4320381" y="2239955"/>
              <a:ext cx="357193" cy="214314"/>
              <a:chOff x="4463257" y="1668451"/>
              <a:chExt cx="357193" cy="214314"/>
            </a:xfrm>
          </p:grpSpPr>
          <p:sp>
            <p:nvSpPr>
              <p:cNvPr id="19501" name="Rectangle 104"/>
              <p:cNvSpPr>
                <a:spLocks noChangeArrowheads="1"/>
              </p:cNvSpPr>
              <p:nvPr/>
            </p:nvSpPr>
            <p:spPr bwMode="auto">
              <a:xfrm>
                <a:off x="4463257" y="1668451"/>
                <a:ext cx="357190" cy="21431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B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19502" name="Group 126"/>
              <p:cNvGrpSpPr>
                <a:grpSpLocks/>
              </p:cNvGrpSpPr>
              <p:nvPr/>
            </p:nvGrpSpPr>
            <p:grpSpPr bwMode="auto">
              <a:xfrm>
                <a:off x="4463257" y="1668451"/>
                <a:ext cx="357193" cy="214314"/>
                <a:chOff x="605604" y="3597277"/>
                <a:chExt cx="357193" cy="214314"/>
              </a:xfrm>
            </p:grpSpPr>
            <p:cxnSp>
              <p:nvCxnSpPr>
                <p:cNvPr id="19503" name="Straight Connector 127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605606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504" name="Straight Connector 128"/>
                <p:cNvCxnSpPr>
                  <a:cxnSpLocks noChangeShapeType="1"/>
                </p:cNvCxnSpPr>
                <p:nvPr/>
              </p:nvCxnSpPr>
              <p:spPr bwMode="auto">
                <a:xfrm>
                  <a:off x="605604" y="3597277"/>
                  <a:ext cx="357191" cy="214314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</p:grpSp>
      <p:grpSp>
        <p:nvGrpSpPr>
          <p:cNvPr id="19468" name="Group 115"/>
          <p:cNvGrpSpPr>
            <a:grpSpLocks/>
          </p:cNvGrpSpPr>
          <p:nvPr/>
        </p:nvGrpSpPr>
        <p:grpSpPr bwMode="auto">
          <a:xfrm>
            <a:off x="241300" y="2417763"/>
            <a:ext cx="1604963" cy="231775"/>
            <a:chOff x="262074" y="1945508"/>
            <a:chExt cx="1738754" cy="231620"/>
          </a:xfrm>
        </p:grpSpPr>
        <p:sp>
          <p:nvSpPr>
            <p:cNvPr id="19488" name="Rectangle 116"/>
            <p:cNvSpPr>
              <a:spLocks noChangeArrowheads="1"/>
            </p:cNvSpPr>
            <p:nvPr/>
          </p:nvSpPr>
          <p:spPr bwMode="auto">
            <a:xfrm>
              <a:off x="1622837" y="1945510"/>
              <a:ext cx="377991" cy="226808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D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19489" name="Rectangle 117"/>
            <p:cNvSpPr>
              <a:spLocks noChangeArrowheads="1"/>
            </p:cNvSpPr>
            <p:nvPr/>
          </p:nvSpPr>
          <p:spPr bwMode="auto">
            <a:xfrm>
              <a:off x="262074" y="1945508"/>
              <a:ext cx="377991" cy="226808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A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19490" name="Group 122"/>
            <p:cNvGrpSpPr>
              <a:grpSpLocks/>
            </p:cNvGrpSpPr>
            <p:nvPr/>
          </p:nvGrpSpPr>
          <p:grpSpPr bwMode="auto">
            <a:xfrm>
              <a:off x="715662" y="1947210"/>
              <a:ext cx="831581" cy="229918"/>
              <a:chOff x="677043" y="1954204"/>
              <a:chExt cx="785821" cy="217246"/>
            </a:xfrm>
          </p:grpSpPr>
          <p:sp>
            <p:nvSpPr>
              <p:cNvPr id="19491" name="Rectangle 92"/>
              <p:cNvSpPr>
                <a:spLocks noChangeArrowheads="1"/>
              </p:cNvSpPr>
              <p:nvPr/>
            </p:nvSpPr>
            <p:spPr bwMode="auto">
              <a:xfrm>
                <a:off x="677043" y="1957137"/>
                <a:ext cx="357190" cy="214313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  <p:grpSp>
            <p:nvGrpSpPr>
              <p:cNvPr id="19492" name="Group 142"/>
              <p:cNvGrpSpPr>
                <a:grpSpLocks/>
              </p:cNvGrpSpPr>
              <p:nvPr/>
            </p:nvGrpSpPr>
            <p:grpSpPr bwMode="auto">
              <a:xfrm>
                <a:off x="1105671" y="1954204"/>
                <a:ext cx="357193" cy="214314"/>
                <a:chOff x="1391423" y="2168517"/>
                <a:chExt cx="357193" cy="214314"/>
              </a:xfrm>
            </p:grpSpPr>
            <p:sp>
              <p:nvSpPr>
                <p:cNvPr id="19493" name="Rectangle 94"/>
                <p:cNvSpPr>
                  <a:spLocks noChangeArrowheads="1"/>
                </p:cNvSpPr>
                <p:nvPr/>
              </p:nvSpPr>
              <p:spPr bwMode="auto">
                <a:xfrm>
                  <a:off x="1391423" y="216851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C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19494" name="Group 126"/>
                <p:cNvGrpSpPr>
                  <a:grpSpLocks/>
                </p:cNvGrpSpPr>
                <p:nvPr/>
              </p:nvGrpSpPr>
              <p:grpSpPr bwMode="auto">
                <a:xfrm>
                  <a:off x="1391423" y="216851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19495" name="Straight Connector 134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496" name="Straight Connector 13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</p:grpSp>
      </p:grpSp>
      <p:sp>
        <p:nvSpPr>
          <p:cNvPr id="19469" name="Rectangle 125"/>
          <p:cNvSpPr>
            <a:spLocks noChangeArrowheads="1"/>
          </p:cNvSpPr>
          <p:nvPr/>
        </p:nvSpPr>
        <p:spPr bwMode="auto">
          <a:xfrm>
            <a:off x="3103563" y="4208463"/>
            <a:ext cx="349250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9470" name="Rectangle 126"/>
          <p:cNvSpPr>
            <a:spLocks noChangeArrowheads="1"/>
          </p:cNvSpPr>
          <p:nvPr/>
        </p:nvSpPr>
        <p:spPr bwMode="auto">
          <a:xfrm>
            <a:off x="2684463" y="4208463"/>
            <a:ext cx="349250" cy="2270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A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9471" name="Rectangle 127"/>
          <p:cNvSpPr>
            <a:spLocks noChangeArrowheads="1"/>
          </p:cNvSpPr>
          <p:nvPr/>
        </p:nvSpPr>
        <p:spPr bwMode="auto">
          <a:xfrm>
            <a:off x="3940175" y="4208463"/>
            <a:ext cx="350838" cy="227012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D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9472" name="Rectangle 128"/>
          <p:cNvSpPr>
            <a:spLocks noChangeArrowheads="1"/>
          </p:cNvSpPr>
          <p:nvPr/>
        </p:nvSpPr>
        <p:spPr bwMode="auto">
          <a:xfrm>
            <a:off x="3521075" y="4208463"/>
            <a:ext cx="349250" cy="22701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C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grpSp>
        <p:nvGrpSpPr>
          <p:cNvPr id="19473" name="Group 156"/>
          <p:cNvGrpSpPr>
            <a:grpSpLocks/>
          </p:cNvGrpSpPr>
          <p:nvPr/>
        </p:nvGrpSpPr>
        <p:grpSpPr bwMode="auto">
          <a:xfrm>
            <a:off x="1638300" y="5795963"/>
            <a:ext cx="1592263" cy="236537"/>
            <a:chOff x="1774035" y="5324107"/>
            <a:chExt cx="1726395" cy="236888"/>
          </a:xfrm>
        </p:grpSpPr>
        <p:sp>
          <p:nvSpPr>
            <p:cNvPr id="19479" name="Rectangle 157"/>
            <p:cNvSpPr>
              <a:spLocks noChangeArrowheads="1"/>
            </p:cNvSpPr>
            <p:nvPr/>
          </p:nvSpPr>
          <p:spPr bwMode="auto">
            <a:xfrm>
              <a:off x="2227621" y="5334187"/>
              <a:ext cx="377991" cy="226807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B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sp>
          <p:nvSpPr>
            <p:cNvPr id="19480" name="Rectangle 160"/>
            <p:cNvSpPr>
              <a:spLocks noChangeArrowheads="1"/>
            </p:cNvSpPr>
            <p:nvPr/>
          </p:nvSpPr>
          <p:spPr bwMode="auto">
            <a:xfrm>
              <a:off x="2681209" y="5334188"/>
              <a:ext cx="377991" cy="22680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751" tIns="48376" rIns="96751" bIns="48376"/>
            <a:lstStyle/>
            <a:p>
              <a:pPr algn="ctr" defTabSz="873125" eaLnBrk="1" latinLnBrk="1" hangingPunct="1"/>
              <a:r>
                <a:rPr kumimoji="1" lang="en-US" altLang="ko-KR" b="1">
                  <a:solidFill>
                    <a:srgbClr val="1A1A70"/>
                  </a:solidFill>
                  <a:latin typeface="Arial" charset="0"/>
                  <a:ea typeface="HY견고딕" pitchFamily="18" charset="-127"/>
                </a:rPr>
                <a:t>C</a:t>
              </a:r>
              <a:endParaRPr kumimoji="1" lang="ko-KR" altLang="en-US" b="1">
                <a:solidFill>
                  <a:srgbClr val="1A1A70"/>
                </a:solidFill>
                <a:latin typeface="Arial" charset="0"/>
                <a:ea typeface="HY견고딕" pitchFamily="18" charset="-127"/>
              </a:endParaRPr>
            </a:p>
          </p:txBody>
        </p:sp>
        <p:grpSp>
          <p:nvGrpSpPr>
            <p:cNvPr id="19481" name="Group 109"/>
            <p:cNvGrpSpPr>
              <a:grpSpLocks/>
            </p:cNvGrpSpPr>
            <p:nvPr/>
          </p:nvGrpSpPr>
          <p:grpSpPr bwMode="auto">
            <a:xfrm>
              <a:off x="1774035" y="5324107"/>
              <a:ext cx="1726395" cy="232121"/>
              <a:chOff x="1774035" y="5324107"/>
              <a:chExt cx="1726395" cy="232121"/>
            </a:xfrm>
          </p:grpSpPr>
          <p:grpSp>
            <p:nvGrpSpPr>
              <p:cNvPr id="19482" name="Group 129"/>
              <p:cNvGrpSpPr>
                <a:grpSpLocks/>
              </p:cNvGrpSpPr>
              <p:nvPr/>
            </p:nvGrpSpPr>
            <p:grpSpPr bwMode="auto">
              <a:xfrm>
                <a:off x="1774035" y="5324107"/>
                <a:ext cx="377992" cy="226807"/>
                <a:chOff x="605604" y="3597277"/>
                <a:chExt cx="357193" cy="214314"/>
              </a:xfrm>
            </p:grpSpPr>
            <p:sp>
              <p:nvSpPr>
                <p:cNvPr id="19484" name="Rectangle 98"/>
                <p:cNvSpPr>
                  <a:spLocks noChangeArrowheads="1"/>
                </p:cNvSpPr>
                <p:nvPr/>
              </p:nvSpPr>
              <p:spPr bwMode="auto">
                <a:xfrm>
                  <a:off x="605605" y="3597277"/>
                  <a:ext cx="357190" cy="21431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defTabSz="873125" eaLnBrk="1" latinLnBrk="1" hangingPunct="1"/>
                  <a:r>
                    <a:rPr kumimoji="1" lang="en-US" altLang="ko-KR" b="1">
                      <a:solidFill>
                        <a:srgbClr val="1A1A70"/>
                      </a:solidFill>
                      <a:latin typeface="Arial" charset="0"/>
                      <a:ea typeface="HY견고딕" pitchFamily="18" charset="-127"/>
                    </a:rPr>
                    <a:t>A</a:t>
                  </a:r>
                  <a:endParaRPr kumimoji="1" lang="ko-KR" altLang="en-US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endParaRPr>
                </a:p>
              </p:txBody>
            </p:sp>
            <p:grpSp>
              <p:nvGrpSpPr>
                <p:cNvPr id="19485" name="Group 123"/>
                <p:cNvGrpSpPr>
                  <a:grpSpLocks/>
                </p:cNvGrpSpPr>
                <p:nvPr/>
              </p:nvGrpSpPr>
              <p:grpSpPr bwMode="auto">
                <a:xfrm>
                  <a:off x="605604" y="3597277"/>
                  <a:ext cx="357193" cy="214314"/>
                  <a:chOff x="605604" y="3597277"/>
                  <a:chExt cx="357193" cy="214314"/>
                </a:xfrm>
              </p:grpSpPr>
              <p:cxnSp>
                <p:nvCxnSpPr>
                  <p:cNvPr id="19486" name="Straight Connector 118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05606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9487" name="Straight Connector 1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05604" y="3597277"/>
                    <a:ext cx="357191" cy="214314"/>
                  </a:xfrm>
                  <a:prstGeom prst="lin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  <p:sp>
            <p:nvSpPr>
              <p:cNvPr id="19483" name="Rectangle 106"/>
              <p:cNvSpPr>
                <a:spLocks noChangeArrowheads="1"/>
              </p:cNvSpPr>
              <p:nvPr/>
            </p:nvSpPr>
            <p:spPr bwMode="auto">
              <a:xfrm>
                <a:off x="3122075" y="5329420"/>
                <a:ext cx="378355" cy="226808"/>
              </a:xfrm>
              <a:prstGeom prst="rect">
                <a:avLst/>
              </a:prstGeom>
              <a:solidFill>
                <a:srgbClr val="00B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defTabSz="873125" eaLnBrk="1" latinLnBrk="1" hangingPunct="1"/>
                <a:r>
                  <a:rPr kumimoji="1" lang="en-US" altLang="ko-KR" b="1">
                    <a:solidFill>
                      <a:srgbClr val="1A1A70"/>
                    </a:solidFill>
                    <a:latin typeface="Arial" charset="0"/>
                    <a:ea typeface="HY견고딕" pitchFamily="18" charset="-127"/>
                  </a:rPr>
                  <a:t>D</a:t>
                </a:r>
                <a:endParaRPr kumimoji="1" lang="ko-KR" altLang="en-US" b="1">
                  <a:solidFill>
                    <a:srgbClr val="1A1A70"/>
                  </a:solidFill>
                  <a:latin typeface="Arial" charset="0"/>
                  <a:ea typeface="HY견고딕" pitchFamily="18" charset="-127"/>
                </a:endParaRPr>
              </a:p>
            </p:txBody>
          </p:sp>
        </p:grpSp>
      </p:grpSp>
      <p:sp>
        <p:nvSpPr>
          <p:cNvPr id="19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15925"/>
          </a:xfrm>
        </p:spPr>
        <p:txBody>
          <a:bodyPr/>
          <a:lstStyle/>
          <a:p>
            <a:r>
              <a:rPr lang="en-US" altLang="ko-KR" sz="2800" smtClean="0">
                <a:latin typeface="Times New Roman" pitchFamily="18" charset="0"/>
                <a:ea typeface="굴림" pitchFamily="50" charset="-127"/>
              </a:rPr>
              <a:t>Multicast with network coding</a:t>
            </a:r>
          </a:p>
        </p:txBody>
      </p:sp>
      <p:sp>
        <p:nvSpPr>
          <p:cNvPr id="82" name="Rectangle 30"/>
          <p:cNvSpPr txBox="1">
            <a:spLocks noChangeArrowheads="1"/>
          </p:cNvSpPr>
          <p:nvPr/>
        </p:nvSpPr>
        <p:spPr bwMode="auto">
          <a:xfrm>
            <a:off x="627063" y="1270000"/>
            <a:ext cx="7772400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600" b="1" kern="0" dirty="0">
              <a:ea typeface="宋体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b="1" kern="0" dirty="0">
                <a:ea typeface="宋体" pitchFamily="2" charset="-122"/>
              </a:rPr>
              <a:t>Wireless multicast traffic error control</a:t>
            </a:r>
            <a:endParaRPr lang="en-US" altLang="zh-CN" sz="1600" kern="0" dirty="0">
              <a:ea typeface="宋体" pitchFamily="2" charset="-122"/>
            </a:endParaRPr>
          </a:p>
        </p:txBody>
      </p:sp>
      <p:sp>
        <p:nvSpPr>
          <p:cNvPr id="19476" name="Rectangle 157"/>
          <p:cNvSpPr>
            <a:spLocks noChangeArrowheads="1"/>
          </p:cNvSpPr>
          <p:nvPr/>
        </p:nvSpPr>
        <p:spPr bwMode="auto">
          <a:xfrm>
            <a:off x="660400" y="2427288"/>
            <a:ext cx="347663" cy="2270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6751" tIns="48376" rIns="96751" bIns="48376"/>
          <a:lstStyle/>
          <a:p>
            <a:pPr algn="ctr" defTabSz="873125" eaLnBrk="1" latinLnBrk="1" hangingPunct="1"/>
            <a:r>
              <a:rPr kumimoji="1" lang="en-US" altLang="ko-KR" b="1">
                <a:solidFill>
                  <a:srgbClr val="1A1A70"/>
                </a:solidFill>
                <a:latin typeface="Arial" charset="0"/>
                <a:ea typeface="HY견고딕" pitchFamily="18" charset="-127"/>
              </a:rPr>
              <a:t>B</a:t>
            </a:r>
            <a:endParaRPr kumimoji="1" lang="ko-KR" altLang="en-US" b="1">
              <a:solidFill>
                <a:srgbClr val="1A1A7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194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442C8D9E-B584-4A5B-ADD8-03099CA3F1B0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19478" name="바닥글 개체 틀 51"/>
          <p:cNvSpPr>
            <a:spLocks noGrp="1"/>
          </p:cNvSpPr>
          <p:nvPr>
            <p:ph type="ftr" sz="quarter" idx="11"/>
          </p:nvPr>
        </p:nvSpPr>
        <p:spPr>
          <a:xfrm>
            <a:off x="5032375" y="6475413"/>
            <a:ext cx="3883025" cy="184150"/>
          </a:xfrm>
          <a:noFill/>
        </p:spPr>
        <p:txBody>
          <a:bodyPr/>
          <a:lstStyle/>
          <a:p>
            <a:r>
              <a:rPr lang="en-US" altLang="zh-CN" smtClean="0"/>
              <a:t>DooJung Lee, et. al, Information and Communications Univ</a:t>
            </a:r>
          </a:p>
        </p:txBody>
      </p:sp>
    </p:spTree>
  </p:cSld>
  <p:clrMapOvr>
    <a:masterClrMapping/>
  </p:clrMapOvr>
  <p:transition advTm="12953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3_802-11-Submissio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17471</TotalTime>
  <Words>1103</Words>
  <Application>Microsoft PowerPoint</Application>
  <PresentationFormat>화면 슬라이드 쇼(4:3)</PresentationFormat>
  <Paragraphs>349</Paragraphs>
  <Slides>19</Slides>
  <Notes>19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19</vt:i4>
      </vt:variant>
    </vt:vector>
  </HeadingPairs>
  <TitlesOfParts>
    <vt:vector size="22" baseType="lpstr">
      <vt:lpstr>13_802-11-Submission</vt:lpstr>
      <vt:lpstr>Document</vt:lpstr>
      <vt:lpstr>문서</vt:lpstr>
      <vt:lpstr>Efficient Error Control Using Network Coding for Multicast Transmission</vt:lpstr>
      <vt:lpstr>Abstract</vt:lpstr>
      <vt:lpstr>슬라이드 3</vt:lpstr>
      <vt:lpstr>Problems of multicast error control in 802.11 </vt:lpstr>
      <vt:lpstr>Brief overview of network coding</vt:lpstr>
      <vt:lpstr>Multicast with network coding</vt:lpstr>
      <vt:lpstr>Multicast with network coding</vt:lpstr>
      <vt:lpstr>Multicast with network coding</vt:lpstr>
      <vt:lpstr>Multicast with network coding</vt:lpstr>
      <vt:lpstr>Multicast with network coding</vt:lpstr>
      <vt:lpstr>Multicast with network coding</vt:lpstr>
      <vt:lpstr>Multicast with network coding</vt:lpstr>
      <vt:lpstr>Multicast with network coding</vt:lpstr>
      <vt:lpstr>Multicast with network coding</vt:lpstr>
      <vt:lpstr>Multicast with network coding</vt:lpstr>
      <vt:lpstr>Multicast with network coding</vt:lpstr>
      <vt:lpstr>Multicast with network coding</vt:lpstr>
      <vt:lpstr>Conclusion &amp; Proposal</vt:lpstr>
      <vt:lpstr>슬라이드 19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Error Control</dc:title>
  <dc:creator>Yonghwan Bang</dc:creator>
  <cp:lastModifiedBy>djlee</cp:lastModifiedBy>
  <cp:revision>611</cp:revision>
  <cp:lastPrinted>1998-02-10T13:28:06Z</cp:lastPrinted>
  <dcterms:created xsi:type="dcterms:W3CDTF">2005-01-17T03:39:05Z</dcterms:created>
  <dcterms:modified xsi:type="dcterms:W3CDTF">2009-01-22T16:05:07Z</dcterms:modified>
</cp:coreProperties>
</file>