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54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94"/>
  </p:normalViewPr>
  <p:slideViewPr>
    <p:cSldViewPr snapToGrid="0" snapToObjects="1">
      <p:cViewPr varScale="1">
        <p:scale>
          <a:sx n="124" d="100"/>
          <a:sy n="124" d="100"/>
        </p:scale>
        <p:origin x="12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4B8D46-BB94-488F-95EC-75E253F8B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BBB72-CBD7-402C-9D8E-F86CF5431A40}" type="datetimeFigureOut">
              <a:rPr lang="en-US"/>
              <a:pPr>
                <a:defRPr/>
              </a:pPr>
              <a:t>7/15/24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4975B-0E28-41A6-B719-EDBB35EDB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0D8E64-7438-4597-890F-A20070D60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75A93-C49C-47F6-91DE-A5A07D6B6C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6692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ECB4E-13D9-47DE-AA01-9AF56AE22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005F7-85BD-4E45-8E20-B4DF5632D4D7}" type="datetimeFigureOut">
              <a:rPr lang="en-US"/>
              <a:pPr>
                <a:defRPr/>
              </a:pPr>
              <a:t>7/15/24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40E55-8A4F-42E0-95E3-AD7502A0A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059CFC-62FF-4DDA-8A6F-BC68AEEFD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8CD15-6992-4563-AF9F-9DFD12D758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8855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D16DFF-38CE-44F6-96AB-B6A4E41DA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4C5D3-8DB0-40DB-AB69-24D4F8667512}" type="datetimeFigureOut">
              <a:rPr lang="en-US"/>
              <a:pPr>
                <a:defRPr/>
              </a:pPr>
              <a:t>7/15/24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8A4C9-9FEB-435D-870E-98060FBD3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0AD30-BEB5-4806-A6F3-78679D11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C94BA-221A-41CB-8C73-EEB3278D2A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1055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3FBC89AD-C07F-4681-A406-41F630CE93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1F5B43D8-83AD-4648-8E4D-3DD65C1375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>
            <a:extLst>
              <a:ext uri="{FF2B5EF4-FFF2-40B4-BE49-F238E27FC236}">
                <a16:creationId xmlns:a16="http://schemas.microsoft.com/office/drawing/2014/main" id="{491780A7-CC14-4323-9864-3A5ABCBE19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E3B4E-2E4D-4410-BD8B-3C1EC4964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831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DBA5A8-3298-4B92-BC7A-CEE42217A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54DAD-F0C2-4986-99A6-AB0366AC7844}" type="datetimeFigureOut">
              <a:rPr lang="en-US"/>
              <a:pPr>
                <a:defRPr/>
              </a:pPr>
              <a:t>7/15/24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E8D9D5-2E1A-4BB9-BCC8-E791A7256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2C082-38A3-4DE2-B336-6F71398FA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1C1DF-4B4E-493E-90BB-9B66DEA5B8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095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49F84-5294-4728-90F8-768A6514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81CE7-5E07-44C9-AABA-0FE4504763DA}" type="datetimeFigureOut">
              <a:rPr lang="en-US"/>
              <a:pPr>
                <a:defRPr/>
              </a:pPr>
              <a:t>7/15/24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D28DA-6BAE-48DB-8956-BA33B8EB5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6CC794-FE0E-4B6A-9D05-BB77ADB00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130AB-731F-48CC-BE94-FEE678719F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22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CB84712-219A-4F7A-B18E-3918C3901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31B85-8133-494C-B19C-CAACDF6ECC94}" type="datetimeFigureOut">
              <a:rPr lang="en-US"/>
              <a:pPr>
                <a:defRPr/>
              </a:pPr>
              <a:t>7/15/24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429927D-82F3-469B-974A-CC32C8BCF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C5697C1-DBC5-4281-9837-B7B5A049A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8F42-3961-408D-B01C-92A84BF12C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1713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465D33C-679F-4696-9EBF-120F32638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70941-35DE-4D50-8D87-0D3E49CDF1B5}" type="datetimeFigureOut">
              <a:rPr lang="en-US"/>
              <a:pPr>
                <a:defRPr/>
              </a:pPr>
              <a:t>7/15/24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B98DA4F-0C7D-4798-8555-D9D9F666E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142DDF1-94FC-4A65-B007-DAAA42C6B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A0743-D50A-459A-9B96-D6E7637C8B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7679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F1572CE-F19B-4355-885A-6C4848880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F34F3-5CD3-4A24-AFE6-19CAD458FEC8}" type="datetimeFigureOut">
              <a:rPr lang="en-US"/>
              <a:pPr>
                <a:defRPr/>
              </a:pPr>
              <a:t>7/15/24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9134A08-8869-4455-B0CA-CDAF9E278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FD945E1-B3AB-4267-947A-E7818BA34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701BF-87A7-495B-9F6C-CF5C2D170A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597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23F9E5A-CC98-40D8-8925-E4A5ADE09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D3461-262C-4331-96FD-087CD8F28B08}" type="datetimeFigureOut">
              <a:rPr lang="en-US"/>
              <a:pPr>
                <a:defRPr/>
              </a:pPr>
              <a:t>7/15/24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961B478-C615-4DD7-AAD8-F6105C874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1CF2995-016B-4678-8C96-9C4EE1079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CF3AF-89C9-445F-9A78-89506AB210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462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C644D0A-DF01-4D6E-9946-4F5800527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6EF19-DDFE-43DC-9065-7412973E7524}" type="datetimeFigureOut">
              <a:rPr lang="en-US"/>
              <a:pPr>
                <a:defRPr/>
              </a:pPr>
              <a:t>7/15/24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943C1C3-19E6-4AEF-8815-8A52E9B90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9CC6D81-011C-42AE-AE6E-4807B974C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9A92B-3140-4DB6-8F4E-1442CEA4CB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3954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4BDCC93-08CD-4D46-902E-4C3EAE43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083FF-59DF-48AE-A9F0-E9498230A754}" type="datetimeFigureOut">
              <a:rPr lang="en-US"/>
              <a:pPr>
                <a:defRPr/>
              </a:pPr>
              <a:t>7/15/24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74C2225-89A2-47CF-BC27-A06F6F9C3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337B46C-BB1E-49AF-85FF-3BBC34D2E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4EE73-73E9-4C86-AC59-26C9772AD5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1614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459EE860-E810-4337-BEC5-ABC2C98114F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FA4F8C64-9EB5-47F5-943A-823DA72AD65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7DF97-47B2-4987-8175-2A8A37E8EB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C0A6BA4C-263C-4C5D-8979-5F0FED104CA5}" type="datetimeFigureOut">
              <a:rPr lang="en-US"/>
              <a:pPr>
                <a:defRPr/>
              </a:pPr>
              <a:t>7/15/24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2253A5-C806-4B2D-8C2F-C4E1D671C0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D59A73-BC2E-4200-ACE3-086AE6BBDE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BA3BEDD-51B2-4680-8991-1229FAFF09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8272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1.ieee802.org/802-nendica/" TargetMode="External"/><Relationship Id="rId2" Type="http://schemas.openxmlformats.org/officeDocument/2006/relationships/hyperlink" Target="https://1.ieee802.org/802-nendica-agenda-2024-07-1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le 1">
            <a:extLst>
              <a:ext uri="{FF2B5EF4-FFF2-40B4-BE49-F238E27FC236}">
                <a16:creationId xmlns:a16="http://schemas.microsoft.com/office/drawing/2014/main" id="{0774C37A-80C0-4B16-9010-B0096D1A1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6277"/>
          </a:xfrm>
        </p:spPr>
        <p:txBody>
          <a:bodyPr/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4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Nendica Session Review, July 2024</a:t>
            </a:r>
            <a:endParaRPr lang="en-US" altLang="en-US" dirty="0"/>
          </a:p>
        </p:txBody>
      </p:sp>
      <p:sp>
        <p:nvSpPr>
          <p:cNvPr id="106499" name="Content Placeholder 2">
            <a:extLst>
              <a:ext uri="{FF2B5EF4-FFF2-40B4-BE49-F238E27FC236}">
                <a16:creationId xmlns:a16="http://schemas.microsoft.com/office/drawing/2014/main" id="{743AE793-4C02-4182-A018-D8F58F02D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649" y="1160980"/>
            <a:ext cx="7772400" cy="5195372"/>
          </a:xfrm>
        </p:spPr>
        <p:txBody>
          <a:bodyPr/>
          <a:lstStyle/>
          <a:p>
            <a:r>
              <a:rPr lang="en-US" altLang="en-US" sz="2000" dirty="0"/>
              <a:t>Meeting slot Thursday 2024-07-18, 08:00-10:00 ET</a:t>
            </a:r>
          </a:p>
          <a:p>
            <a:r>
              <a:rPr lang="en-US" altLang="en-US" sz="2000" dirty="0"/>
              <a:t>Detailed agenda:</a:t>
            </a:r>
          </a:p>
          <a:p>
            <a:pPr lvl="1"/>
            <a:r>
              <a:rPr lang="en-US" altLang="en-US" sz="2000" dirty="0">
                <a:hlinkClick r:id="rId2"/>
              </a:rPr>
              <a:t>https://1.ieee802.org/802-nendica-agenda-2024-07-18</a:t>
            </a:r>
            <a:endParaRPr lang="en-US" altLang="en-US" sz="2000" dirty="0"/>
          </a:p>
          <a:p>
            <a:pPr indent="-285750">
              <a:spcBef>
                <a:spcPts val="480"/>
              </a:spcBef>
              <a:spcAft>
                <a:spcPts val="0"/>
              </a:spcAft>
            </a:pPr>
            <a:r>
              <a:rPr lang="en-US" altLang="en-US" sz="2000" dirty="0"/>
              <a:t>Briefing from IEEE SA editorial staff (Catherine Berger) on IEEE SA White Paper platform and support</a:t>
            </a:r>
          </a:p>
          <a:p>
            <a:pPr indent="-285750">
              <a:spcBef>
                <a:spcPts val="480"/>
              </a:spcBef>
              <a:spcAft>
                <a:spcPts val="0"/>
              </a:spcAft>
            </a:pPr>
            <a:r>
              <a:rPr lang="en-US" altLang="en-US" sz="2000" dirty="0"/>
              <a:t>Study Item on “AI computing network” (AICN) </a:t>
            </a:r>
          </a:p>
          <a:p>
            <a:pPr lvl="1">
              <a:spcBef>
                <a:spcPts val="48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Reviewed two contributions</a:t>
            </a:r>
          </a:p>
          <a:p>
            <a:pPr lvl="1">
              <a:spcBef>
                <a:spcPts val="480"/>
              </a:spcBef>
              <a:spcAft>
                <a:spcPts val="0"/>
              </a:spcAft>
            </a:pP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Reviewed updated draft report</a:t>
            </a:r>
          </a:p>
          <a:p>
            <a:pPr lvl="1">
              <a:spcBef>
                <a:spcPts val="480"/>
              </a:spcBef>
              <a:spcAft>
                <a:spcPts val="0"/>
              </a:spcAft>
            </a:pP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Discussed transition to Work Item</a:t>
            </a:r>
          </a:p>
          <a:p>
            <a:pPr marL="400050"/>
            <a:r>
              <a:rPr lang="en-US" altLang="en-US" sz="2000" dirty="0"/>
              <a:t>Drafted annual </a:t>
            </a:r>
            <a:r>
              <a:rPr lang="en-US" altLang="en-US" sz="2000" dirty="0" err="1"/>
              <a:t>Nendica</a:t>
            </a:r>
            <a:r>
              <a:rPr lang="en-US" altLang="en-US" sz="2000" dirty="0"/>
              <a:t> status report to </a:t>
            </a:r>
            <a:r>
              <a:rPr lang="en-US" altLang="en-US" sz="2000" dirty="0" err="1"/>
              <a:t>ICCom</a:t>
            </a:r>
            <a:endParaRPr lang="en-US" altLang="en-US" sz="2000" dirty="0"/>
          </a:p>
          <a:p>
            <a:pPr marL="400050"/>
            <a:r>
              <a:rPr lang="en-US" altLang="en-US" sz="2000" dirty="0"/>
              <a:t>Future meetings</a:t>
            </a:r>
          </a:p>
          <a:p>
            <a:pPr lvl="2"/>
            <a:r>
              <a:rPr lang="en-US" altLang="en-US" sz="2000" dirty="0"/>
              <a:t>Thursdays, 08:00-10:00 ET, biweekly beginning 2024-07-25 (request)</a:t>
            </a:r>
          </a:p>
          <a:p>
            <a:r>
              <a:rPr lang="en-US" altLang="en-US" sz="2000" dirty="0"/>
              <a:t>Details:</a:t>
            </a:r>
          </a:p>
          <a:p>
            <a:pPr lvl="1"/>
            <a:r>
              <a:rPr lang="en-US" altLang="en-US" sz="2000" dirty="0">
                <a:hlinkClick r:id="rId3"/>
              </a:rPr>
              <a:t>https://1.ieee802.org/802-nendica/</a:t>
            </a:r>
            <a:endParaRPr lang="en-US" sz="20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000" b="0" dirty="0">
                <a:effectLst/>
              </a:rPr>
            </a:br>
            <a:r>
              <a:rPr lang="en-US" sz="2000" b="0" i="0" u="none" strike="noStrike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48</a:t>
            </a:r>
            <a:endParaRPr lang="en-US" sz="2000" b="0" dirty="0">
              <a:effectLst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2DC6A99-81F1-0988-D16E-80C6BB4E1A9E}"/>
              </a:ext>
            </a:extLst>
          </p:cNvPr>
          <p:cNvSpPr txBox="1">
            <a:spLocks/>
          </p:cNvSpPr>
          <p:nvPr/>
        </p:nvSpPr>
        <p:spPr>
          <a:xfrm>
            <a:off x="3274488" y="64855"/>
            <a:ext cx="5541031" cy="267166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r">
              <a:defRPr/>
            </a:pPr>
            <a:r>
              <a:rPr lang="en-US" sz="1400" dirty="0"/>
              <a:t>Mentor DCN 802.1-24-0040-00-ICne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E98279-22E7-A002-87BF-0A204ACEFB20}"/>
              </a:ext>
            </a:extLst>
          </p:cNvPr>
          <p:cNvSpPr txBox="1"/>
          <p:nvPr/>
        </p:nvSpPr>
        <p:spPr>
          <a:xfrm>
            <a:off x="7469312" y="1162005"/>
            <a:ext cx="1346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highlight>
                  <a:srgbClr val="FFFF00"/>
                </a:highlight>
              </a:rPr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40445319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104</Words>
  <Application>Microsoft Macintosh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1_Custom Design</vt:lpstr>
      <vt:lpstr>Nendica Session Review, July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Promotion</dc:title>
  <dc:creator>Roger Marks</dc:creator>
  <cp:lastModifiedBy>Roger Marks</cp:lastModifiedBy>
  <cp:revision>14</cp:revision>
  <dcterms:created xsi:type="dcterms:W3CDTF">2020-07-18T16:32:13Z</dcterms:created>
  <dcterms:modified xsi:type="dcterms:W3CDTF">2024-07-15T23:55:05Z</dcterms:modified>
</cp:coreProperties>
</file>