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543" r:id="rId2"/>
    <p:sldId id="544" r:id="rId3"/>
    <p:sldId id="545" r:id="rId4"/>
  </p:sldIdLst>
  <p:sldSz cx="9144000" cy="6858000" type="screen4x3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9" roundtripDataSignature="AMtx7mja3xeR6tGT7tde5f7SfafSdwjbi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nos Farka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279B788-0238-4761-B9E4-79FEB8246669}">
  <a:tblStyle styleId="{0279B788-0238-4761-B9E4-79FEB824666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033DD8C-A037-4B77-9AB3-65EA32B70A26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77"/>
  </p:normalViewPr>
  <p:slideViewPr>
    <p:cSldViewPr snapToGrid="0">
      <p:cViewPr varScale="1">
        <p:scale>
          <a:sx n="116" d="100"/>
          <a:sy n="116" d="100"/>
        </p:scale>
        <p:origin x="152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21" Type="http://schemas.openxmlformats.org/officeDocument/2006/relationships/presProps" Target="presProps.xml"/><Relationship Id="rId3" Type="http://schemas.openxmlformats.org/officeDocument/2006/relationships/slide" Target="slides/slide2.xml"/><Relationship Id="rId120" Type="http://schemas.openxmlformats.org/officeDocument/2006/relationships/commentAuthors" Target="commentAuthors.xml"/><Relationship Id="rId124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23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19" Type="http://customschemas.google.com/relationships/presentationmetadata" Target="metadata"/><Relationship Id="rId122" Type="http://schemas.openxmlformats.org/officeDocument/2006/relationships/viewProps" Target="viewProps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0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0" name="Google Shape;60;p1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2" name="Google Shape;62;p1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16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1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9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9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9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6" r:id="rId2"/>
    <p:sldLayoutId id="2147483657" r:id="rId3"/>
    <p:sldLayoutId id="2147483658" r:id="rId4"/>
    <p:sldLayoutId id="2147483659" r:id="rId5"/>
    <p:sldLayoutId id="2147483660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1.ieee802.org/nendica-aic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1.ieee802.org/802-nendica-agenda-2024-07-1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43" y="44624"/>
            <a:ext cx="8816295" cy="936104"/>
          </a:xfrm>
        </p:spPr>
        <p:txBody>
          <a:bodyPr/>
          <a:lstStyle/>
          <a:p>
            <a:pPr eaLnBrk="1" hangingPunct="1"/>
            <a:r>
              <a:rPr lang="en-CA" altLang="en-US" sz="3600" dirty="0">
                <a:latin typeface="+mj-lt"/>
              </a:rPr>
              <a:t>Nendica Meetings since Nov Plenary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59F4E084-1667-9A4D-9FE3-5575AF5A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4182"/>
            <a:ext cx="8229600" cy="5299124"/>
          </a:xfrm>
        </p:spPr>
        <p:txBody>
          <a:bodyPr/>
          <a:lstStyle/>
          <a:p>
            <a:pPr>
              <a:tabLst>
                <a:tab pos="7772400" algn="l"/>
              </a:tabLst>
            </a:pPr>
            <a:r>
              <a:rPr lang="en-US" sz="2200" dirty="0">
                <a:latin typeface="+mn-lt"/>
              </a:rPr>
              <a:t>Meeting alternate Thursdays (09:00-11:00 ET)</a:t>
            </a:r>
          </a:p>
          <a:p>
            <a:pPr>
              <a:tabLst>
                <a:tab pos="7772400" algn="l"/>
              </a:tabLst>
            </a:pPr>
            <a:r>
              <a:rPr lang="en-US" sz="2200" dirty="0">
                <a:latin typeface="+mn-lt"/>
              </a:rPr>
              <a:t>Authorized to add ad </a:t>
            </a:r>
            <a:r>
              <a:rPr lang="en-US" sz="2200" dirty="0" err="1">
                <a:latin typeface="+mn-lt"/>
              </a:rPr>
              <a:t>hocs</a:t>
            </a:r>
            <a:r>
              <a:rPr lang="en-US" sz="2200" dirty="0">
                <a:latin typeface="+mn-lt"/>
              </a:rPr>
              <a:t> if necessary</a:t>
            </a:r>
          </a:p>
          <a:p>
            <a:pPr>
              <a:tabLst>
                <a:tab pos="7772400" algn="l"/>
              </a:tabLst>
            </a:pPr>
            <a:r>
              <a:rPr lang="en-US" sz="2200" dirty="0">
                <a:latin typeface="+mn-lt"/>
              </a:rPr>
              <a:t>5 meetings since March 2024 802 Plenary</a:t>
            </a:r>
          </a:p>
        </p:txBody>
      </p:sp>
      <p:sp>
        <p:nvSpPr>
          <p:cNvPr id="23557" name="Slide Number Placeholder 7">
            <a:extLst>
              <a:ext uri="{FF2B5EF4-FFF2-40B4-BE49-F238E27FC236}">
                <a16:creationId xmlns:a16="http://schemas.microsoft.com/office/drawing/2014/main" id="{4D501E56-76FC-7E44-AD0F-8BCBA809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B000D0-3218-154D-BCE4-4B494D63452F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5CCC3F6-3E50-4B48-BCFF-652FC2811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280272"/>
              </p:ext>
            </p:extLst>
          </p:nvPr>
        </p:nvGraphicFramePr>
        <p:xfrm>
          <a:off x="2813769" y="2546258"/>
          <a:ext cx="2275205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500">
                  <a:extLst>
                    <a:ext uri="{9D8B030D-6E8A-4147-A177-3AD203B41FA5}">
                      <a16:colId xmlns:a16="http://schemas.microsoft.com/office/drawing/2014/main" val="4264830408"/>
                    </a:ext>
                  </a:extLst>
                </a:gridCol>
                <a:gridCol w="1195705">
                  <a:extLst>
                    <a:ext uri="{9D8B030D-6E8A-4147-A177-3AD203B41FA5}">
                      <a16:colId xmlns:a16="http://schemas.microsoft.com/office/drawing/2014/main" val="1652606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+mn-lt"/>
                        </a:rPr>
                        <a:t>Attendance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212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2024-03-21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11</a:t>
                      </a:r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561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2024-04-11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12</a:t>
                      </a:r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02238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2024-04-18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15</a:t>
                      </a:r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6464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2024-05-02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15</a:t>
                      </a:r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821941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2024-05-16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53332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2024-05-30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10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007086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2024-06-27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12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789523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392767446"/>
                  </a:ext>
                </a:extLst>
              </a:tr>
            </a:tbl>
          </a:graphicData>
        </a:graphic>
      </p:graphicFrame>
      <p:sp>
        <p:nvSpPr>
          <p:cNvPr id="7" name="Google Shape;938;p43">
            <a:extLst>
              <a:ext uri="{FF2B5EF4-FFF2-40B4-BE49-F238E27FC236}">
                <a16:creationId xmlns:a16="http://schemas.microsoft.com/office/drawing/2014/main" id="{C910A3A2-4C3A-473A-A2D6-D4D09F790FD2}"/>
              </a:ext>
            </a:extLst>
          </p:cNvPr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52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59F4E084-1667-9A4D-9FE3-5575AF5A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203" y="788895"/>
            <a:ext cx="8956797" cy="5932579"/>
          </a:xfrm>
        </p:spPr>
        <p:txBody>
          <a:bodyPr/>
          <a:lstStyle/>
          <a:p>
            <a:pPr>
              <a:tabLst>
                <a:tab pos="7772400" algn="l"/>
              </a:tabLst>
            </a:pPr>
            <a:r>
              <a:rPr lang="en-US" altLang="en-US" dirty="0">
                <a:latin typeface="+mn-lt"/>
              </a:rPr>
              <a:t>Study Item: </a:t>
            </a:r>
            <a:r>
              <a:rPr lang="en-US" altLang="en-US" i="1" dirty="0">
                <a:latin typeface="+mn-lt"/>
              </a:rPr>
              <a:t>AI Computing Network (AICN)</a:t>
            </a:r>
          </a:p>
          <a:p>
            <a:pPr lvl="1">
              <a:tabLst>
                <a:tab pos="7772400" algn="l"/>
              </a:tabLst>
            </a:pPr>
            <a:r>
              <a:rPr lang="en-US" altLang="en-US" sz="2400" i="1" dirty="0">
                <a:latin typeface="+mn-lt"/>
                <a:hlinkClick r:id="rId2"/>
              </a:rPr>
              <a:t>https://1.ieee802.org/nendica-aicn/</a:t>
            </a:r>
            <a:endParaRPr lang="en-US" altLang="en-US" sz="2400" i="1" dirty="0">
              <a:latin typeface="+mn-lt"/>
            </a:endParaRPr>
          </a:p>
          <a:p>
            <a:pPr lvl="1">
              <a:tabLst>
                <a:tab pos="7772400" algn="l"/>
              </a:tabLst>
            </a:pPr>
            <a:r>
              <a:rPr lang="en-US" altLang="en-US" sz="2400" i="1" dirty="0">
                <a:latin typeface="+mn-lt"/>
              </a:rPr>
              <a:t>Initiated 2024-03-14</a:t>
            </a:r>
          </a:p>
          <a:p>
            <a:pPr lvl="1">
              <a:tabLst>
                <a:tab pos="7772400" algn="l"/>
              </a:tabLst>
            </a:pPr>
            <a:r>
              <a:rPr lang="en-US" altLang="en-US" sz="2400" i="1" dirty="0">
                <a:latin typeface="+mn-lt"/>
              </a:rPr>
              <a:t>4 contribution topics presented (some multiple times)</a:t>
            </a:r>
          </a:p>
          <a:p>
            <a:pPr lvl="1">
              <a:tabLst>
                <a:tab pos="7772400" algn="l"/>
              </a:tabLst>
            </a:pPr>
            <a:r>
              <a:rPr lang="en-US" altLang="en-US" sz="2400" i="1" dirty="0">
                <a:latin typeface="+mn-lt"/>
              </a:rPr>
              <a:t>Draft report at Rev. 2</a:t>
            </a:r>
          </a:p>
          <a:p>
            <a:pPr>
              <a:tabLst>
                <a:tab pos="7772400" algn="l"/>
              </a:tabLst>
            </a:pPr>
            <a:r>
              <a:rPr lang="en-US" altLang="en-US" sz="3600" dirty="0">
                <a:latin typeface="+mn-lt"/>
              </a:rPr>
              <a:t>Vetting topics</a:t>
            </a:r>
            <a:endParaRPr lang="en-US" altLang="en-US" dirty="0">
              <a:latin typeface="+mn-lt"/>
            </a:endParaRPr>
          </a:p>
          <a:p>
            <a:pPr lvl="1">
              <a:tabLst>
                <a:tab pos="7772400" algn="l"/>
              </a:tabLst>
            </a:pPr>
            <a:r>
              <a:rPr lang="en-US" altLang="en-US" sz="2400" i="1" dirty="0">
                <a:latin typeface="+mn-lt"/>
              </a:rPr>
              <a:t>Informative Annex Project Proposal for IEEE Std 802.1CB Sequence Recovery Function Configuration</a:t>
            </a:r>
          </a:p>
          <a:p>
            <a:pPr lvl="1">
              <a:tabLst>
                <a:tab pos="7772400" algn="l"/>
              </a:tabLst>
            </a:pPr>
            <a:r>
              <a:rPr lang="en-US" altLang="en-US" sz="2400" dirty="0">
                <a:latin typeface="+mn-lt"/>
              </a:rPr>
              <a:t>Lisa Maile</a:t>
            </a:r>
          </a:p>
          <a:p>
            <a:pPr lvl="1">
              <a:tabLst>
                <a:tab pos="7772400" algn="l"/>
              </a:tabLst>
            </a:pPr>
            <a:r>
              <a:rPr lang="en-US" altLang="en-US" sz="2400" dirty="0">
                <a:latin typeface="+mn-lt"/>
              </a:rPr>
              <a:t>It was agreed (informally, none dissenting) that "</a:t>
            </a:r>
            <a:r>
              <a:rPr lang="en-US" altLang="en-US" sz="2400" i="1" dirty="0" err="1">
                <a:latin typeface="+mn-lt"/>
              </a:rPr>
              <a:t>Nendica</a:t>
            </a:r>
            <a:r>
              <a:rPr lang="en-US" altLang="en-US" sz="2400" i="1" dirty="0">
                <a:latin typeface="+mn-lt"/>
              </a:rPr>
              <a:t> agrees that the vetting of this proposal is complete and asserts that it is ready to be presented to TSN</a:t>
            </a:r>
            <a:r>
              <a:rPr lang="en-US" altLang="en-US" sz="2400" dirty="0">
                <a:latin typeface="+mn-lt"/>
              </a:rPr>
              <a:t>.”</a:t>
            </a:r>
          </a:p>
          <a:p>
            <a:pPr lvl="2">
              <a:tabLst>
                <a:tab pos="7772400" algn="l"/>
              </a:tabLst>
            </a:pPr>
            <a:r>
              <a:rPr lang="en-US" altLang="en-US" sz="1400" dirty="0">
                <a:latin typeface="+mn-lt"/>
              </a:rPr>
              <a:t>2024-05-02</a:t>
            </a:r>
          </a:p>
        </p:txBody>
      </p:sp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745" y="-2799"/>
            <a:ext cx="8612510" cy="936104"/>
          </a:xfrm>
        </p:spPr>
        <p:txBody>
          <a:bodyPr/>
          <a:lstStyle/>
          <a:p>
            <a:pPr eaLnBrk="1" hangingPunct="1"/>
            <a:r>
              <a:rPr lang="en-CA" altLang="en-US" sz="3600" dirty="0">
                <a:latin typeface="+mj-lt"/>
              </a:rPr>
              <a:t>Nendica Activity since Nov Plenary</a:t>
            </a:r>
          </a:p>
        </p:txBody>
      </p:sp>
      <p:sp>
        <p:nvSpPr>
          <p:cNvPr id="23557" name="Slide Number Placeholder 7">
            <a:extLst>
              <a:ext uri="{FF2B5EF4-FFF2-40B4-BE49-F238E27FC236}">
                <a16:creationId xmlns:a16="http://schemas.microsoft.com/office/drawing/2014/main" id="{4D501E56-76FC-7E44-AD0F-8BCBA809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B000D0-3218-154D-BCE4-4B494D63452F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" name="Google Shape;938;p43">
            <a:extLst>
              <a:ext uri="{FF2B5EF4-FFF2-40B4-BE49-F238E27FC236}">
                <a16:creationId xmlns:a16="http://schemas.microsoft.com/office/drawing/2014/main" id="{F653AE36-4C6D-4D9B-AE5C-FC414F79FCB8}"/>
              </a:ext>
            </a:extLst>
          </p:cNvPr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06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59F4E084-1667-9A4D-9FE3-5575AF5A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203" y="788895"/>
            <a:ext cx="8956797" cy="5932579"/>
          </a:xfrm>
        </p:spPr>
        <p:txBody>
          <a:bodyPr/>
          <a:lstStyle/>
          <a:p>
            <a:pPr marL="571500" lvl="1" indent="0">
              <a:buNone/>
              <a:tabLst>
                <a:tab pos="7772400" algn="l"/>
              </a:tabLst>
            </a:pPr>
            <a:endParaRPr lang="en-US" altLang="en-US" sz="2400" dirty="0">
              <a:latin typeface="+mn-lt"/>
            </a:endParaRPr>
          </a:p>
          <a:p>
            <a:pPr>
              <a:tabLst>
                <a:tab pos="7772400" algn="l"/>
              </a:tabLst>
            </a:pPr>
            <a:r>
              <a:rPr lang="en-US" altLang="en-US" sz="3600" dirty="0">
                <a:latin typeface="+mn-lt"/>
              </a:rPr>
              <a:t>Thursday 8-10 AM</a:t>
            </a:r>
          </a:p>
          <a:p>
            <a:pPr>
              <a:tabLst>
                <a:tab pos="7772400" algn="l"/>
              </a:tabLst>
            </a:pPr>
            <a:r>
              <a:rPr lang="en-US" altLang="en-US" sz="3600" dirty="0">
                <a:latin typeface="+mn-lt"/>
              </a:rPr>
              <a:t>Drummond Ouest Centre - Level 3</a:t>
            </a:r>
          </a:p>
          <a:p>
            <a:pPr>
              <a:tabLst>
                <a:tab pos="7772400" algn="l"/>
              </a:tabLst>
            </a:pPr>
            <a:r>
              <a:rPr lang="en-US" altLang="en-US" sz="2400" dirty="0">
                <a:latin typeface="+mn-lt"/>
                <a:hlinkClick r:id="rId2"/>
              </a:rPr>
              <a:t>https://1.ieee802.org/802-nendica-agenda-2024-07-18</a:t>
            </a:r>
            <a:endParaRPr lang="en-US" altLang="en-US" sz="2400" dirty="0">
              <a:latin typeface="+mn-lt"/>
            </a:endParaRPr>
          </a:p>
          <a:p>
            <a:pPr>
              <a:tabLst>
                <a:tab pos="7772400" algn="l"/>
              </a:tabLst>
            </a:pPr>
            <a:r>
              <a:rPr lang="en-US" altLang="en-US" sz="3600" dirty="0">
                <a:latin typeface="+mn-lt"/>
              </a:rPr>
              <a:t>AICN Study Item</a:t>
            </a:r>
            <a:endParaRPr lang="en-US" altLang="en-US" dirty="0">
              <a:latin typeface="+mn-lt"/>
            </a:endParaRPr>
          </a:p>
          <a:p>
            <a:pPr lvl="1">
              <a:tabLst>
                <a:tab pos="7772400" algn="l"/>
              </a:tabLst>
            </a:pPr>
            <a:r>
              <a:rPr lang="en-US" altLang="en-US" sz="2400" i="1" dirty="0">
                <a:latin typeface="+mn-lt"/>
              </a:rPr>
              <a:t>Update to draft report</a:t>
            </a:r>
          </a:p>
          <a:p>
            <a:pPr lvl="1">
              <a:tabLst>
                <a:tab pos="7772400" algn="l"/>
              </a:tabLst>
            </a:pPr>
            <a:r>
              <a:rPr lang="en-US" altLang="en-US" sz="2400" i="1" dirty="0">
                <a:latin typeface="+mn-lt"/>
              </a:rPr>
              <a:t>2 contributions</a:t>
            </a:r>
          </a:p>
          <a:p>
            <a:pPr lvl="1">
              <a:tabLst>
                <a:tab pos="7772400" algn="l"/>
              </a:tabLst>
            </a:pPr>
            <a:r>
              <a:rPr lang="en-US" altLang="en-US" sz="2400" i="1" dirty="0">
                <a:latin typeface="+mn-lt"/>
              </a:rPr>
              <a:t>Discussion </a:t>
            </a:r>
            <a:r>
              <a:rPr lang="en-US" altLang="en-US" sz="2400" i="1">
                <a:latin typeface="+mn-lt"/>
              </a:rPr>
              <a:t>on initiating Work Item</a:t>
            </a:r>
            <a:endParaRPr lang="en-US" altLang="en-US" sz="2400" i="1" dirty="0">
              <a:latin typeface="+mn-lt"/>
            </a:endParaRPr>
          </a:p>
        </p:txBody>
      </p:sp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745" y="-2799"/>
            <a:ext cx="8612510" cy="936104"/>
          </a:xfrm>
        </p:spPr>
        <p:txBody>
          <a:bodyPr/>
          <a:lstStyle/>
          <a:p>
            <a:pPr eaLnBrk="1" hangingPunct="1"/>
            <a:r>
              <a:rPr lang="en-CA" altLang="en-US" sz="3600" dirty="0" err="1">
                <a:latin typeface="+mj-lt"/>
              </a:rPr>
              <a:t>Nendica</a:t>
            </a:r>
            <a:r>
              <a:rPr lang="en-CA" altLang="en-US" sz="3600" dirty="0">
                <a:latin typeface="+mj-lt"/>
              </a:rPr>
              <a:t> Agenda 2024-07-18</a:t>
            </a:r>
          </a:p>
        </p:txBody>
      </p:sp>
      <p:sp>
        <p:nvSpPr>
          <p:cNvPr id="23557" name="Slide Number Placeholder 7">
            <a:extLst>
              <a:ext uri="{FF2B5EF4-FFF2-40B4-BE49-F238E27FC236}">
                <a16:creationId xmlns:a16="http://schemas.microsoft.com/office/drawing/2014/main" id="{4D501E56-76FC-7E44-AD0F-8BCBA809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B000D0-3218-154D-BCE4-4B494D63452F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" name="Google Shape;938;p43">
            <a:extLst>
              <a:ext uri="{FF2B5EF4-FFF2-40B4-BE49-F238E27FC236}">
                <a16:creationId xmlns:a16="http://schemas.microsoft.com/office/drawing/2014/main" id="{F653AE36-4C6D-4D9B-AE5C-FC414F79FCB8}"/>
              </a:ext>
            </a:extLst>
          </p:cNvPr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0550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174</Words>
  <Application>Microsoft Macintosh PowerPoint</Application>
  <PresentationFormat>On-screen Show (4:3)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Calibri</vt:lpstr>
      <vt:lpstr>1_Custom Design</vt:lpstr>
      <vt:lpstr>Nendica Meetings since Nov Plenary</vt:lpstr>
      <vt:lpstr>Nendica Activity since Nov Plenary</vt:lpstr>
      <vt:lpstr>Nendica Agenda 2024-07-18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November 2022</dc:title>
  <dc:creator>Glenn Parsons</dc:creator>
  <cp:lastModifiedBy>Roger Marks</cp:lastModifiedBy>
  <cp:revision>51</cp:revision>
  <dcterms:created xsi:type="dcterms:W3CDTF">2020-07-16T23:14:40Z</dcterms:created>
  <dcterms:modified xsi:type="dcterms:W3CDTF">2024-07-14T22:16:48Z</dcterms:modified>
</cp:coreProperties>
</file>