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544" r:id="rId2"/>
    <p:sldId id="54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94"/>
  </p:normalViewPr>
  <p:slideViewPr>
    <p:cSldViewPr snapToGrid="0" snapToObjects="1">
      <p:cViewPr>
        <p:scale>
          <a:sx n="150" d="100"/>
          <a:sy n="150" d="100"/>
        </p:scale>
        <p:origin x="520" y="-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B8D46-BB94-488F-95EC-75E253F8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BB72-CBD7-402C-9D8E-F86CF5431A40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4975B-0E28-41A6-B719-EDBB35ED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D8E64-7438-4597-890F-A20070D6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5A93-C49C-47F6-91DE-A5A07D6B6C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69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ECB4E-13D9-47DE-AA01-9AF56AE2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005F7-85BD-4E45-8E20-B4DF5632D4D7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40E55-8A4F-42E0-95E3-AD7502A0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59CFC-62FF-4DDA-8A6F-BC68AEEF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8CD15-6992-4563-AF9F-9DFD12D758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85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6DFF-38CE-44F6-96AB-B6A4E41D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4C5D3-8DB0-40DB-AB69-24D4F8667512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8A4C9-9FEB-435D-870E-98060FBD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0AD30-BEB5-4806-A6F3-78679D11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C94BA-221A-41CB-8C73-EEB3278D2A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055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FBC89AD-C07F-4681-A406-41F630CE9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1F5B43D8-83AD-4648-8E4D-3DD65C137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491780A7-CC14-4323-9864-3A5ABCBE1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3B4E-2E4D-4410-BD8B-3C1EC496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3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BA5A8-3298-4B92-BC7A-CEE42217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4DAD-F0C2-4986-99A6-AB0366AC7844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8D9D5-2E1A-4BB9-BCC8-E791A725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2C082-38A3-4DE2-B336-6F71398F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1C1DF-4B4E-493E-90BB-9B66DEA5B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09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49F84-5294-4728-90F8-768A6514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1CE7-5E07-44C9-AABA-0FE4504763DA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D28DA-6BAE-48DB-8956-BA33B8EB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C794-FE0E-4B6A-9D05-BB77ADB0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130AB-731F-48CC-BE94-FEE678719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2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B84712-219A-4F7A-B18E-3918C390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1B85-8133-494C-B19C-CAACDF6ECC94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9927D-82F3-469B-974A-CC32C8BC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5697C1-DBC5-4281-9837-B7B5A049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8F42-3961-408D-B01C-92A84BF12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71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65D33C-679F-4696-9EBF-120F3263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70941-35DE-4D50-8D87-0D3E49CDF1B5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98DA4F-0C7D-4798-8555-D9D9F666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42DDF1-94FC-4A65-B007-DAAA42C6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A0743-D50A-459A-9B96-D6E7637C8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67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F1572CE-F19B-4355-885A-6C484888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34F3-5CD3-4A24-AFE6-19CAD458FEC8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9134A08-8869-4455-B0CA-CDAF9E27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D945E1-B3AB-4267-947A-E7818BA3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01BF-87A7-495B-9F6C-CF5C2D170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9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3F9E5A-CC98-40D8-8925-E4A5ADE0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3461-262C-4331-96FD-087CD8F28B08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61B478-C615-4DD7-AAD8-F6105C87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CF2995-016B-4678-8C96-9C4EE107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CF3AF-89C9-445F-9A78-89506AB21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6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644D0A-DF01-4D6E-9946-4F580052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F19-DDFE-43DC-9065-7412973E7524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43C1C3-19E6-4AEF-8815-8A52E9B9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CC6D81-011C-42AE-AE6E-4807B974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A92B-3140-4DB6-8F4E-1442CEA4C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95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BDCC93-08CD-4D46-902E-4C3EAE43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083FF-59DF-48AE-A9F0-E9498230A754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4C2225-89A2-47CF-BC27-A06F6F9C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37B46C-BB1E-49AF-85FF-3BBC34D2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4EE73-73E9-4C86-AC59-26C9772AD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6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59EE860-E810-4337-BEC5-ABC2C98114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FA4F8C64-9EB5-47F5-943A-823DA72AD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7DF97-47B2-4987-8175-2A8A37E8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0A6BA4C-263C-4C5D-8979-5F0FED104CA5}" type="datetimeFigureOut">
              <a:rPr lang="en-US"/>
              <a:pPr>
                <a:defRPr/>
              </a:pPr>
              <a:t>11/12/23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253A5-C806-4B2D-8C2F-C4E1D671C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59A73-BC2E-4200-ACE3-086AE6BBD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A3BEDD-51B2-4680-8991-1229FAFF0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7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1.ieee802.org/802-nendica-agenda-2023-11-1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>
            <a:extLst>
              <a:ext uri="{FF2B5EF4-FFF2-40B4-BE49-F238E27FC236}">
                <a16:creationId xmlns:a16="http://schemas.microsoft.com/office/drawing/2014/main" id="{0774C37A-80C0-4B16-9010-B0096D1A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Nendica Session Review, Nov 2023</a:t>
            </a:r>
            <a:endParaRPr lang="en-US" altLang="en-US" dirty="0"/>
          </a:p>
        </p:txBody>
      </p:sp>
      <p:sp>
        <p:nvSpPr>
          <p:cNvPr id="106499" name="Content Placeholder 2">
            <a:extLst>
              <a:ext uri="{FF2B5EF4-FFF2-40B4-BE49-F238E27FC236}">
                <a16:creationId xmlns:a16="http://schemas.microsoft.com/office/drawing/2014/main" id="{743AE793-4C02-4182-A018-D8F58F02D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649" y="1316040"/>
            <a:ext cx="7772400" cy="5040312"/>
          </a:xfrm>
        </p:spPr>
        <p:txBody>
          <a:bodyPr/>
          <a:lstStyle/>
          <a:p>
            <a:r>
              <a:rPr lang="en-US" altLang="en-US" sz="2000" dirty="0"/>
              <a:t>Meeting slot Thursday 2022-11-16, 08:00-10:00 HST</a:t>
            </a:r>
          </a:p>
          <a:p>
            <a:r>
              <a:rPr lang="en-US" altLang="en-US" sz="2000" dirty="0"/>
              <a:t>Detailed agenda:</a:t>
            </a:r>
          </a:p>
          <a:p>
            <a:pPr lvl="1"/>
            <a:r>
              <a:rPr lang="en-US" sz="2000" dirty="0">
                <a:hlinkClick r:id="rId2"/>
              </a:rPr>
              <a:t>https://1.ieee802.org/802-nendica-agenda-2023-11-16</a:t>
            </a:r>
            <a:endParaRPr lang="en-US" altLang="en-US" sz="2000" dirty="0"/>
          </a:p>
          <a:p>
            <a:pPr indent="-285750">
              <a:spcBef>
                <a:spcPts val="48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Vetting and new topics, per contribution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en-US" sz="2000" dirty="0"/>
              <a:t>Reference delay based one-way delay measurement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sz="2000" dirty="0"/>
              <a:t>Introduction to CSIG telemetry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sz="2000" dirty="0"/>
              <a:t>Requirements for AI Fabric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sz="2000" dirty="0"/>
              <a:t>Effective Performance Management in TSN</a:t>
            </a:r>
          </a:p>
          <a:p>
            <a:pPr marL="400050"/>
            <a:r>
              <a:rPr lang="en-US" altLang="en-US" sz="2000" dirty="0"/>
              <a:t>Future meetings</a:t>
            </a:r>
          </a:p>
          <a:p>
            <a:pPr lvl="2"/>
            <a:r>
              <a:rPr lang="en-US" altLang="en-US" sz="2000" dirty="0"/>
              <a:t>Thursdays, 08:00-10:00 ET, biweekly beginning 2023-11-30 (request)</a:t>
            </a:r>
          </a:p>
          <a:p>
            <a:r>
              <a:rPr lang="en-US" altLang="en-US" sz="2000" dirty="0"/>
              <a:t>Details:</a:t>
            </a:r>
          </a:p>
          <a:p>
            <a:pPr lvl="1"/>
            <a:r>
              <a:rPr lang="en-US" altLang="en-US" sz="2000" dirty="0">
                <a:hlinkClick r:id="rId3"/>
              </a:rPr>
              <a:t>https://1.ieee802.org/802-nendica/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br>
              <a:rPr lang="en-US" sz="2000" b="0" dirty="0">
                <a:effectLst/>
              </a:rPr>
            </a:br>
            <a:r>
              <a:rPr lang="en-US" sz="20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48</a:t>
            </a:r>
            <a:endParaRPr lang="en-US" sz="2000" b="0" dirty="0">
              <a:effectLst/>
            </a:endParaRPr>
          </a:p>
        </p:txBody>
      </p:sp>
      <p:sp>
        <p:nvSpPr>
          <p:cNvPr id="106500" name="Slide Number Placeholder 3">
            <a:extLst>
              <a:ext uri="{FF2B5EF4-FFF2-40B4-BE49-F238E27FC236}">
                <a16:creationId xmlns:a16="http://schemas.microsoft.com/office/drawing/2014/main" id="{3A1B06DB-B88D-420C-8B2B-877446D898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5F253E8-2218-44D8-9BB1-91D500B09844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A75002-2AFD-B422-BAB5-AB959F7FFFE9}"/>
              </a:ext>
            </a:extLst>
          </p:cNvPr>
          <p:cNvSpPr txBox="1"/>
          <p:nvPr/>
        </p:nvSpPr>
        <p:spPr>
          <a:xfrm>
            <a:off x="3071878" y="105305"/>
            <a:ext cx="1762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DRAFT 0</a:t>
            </a:r>
          </a:p>
        </p:txBody>
      </p:sp>
    </p:spTree>
    <p:extLst>
      <p:ext uri="{BB962C8B-B14F-4D97-AF65-F5344CB8AC3E}">
        <p14:creationId xmlns:p14="http://schemas.microsoft.com/office/powerpoint/2010/main" val="40445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>
            <a:extLst>
              <a:ext uri="{FF2B5EF4-FFF2-40B4-BE49-F238E27FC236}">
                <a16:creationId xmlns:a16="http://schemas.microsoft.com/office/drawing/2014/main" id="{0774C37A-80C0-4B16-9010-B0096D1A1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298"/>
            <a:ext cx="8229600" cy="639762"/>
          </a:xfrm>
        </p:spPr>
        <p:txBody>
          <a:bodyPr/>
          <a:lstStyle/>
          <a:p>
            <a:r>
              <a:rPr lang="en-US" altLang="en-US" dirty="0"/>
              <a:t>Nendica ICAID</a:t>
            </a:r>
          </a:p>
        </p:txBody>
      </p:sp>
      <p:sp>
        <p:nvSpPr>
          <p:cNvPr id="106499" name="Content Placeholder 2">
            <a:extLst>
              <a:ext uri="{FF2B5EF4-FFF2-40B4-BE49-F238E27FC236}">
                <a16:creationId xmlns:a16="http://schemas.microsoft.com/office/drawing/2014/main" id="{743AE793-4C02-4182-A018-D8F58F02D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3" y="886487"/>
            <a:ext cx="8384354" cy="5590783"/>
          </a:xfrm>
        </p:spPr>
        <p:txBody>
          <a:bodyPr/>
          <a:lstStyle/>
          <a:p>
            <a:r>
              <a:rPr lang="en-US" altLang="en-US" sz="2400" dirty="0"/>
              <a:t>Extended (Sept 2023) through Sept 2025 </a:t>
            </a:r>
            <a:r>
              <a:rPr lang="en-US" altLang="en-US" sz="2400" dirty="0" err="1"/>
              <a:t>ICCom</a:t>
            </a:r>
            <a:r>
              <a:rPr lang="en-US" altLang="en-US" sz="2400" dirty="0"/>
              <a:t>/CAG</a:t>
            </a:r>
          </a:p>
          <a:p>
            <a:r>
              <a:rPr lang="en-US" altLang="en-US" sz="2400" dirty="0" err="1"/>
              <a:t>ICCom</a:t>
            </a:r>
            <a:r>
              <a:rPr lang="en-US" altLang="en-US" sz="2400" dirty="0"/>
              <a:t> offered auto-renewal</a:t>
            </a:r>
          </a:p>
          <a:p>
            <a:pPr lvl="1"/>
            <a:r>
              <a:rPr lang="en-US" altLang="en-US" sz="2400" dirty="0"/>
              <a:t>Will be renewed each two years, absent request otherwise</a:t>
            </a:r>
          </a:p>
          <a:p>
            <a:r>
              <a:rPr lang="en-US" altLang="en-US" sz="2400" dirty="0"/>
              <a:t>Saves significant bureaucratic effort</a:t>
            </a:r>
          </a:p>
          <a:p>
            <a:r>
              <a:rPr lang="en-US" altLang="en-US" sz="2400" dirty="0"/>
              <a:t>Per IEEE 802 LMSC Operations Manual, v25 (19 Nov 2021)</a:t>
            </a:r>
          </a:p>
          <a:p>
            <a:pPr lvl="1"/>
            <a:r>
              <a:rPr lang="en-US" altLang="en-US" sz="2000" i="1" dirty="0" err="1"/>
              <a:t>ICCom</a:t>
            </a:r>
            <a:r>
              <a:rPr lang="en-US" altLang="en-US" sz="2000" i="1" dirty="0"/>
              <a:t> requires the IEEE 802 LMSC to approve the Industry Connections Activity Initiation Document (ICAID).</a:t>
            </a:r>
          </a:p>
          <a:p>
            <a:pPr lvl="1"/>
            <a:r>
              <a:rPr lang="en-US" altLang="en-US" sz="2000" i="1" dirty="0"/>
              <a:t>A proposed ICAID and supporting documents shall be submitted to the IEEE 802 LMSC … for review ...</a:t>
            </a:r>
          </a:p>
          <a:p>
            <a:pPr lvl="1"/>
            <a:r>
              <a:rPr lang="en-US" altLang="en-US" sz="2400" dirty="0"/>
              <a:t>Since no ICAID is required for auto-renewal, auto-renewal without IEEE 802 authorization appears to be allowed. </a:t>
            </a:r>
          </a:p>
          <a:p>
            <a:pPr lvl="1"/>
            <a:r>
              <a:rPr lang="en-US" altLang="en-US" sz="2400" dirty="0"/>
              <a:t>Would be better to have formal IEEE 802 motion authorizing auto-renewal; e.g.</a:t>
            </a:r>
          </a:p>
          <a:p>
            <a:pPr lvl="2"/>
            <a:r>
              <a:rPr lang="en-US" altLang="en-US" sz="2000" dirty="0"/>
              <a:t>“To endorse future auto-renewals of the IEEE 802 Nendica ICAID”</a:t>
            </a:r>
          </a:p>
          <a:p>
            <a:pPr lvl="3"/>
            <a:r>
              <a:rPr lang="en-US" altLang="en-US" sz="1600" dirty="0"/>
              <a:t>No immediate action needed.</a:t>
            </a:r>
          </a:p>
          <a:p>
            <a:pPr lvl="1"/>
            <a:endParaRPr lang="en-US" altLang="en-US" sz="2000" i="1" dirty="0"/>
          </a:p>
        </p:txBody>
      </p:sp>
      <p:sp>
        <p:nvSpPr>
          <p:cNvPr id="106500" name="Slide Number Placeholder 3">
            <a:extLst>
              <a:ext uri="{FF2B5EF4-FFF2-40B4-BE49-F238E27FC236}">
                <a16:creationId xmlns:a16="http://schemas.microsoft.com/office/drawing/2014/main" id="{3A1B06DB-B88D-420C-8B2B-877446D898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5F253E8-2218-44D8-9BB1-91D500B09844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5913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211</Words>
  <Application>Microsoft Macintosh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1_Custom Design</vt:lpstr>
      <vt:lpstr>Nendica Session Review, Nov 2023</vt:lpstr>
      <vt:lpstr>Nendica ICAID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</dc:title>
  <dc:creator>Roger Marks</dc:creator>
  <cp:lastModifiedBy>Roger Marks</cp:lastModifiedBy>
  <cp:revision>10</cp:revision>
  <dcterms:created xsi:type="dcterms:W3CDTF">2020-07-18T16:32:13Z</dcterms:created>
  <dcterms:modified xsi:type="dcterms:W3CDTF">2023-11-12T19:37:42Z</dcterms:modified>
</cp:coreProperties>
</file>