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66" r:id="rId4"/>
    <p:sldId id="288" r:id="rId5"/>
    <p:sldId id="289" r:id="rId6"/>
    <p:sldId id="290" r:id="rId7"/>
    <p:sldId id="604" r:id="rId8"/>
    <p:sldId id="605" r:id="rId9"/>
    <p:sldId id="607" r:id="rId10"/>
    <p:sldId id="282" r:id="rId11"/>
    <p:sldId id="283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2" autoAdjust="0"/>
    <p:restoredTop sz="88392" autoAdjust="0"/>
  </p:normalViewPr>
  <p:slideViewPr>
    <p:cSldViewPr snapToGrid="0">
      <p:cViewPr>
        <p:scale>
          <a:sx n="75" d="100"/>
          <a:sy n="75" d="100"/>
        </p:scale>
        <p:origin x="2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0FA60-5CD6-404A-BE40-F35DED179173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F408F-7446-488C-846E-FD801CDA5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37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F408F-7446-488C-846E-FD801CDA5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501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F408F-7446-488C-846E-FD801CDA5E9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3723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F408F-7446-488C-846E-FD801CDA5E9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523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F408F-7446-488C-846E-FD801CDA5E9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520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600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全调度以太网（GSE）推进计划研究范畴：</a:t>
            </a:r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• 物理层：</a:t>
            </a:r>
            <a:r>
              <a:rPr lang="zh-CN" altLang="en-US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低时延Phy、PhySEC、故障快速检测、B400G高速光接口、光交换等</a:t>
            </a:r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• 链路层：</a:t>
            </a:r>
            <a:r>
              <a:rPr lang="zh-CN" altLang="en-US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基于报文分发和重组机制、调度技术、链路级安全及容错等</a:t>
            </a:r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• 网络层：</a:t>
            </a:r>
            <a:r>
              <a:rPr lang="zh-CN" altLang="en-US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新型组网拓扑、新型组播/任播协议等;</a:t>
            </a:r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• 传输层：</a:t>
            </a:r>
            <a:r>
              <a:rPr lang="zh-CN" altLang="en-US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改进的RDMA、新型拥塞控制等</a:t>
            </a:r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• 应用层：</a:t>
            </a:r>
            <a:r>
              <a:rPr lang="zh-CN" altLang="en-US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在网计算、存储加速、开放API框架等</a:t>
            </a:r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• 管理和运维体系：</a:t>
            </a:r>
            <a:r>
              <a:rPr lang="zh-CN" altLang="en-US" dirty="0">
                <a:solidFill>
                  <a:schemeClr val="tx1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网络可视化、可调试能力、多维自动化能力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F408F-7446-488C-846E-FD801CDA5E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158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AI训练的流特征是流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数量少但单流带宽大，</a:t>
            </a:r>
            <a:r>
              <a:rPr lang="zh-CN" altLang="en-US" sz="1200" kern="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传统流级负载均衡极易造成多个流哈希到同一条链路，造成部分链路拥塞，部分空闲，网络利用率低，无法应对突发的网络流量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F408F-7446-488C-846E-FD801CDA5E9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779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F408F-7446-488C-846E-FD801CDA5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2652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F408F-7446-488C-846E-FD801CDA5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826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789692-A6CC-423A-B682-B91772CAE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55179AC-0D19-40E6-9432-EFCD199D4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C46771-1171-4EDF-AEB5-42EACC738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BB0FB9-7E46-4732-8FF3-80651BDD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C20876-FC16-485C-985D-1F43937C8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442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E9C569-0EF8-49EB-8E85-806E5C1E7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63CAC1-CE3F-4318-A92E-24B01B89C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7EC02A-B4DA-4A3D-A882-E15C5D132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C12FAF-83D5-4A2C-9B32-1F90FBCA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F9298F-E87A-4BC0-A368-34ECC3BD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183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8613AF7-72E2-4513-8423-CC2CF2FE88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7BDE91F-7D91-431E-8E32-BD2F77603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99FC-9F3C-44B0-9FF1-C73E910AF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E99382-C0EB-4F7D-91D4-1CB3E07C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839C77-62C9-48A3-BFE7-84754FFE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28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C52EFF-B4F5-4A7B-A0A4-AF2893281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52F7C2-A294-4F09-8C8F-3FE5D3A4F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E63EC0-BD24-43C0-B6F1-855E73DF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3BFB5E-62E4-448C-911C-A50E7C56A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911EEB-2296-4591-B814-C1091C13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14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BD9331-CAEE-4EE4-956E-CC064DAA1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8ABB0E4-AB55-4E5D-94F7-CA4B49196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D9CE49-19E3-4385-99AE-9EAA2E2B2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084BFB-0A3D-4891-ADCC-387E455D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8BA50D-3F2C-43B1-8440-D81518E88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43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0CAE59-FFB6-47C6-9F40-04AF9CD6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8D6BAD-17A0-4F39-B628-44580503F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C4A3448-0BEB-4371-BAB8-546155522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96AF102-32A1-41C5-810F-F65B2F06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E34DC85-BA59-4412-9B47-1493211C9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A57B3A-A67A-437F-876B-28849DAF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51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7D6085-BD4B-44D3-B6F3-0332DB19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860FA7D-D6BD-4407-9103-486DC4C30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38A7AE-D214-491B-8ED9-EEE7D71DB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8D52CA5-03D1-48FA-A224-6E318A5E9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00078A3-970A-4908-9474-A713FBF82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89DB119-8F11-493B-85BE-D674D33D9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4E98E0E-5F01-42EE-82A6-D5B4EEC7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7800A3F-8461-45BD-8C24-0B650792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01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7FC9AD-BC50-4C87-8947-AC68561B2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A353BEE-C23D-4480-8473-CCE4E225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797A70B-9F05-4859-BB4F-98BB5834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66DDB5C-38B7-4538-AEB1-0F01C5A4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87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99F47C7-C2C5-4506-87C3-CCF9508A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57C7E67-65A2-4E93-8838-F1B6D5C1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3EDBC55-B50E-4C6C-A619-0039D311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02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051C01-9081-4F19-9569-44679D49E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57FBBA-2475-429B-AE5F-EDC1F710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C6A5420-6470-44D2-8839-ED5E8D013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7B30EC-901E-4121-ADAD-6A6CDEA32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91D94B-4B6C-42CF-8757-201C85EC9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517DBA-95F9-4CD2-BD3B-DCDF7FDA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40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9EF208-7951-4793-AD18-AAE89047A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EF375C1-BF58-461B-9C75-57F6BDFF8B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71DA5EF-A018-4FA7-BB57-9D7C134E5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2CE2AD-53DA-4334-9139-26EFD7E2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92EF0A-9BAA-4F59-8AA6-EA58A6F89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FC06797-9798-4BE6-9284-18060FB3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73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7B928A4-17E6-47BF-8DF6-984B9CB0D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84C629-1BFC-4073-8F07-A6268E421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A55AC9-4C1B-49D4-8439-07E2C40AFD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501CB-E0A8-471C-847A-E21C05E8A5CC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304717-3421-45DB-B48B-F142F7BA0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903FE4-0A13-4AB4-AA04-12E1EE871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071E3-3B3B-4F01-9B29-FB377687A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80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93911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323" rtl="0" eaLnBrk="1" latinLnBrk="0" hangingPunct="1">
        <a:lnSpc>
          <a:spcPct val="90000"/>
        </a:lnSpc>
        <a:spcBef>
          <a:spcPct val="0"/>
        </a:spcBef>
        <a:buNone/>
        <a:defRPr sz="57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831" indent="-296831" algn="l" defTabSz="1187323" rtl="0" eaLnBrk="1" latinLnBrk="0" hangingPunct="1">
        <a:lnSpc>
          <a:spcPct val="90000"/>
        </a:lnSpc>
        <a:spcBef>
          <a:spcPts val="1298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49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7" kern="1200">
          <a:solidFill>
            <a:schemeClr val="tx1"/>
          </a:solidFill>
          <a:latin typeface="+mn-lt"/>
          <a:ea typeface="+mn-ea"/>
          <a:cs typeface="+mn-cs"/>
        </a:defRPr>
      </a:lvl2pPr>
      <a:lvl3pPr marL="1484154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3pPr>
      <a:lvl4pPr marL="2077817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671478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3265140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858802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45246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5046125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93662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187323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780986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374648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68309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61971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155634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749295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CEB4DA-90FB-46E0-BB06-6D66FFC5E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3662" y="1114480"/>
            <a:ext cx="9614338" cy="2387600"/>
          </a:xfrm>
        </p:spPr>
        <p:txBody>
          <a:bodyPr>
            <a:normAutofit/>
          </a:bodyPr>
          <a:lstStyle/>
          <a:p>
            <a:r>
              <a:rPr lang="en-US" altLang="zh-CN" sz="5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Requirements for AI Fabric</a:t>
            </a:r>
            <a:endParaRPr lang="zh-CN" altLang="en-US" sz="5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5299E06-64D3-4157-81A8-4690B9D1A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1894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CEB4DA-90FB-46E0-BB06-6D66FFC5E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3662" y="1114480"/>
            <a:ext cx="9614338" cy="2387600"/>
          </a:xfrm>
        </p:spPr>
        <p:txBody>
          <a:bodyPr>
            <a:normAutofit/>
          </a:bodyPr>
          <a:lstStyle/>
          <a:p>
            <a:r>
              <a:rPr lang="en-US" altLang="zh-CN" sz="5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 You !</a:t>
            </a:r>
            <a:endParaRPr lang="zh-CN" altLang="en-US" sz="5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5299E06-64D3-4157-81A8-4690B9D1A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234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4260F-8BF3-431E-9704-52C785690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8" y="72360"/>
            <a:ext cx="10515600" cy="881867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Rise of Large-Scale AI Models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60E29BFE-2229-415A-8CEF-6C23EE05AEBB}"/>
              </a:ext>
            </a:extLst>
          </p:cNvPr>
          <p:cNvGrpSpPr/>
          <p:nvPr/>
        </p:nvGrpSpPr>
        <p:grpSpPr>
          <a:xfrm>
            <a:off x="505507" y="5061435"/>
            <a:ext cx="5227865" cy="1326524"/>
            <a:chOff x="517069" y="974397"/>
            <a:chExt cx="5227865" cy="1326524"/>
          </a:xfrm>
        </p:grpSpPr>
        <p:pic>
          <p:nvPicPr>
            <p:cNvPr id="1028" name="Picture 4" descr="科技online】社畜免驚！ChatGPT非競爭對手用的好是「工具人」 | TIME NEWS 時光新聞">
              <a:extLst>
                <a:ext uri="{FF2B5EF4-FFF2-40B4-BE49-F238E27FC236}">
                  <a16:creationId xmlns:a16="http://schemas.microsoft.com/office/drawing/2014/main" id="{C18FF988-4D5E-41E2-955C-E1E8A8F2FAA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62" r="4873"/>
            <a:stretch/>
          </p:blipFill>
          <p:spPr bwMode="auto">
            <a:xfrm>
              <a:off x="517069" y="974397"/>
              <a:ext cx="2190750" cy="1243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039476A7-A69D-4D59-A228-A05F32390A67}"/>
                </a:ext>
              </a:extLst>
            </p:cNvPr>
            <p:cNvSpPr/>
            <p:nvPr/>
          </p:nvSpPr>
          <p:spPr>
            <a:xfrm>
              <a:off x="2707819" y="1058530"/>
              <a:ext cx="3037115" cy="12423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50" b="1" dirty="0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”</a:t>
              </a:r>
              <a:r>
                <a:rPr lang="en-US" altLang="zh-CN" sz="1050" b="1" dirty="0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We’ve trained a model called </a:t>
              </a:r>
              <a:r>
                <a:rPr lang="en-US" altLang="zh-CN" sz="1050" b="1" dirty="0" err="1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ChatGPT</a:t>
              </a:r>
              <a:r>
                <a:rPr lang="en-US" altLang="zh-CN" sz="1050" b="1" dirty="0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 which interacts in a conversational way. The dialogue format makes it possible for </a:t>
              </a:r>
              <a:r>
                <a:rPr lang="en-US" altLang="zh-CN" sz="1050" b="1" dirty="0" err="1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ChatGPT</a:t>
              </a:r>
              <a:r>
                <a:rPr lang="en-US" altLang="zh-CN" sz="1050" b="1" dirty="0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 to answer </a:t>
              </a:r>
              <a:r>
                <a:rPr lang="en-US" altLang="zh-CN" sz="1050" b="1" dirty="0" err="1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followup</a:t>
              </a:r>
              <a:r>
                <a:rPr lang="en-US" altLang="zh-CN" sz="1050" b="1" dirty="0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 questions, admit its mistakes, challenge incorrect premises, and reject inappropriate requests.</a:t>
              </a:r>
              <a:r>
                <a:rPr lang="zh-CN" altLang="en-US" sz="1050" b="1" dirty="0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“  </a:t>
              </a:r>
              <a:r>
                <a:rPr lang="en-US" altLang="zh-CN" sz="1050" b="1" dirty="0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-- </a:t>
              </a:r>
              <a:r>
                <a:rPr lang="en-US" altLang="zh-CN" sz="1050" b="1" dirty="0" err="1">
                  <a:solidFill>
                    <a:schemeClr val="bg1">
                      <a:lumMod val="50000"/>
                    </a:schemeClr>
                  </a:solidFill>
                  <a:ea typeface="微软雅黑" panose="020B0503020204020204" pitchFamily="34" charset="-122"/>
                </a:rPr>
                <a:t>OpenAI</a:t>
              </a:r>
              <a:endParaRPr lang="zh-CN" altLang="en-US" sz="1050" b="1" dirty="0">
                <a:solidFill>
                  <a:schemeClr val="bg1">
                    <a:lumMod val="50000"/>
                  </a:schemeClr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id="{E7F4F05C-20DD-413C-A6CC-C5AE38DC07C7}"/>
              </a:ext>
            </a:extLst>
          </p:cNvPr>
          <p:cNvSpPr/>
          <p:nvPr/>
        </p:nvSpPr>
        <p:spPr>
          <a:xfrm>
            <a:off x="6519351" y="5201587"/>
            <a:ext cx="4705008" cy="1128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err="1">
                <a:ea typeface="Calibri" panose="020F0502020204030204" pitchFamily="34" charset="0"/>
                <a:cs typeface="Calibri" panose="020F0502020204030204" pitchFamily="34" charset="0"/>
              </a:rPr>
              <a:t>ChatGPT</a:t>
            </a:r>
            <a:r>
              <a:rPr lang="en-US" altLang="zh-CN" sz="1600" dirty="0">
                <a:ea typeface="Calibri" panose="020F0502020204030204" pitchFamily="34" charset="0"/>
                <a:cs typeface="Calibri" panose="020F0502020204030204" pitchFamily="34" charset="0"/>
              </a:rPr>
              <a:t> is a Large Language Model (LLM) based on GPT-3.5 series.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err="1">
                <a:ea typeface="Calibri" panose="020F0502020204030204" pitchFamily="34" charset="0"/>
                <a:cs typeface="Calibri" panose="020F0502020204030204" pitchFamily="34" charset="0"/>
              </a:rPr>
              <a:t>ChatGPT</a:t>
            </a:r>
            <a:r>
              <a:rPr lang="en-US" altLang="zh-CN" sz="1600" dirty="0">
                <a:ea typeface="Calibri" panose="020F0502020204030204" pitchFamily="34" charset="0"/>
                <a:cs typeface="Calibri" panose="020F0502020204030204" pitchFamily="34" charset="0"/>
              </a:rPr>
              <a:t> spreads to over one million users in 5 days from its release in 2022.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4C771FD-4243-4099-882A-C1438535A36A}"/>
              </a:ext>
            </a:extLst>
          </p:cNvPr>
          <p:cNvSpPr/>
          <p:nvPr/>
        </p:nvSpPr>
        <p:spPr>
          <a:xfrm>
            <a:off x="254453" y="4890988"/>
            <a:ext cx="11683093" cy="16943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57F9DD39-60F9-42BD-94E9-CDD431CADBA6}"/>
              </a:ext>
            </a:extLst>
          </p:cNvPr>
          <p:cNvSpPr/>
          <p:nvPr/>
        </p:nvSpPr>
        <p:spPr>
          <a:xfrm>
            <a:off x="3026228" y="4683527"/>
            <a:ext cx="480612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ChatGPT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 draws strong attention to LLM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57C616CD-ED0E-4FC1-B217-2C5703B40A87}"/>
              </a:ext>
            </a:extLst>
          </p:cNvPr>
          <p:cNvSpPr txBox="1"/>
          <p:nvPr/>
        </p:nvSpPr>
        <p:spPr>
          <a:xfrm>
            <a:off x="6095999" y="1783976"/>
            <a:ext cx="5424279" cy="1846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微软雅黑" panose="020B0503020204020204" pitchFamily="34" charset="-122"/>
              </a:rPr>
              <a:t>Large-scale AI models started with AlphaGo in late 2015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微软雅黑" panose="020B0503020204020204" pitchFamily="34" charset="-122"/>
              </a:rPr>
              <a:t>The training compute is significantly higher than previous models.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微软雅黑" panose="020B0503020204020204" pitchFamily="34" charset="-122"/>
              </a:rPr>
              <a:t>Doubling time of large-scale model is roughly every 10 months, much faster than Moore’s law (roughly every 2 years)</a:t>
            </a:r>
          </a:p>
        </p:txBody>
      </p:sp>
      <p:pic>
        <p:nvPicPr>
          <p:cNvPr id="52" name="图片 51">
            <a:extLst>
              <a:ext uri="{FF2B5EF4-FFF2-40B4-BE49-F238E27FC236}">
                <a16:creationId xmlns:a16="http://schemas.microsoft.com/office/drawing/2014/main" id="{BED1C18A-160D-46DA-9FAA-5C1F30F88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02" y="1102955"/>
            <a:ext cx="5746652" cy="3243885"/>
          </a:xfrm>
          <a:prstGeom prst="rect">
            <a:avLst/>
          </a:prstGeom>
        </p:spPr>
      </p:pic>
      <p:sp>
        <p:nvSpPr>
          <p:cNvPr id="53" name="矩形 52">
            <a:extLst>
              <a:ext uri="{FF2B5EF4-FFF2-40B4-BE49-F238E27FC236}">
                <a16:creationId xmlns:a16="http://schemas.microsoft.com/office/drawing/2014/main" id="{4129BC80-31AF-4E2F-87A6-C9550AE9CD37}"/>
              </a:ext>
            </a:extLst>
          </p:cNvPr>
          <p:cNvSpPr/>
          <p:nvPr/>
        </p:nvSpPr>
        <p:spPr>
          <a:xfrm>
            <a:off x="6317442" y="3876280"/>
            <a:ext cx="49069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/>
              <a:t>Source</a:t>
            </a:r>
            <a:r>
              <a:rPr lang="zh-CN" altLang="en-US" sz="1000" dirty="0"/>
              <a:t>： </a:t>
            </a:r>
            <a:r>
              <a:rPr lang="en-US" altLang="zh-CN" sz="1000" dirty="0"/>
              <a:t>2022 International Joint Conference on Neural Networks (IJCNN), 2022</a:t>
            </a:r>
            <a:r>
              <a:rPr lang="zh-CN" altLang="en-US" sz="1000" dirty="0"/>
              <a:t>，</a:t>
            </a:r>
            <a:r>
              <a:rPr lang="en-US" altLang="zh-CN" sz="1000" dirty="0"/>
              <a:t> </a:t>
            </a:r>
            <a:r>
              <a:rPr lang="zh-CN" altLang="en-US" sz="1000" dirty="0"/>
              <a:t>“</a:t>
            </a:r>
            <a:r>
              <a:rPr lang="en-US" altLang="zh-CN" sz="1000" dirty="0"/>
              <a:t>Compute Trends Across Three Eras of Machine Learning</a:t>
            </a:r>
            <a:r>
              <a:rPr lang="zh-CN" altLang="en-US" sz="1000" dirty="0"/>
              <a:t>”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626C427-9735-4A03-AF88-9BECC90B493D}"/>
              </a:ext>
            </a:extLst>
          </p:cNvPr>
          <p:cNvSpPr/>
          <p:nvPr/>
        </p:nvSpPr>
        <p:spPr>
          <a:xfrm>
            <a:off x="6095999" y="1137645"/>
            <a:ext cx="58415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Large-scale AI models represent a bifurcation of the Deep Learning Era (regular-scale models) trend.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835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4260F-8BF3-431E-9704-52C785690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8" y="72360"/>
            <a:ext cx="10515600" cy="881867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Communications in Large Models (1/2)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B817D89D-C96E-44B7-A7D5-4D20FA1FB9C9}"/>
              </a:ext>
            </a:extLst>
          </p:cNvPr>
          <p:cNvGrpSpPr/>
          <p:nvPr/>
        </p:nvGrpSpPr>
        <p:grpSpPr>
          <a:xfrm>
            <a:off x="438626" y="1496451"/>
            <a:ext cx="6301182" cy="2357660"/>
            <a:chOff x="148253" y="3305295"/>
            <a:chExt cx="6301182" cy="2357660"/>
          </a:xfrm>
        </p:grpSpPr>
        <p:sp>
          <p:nvSpPr>
            <p:cNvPr id="15" name="矩形 63">
              <a:extLst>
                <a:ext uri="{FF2B5EF4-FFF2-40B4-BE49-F238E27FC236}">
                  <a16:creationId xmlns:a16="http://schemas.microsoft.com/office/drawing/2014/main" id="{FA401BB1-5614-4050-88C9-7939FD4686D8}"/>
                </a:ext>
              </a:extLst>
            </p:cNvPr>
            <p:cNvSpPr/>
            <p:nvPr/>
          </p:nvSpPr>
          <p:spPr bwMode="auto">
            <a:xfrm>
              <a:off x="449990" y="3697608"/>
              <a:ext cx="1796593" cy="407932"/>
            </a:xfrm>
            <a:prstGeom prst="rect">
              <a:avLst/>
            </a:prstGeom>
            <a:solidFill>
              <a:srgbClr val="92D050"/>
            </a:solidFill>
            <a:ln w="50800">
              <a:noFill/>
            </a:ln>
            <a:effectLst/>
            <a:extLst/>
          </p:spPr>
          <p:txBody>
            <a:bodyPr rot="0" spcFirstLastPara="0" vertOverflow="overflow" horzOverflow="overflow" vert="horz" wrap="square" lIns="91416" tIns="45708" rIns="91416" bIns="457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7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圆角矩形 7">
              <a:extLst>
                <a:ext uri="{FF2B5EF4-FFF2-40B4-BE49-F238E27FC236}">
                  <a16:creationId xmlns:a16="http://schemas.microsoft.com/office/drawing/2014/main" id="{A99F75CB-5F38-4D66-9BBE-0B28AAEEF324}"/>
                </a:ext>
              </a:extLst>
            </p:cNvPr>
            <p:cNvSpPr/>
            <p:nvPr/>
          </p:nvSpPr>
          <p:spPr bwMode="auto">
            <a:xfrm>
              <a:off x="202536" y="4353756"/>
              <a:ext cx="1534419" cy="407932"/>
            </a:xfrm>
            <a:prstGeom prst="roundRect">
              <a:avLst/>
            </a:prstGeom>
            <a:solidFill>
              <a:srgbClr val="00B0F0"/>
            </a:solidFill>
            <a:ln w="50800">
              <a:noFill/>
            </a:ln>
            <a:effectLst/>
            <a:extLst/>
          </p:spPr>
          <p:txBody>
            <a:bodyPr rot="0" spcFirstLastPara="0" vertOverflow="overflow" horzOverflow="overflow" vert="horz" wrap="square" lIns="91416" tIns="45708" rIns="91416" bIns="457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圆角矩形 64">
              <a:extLst>
                <a:ext uri="{FF2B5EF4-FFF2-40B4-BE49-F238E27FC236}">
                  <a16:creationId xmlns:a16="http://schemas.microsoft.com/office/drawing/2014/main" id="{37B80E8F-87CC-4225-9608-A9CDAFDACFA3}"/>
                </a:ext>
              </a:extLst>
            </p:cNvPr>
            <p:cNvSpPr/>
            <p:nvPr/>
          </p:nvSpPr>
          <p:spPr bwMode="auto">
            <a:xfrm>
              <a:off x="2221436" y="4358047"/>
              <a:ext cx="850405" cy="407932"/>
            </a:xfrm>
            <a:prstGeom prst="roundRect">
              <a:avLst/>
            </a:prstGeom>
            <a:solidFill>
              <a:srgbClr val="00B0F0"/>
            </a:solidFill>
            <a:ln w="50800">
              <a:noFill/>
            </a:ln>
            <a:effectLst/>
            <a:extLst/>
          </p:spPr>
          <p:txBody>
            <a:bodyPr rot="0" spcFirstLastPara="0" vertOverflow="overflow" horzOverflow="overflow" vert="horz" wrap="square" lIns="91416" tIns="45708" rIns="91416" bIns="457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8" name="圆角矩形 65">
              <a:extLst>
                <a:ext uri="{FF2B5EF4-FFF2-40B4-BE49-F238E27FC236}">
                  <a16:creationId xmlns:a16="http://schemas.microsoft.com/office/drawing/2014/main" id="{9790CD83-968E-4BEE-AEEE-37DC83EFE9A0}"/>
                </a:ext>
              </a:extLst>
            </p:cNvPr>
            <p:cNvSpPr/>
            <p:nvPr/>
          </p:nvSpPr>
          <p:spPr bwMode="auto">
            <a:xfrm>
              <a:off x="3528235" y="4358047"/>
              <a:ext cx="1534419" cy="407932"/>
            </a:xfrm>
            <a:prstGeom prst="roundRect">
              <a:avLst/>
            </a:prstGeom>
            <a:solidFill>
              <a:srgbClr val="00B0F0"/>
            </a:solidFill>
            <a:ln w="50800">
              <a:noFill/>
            </a:ln>
            <a:effectLst/>
            <a:extLst/>
          </p:spPr>
          <p:txBody>
            <a:bodyPr rot="0" spcFirstLastPara="0" vertOverflow="overflow" horzOverflow="overflow" vert="horz" wrap="square" lIns="91416" tIns="45708" rIns="91416" bIns="457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9" name="矩形 66">
              <a:extLst>
                <a:ext uri="{FF2B5EF4-FFF2-40B4-BE49-F238E27FC236}">
                  <a16:creationId xmlns:a16="http://schemas.microsoft.com/office/drawing/2014/main" id="{E4DB27CA-8AF9-4B0B-867F-7C9DCC89BB1D}"/>
                </a:ext>
              </a:extLst>
            </p:cNvPr>
            <p:cNvSpPr/>
            <p:nvPr/>
          </p:nvSpPr>
          <p:spPr bwMode="auto">
            <a:xfrm>
              <a:off x="3711865" y="3708036"/>
              <a:ext cx="1796593" cy="407932"/>
            </a:xfrm>
            <a:prstGeom prst="rect">
              <a:avLst/>
            </a:prstGeom>
            <a:solidFill>
              <a:srgbClr val="92D050"/>
            </a:solidFill>
            <a:ln w="50800">
              <a:noFill/>
            </a:ln>
            <a:effectLst/>
            <a:extLst/>
          </p:spPr>
          <p:txBody>
            <a:bodyPr rot="0" spcFirstLastPara="0" vertOverflow="overflow" horzOverflow="overflow" vert="horz" wrap="square" lIns="91416" tIns="45708" rIns="91416" bIns="457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7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2" name="矩形 68">
              <a:extLst>
                <a:ext uri="{FF2B5EF4-FFF2-40B4-BE49-F238E27FC236}">
                  <a16:creationId xmlns:a16="http://schemas.microsoft.com/office/drawing/2014/main" id="{F52C6DA7-4596-43D3-AAEE-01C8F0AA2BBB}"/>
                </a:ext>
              </a:extLst>
            </p:cNvPr>
            <p:cNvSpPr/>
            <p:nvPr/>
          </p:nvSpPr>
          <p:spPr>
            <a:xfrm>
              <a:off x="318419" y="4340336"/>
              <a:ext cx="111886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宋体" pitchFamily="2" charset="-122"/>
                </a:rPr>
                <a:t>Forward computation</a:t>
              </a: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23" name="矩形 69">
              <a:extLst>
                <a:ext uri="{FF2B5EF4-FFF2-40B4-BE49-F238E27FC236}">
                  <a16:creationId xmlns:a16="http://schemas.microsoft.com/office/drawing/2014/main" id="{5B3B2AA3-4765-4821-A159-C39885C199D1}"/>
                </a:ext>
              </a:extLst>
            </p:cNvPr>
            <p:cNvSpPr/>
            <p:nvPr/>
          </p:nvSpPr>
          <p:spPr>
            <a:xfrm>
              <a:off x="568567" y="3766128"/>
              <a:ext cx="18022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lang="en-US" altLang="zh-CN" sz="1400" kern="0" dirty="0">
                  <a:solidFill>
                    <a:srgbClr val="000000"/>
                  </a:solidFill>
                  <a:latin typeface="Arial" charset="0"/>
                  <a:ea typeface="宋体" pitchFamily="2" charset="-122"/>
                </a:rPr>
                <a:t>Communication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24" name="直接箭头连接符 72">
              <a:extLst>
                <a:ext uri="{FF2B5EF4-FFF2-40B4-BE49-F238E27FC236}">
                  <a16:creationId xmlns:a16="http://schemas.microsoft.com/office/drawing/2014/main" id="{DE7169D0-8246-450E-B806-B9000B3E7722}"/>
                </a:ext>
              </a:extLst>
            </p:cNvPr>
            <p:cNvCxnSpPr>
              <a:cxnSpLocks/>
              <a:stCxn id="16" idx="3"/>
              <a:endCxn id="17" idx="1"/>
            </p:cNvCxnSpPr>
            <p:nvPr/>
          </p:nvCxnSpPr>
          <p:spPr bwMode="auto">
            <a:xfrm>
              <a:off x="1736955" y="4557722"/>
              <a:ext cx="484481" cy="4291"/>
            </a:xfrm>
            <a:prstGeom prst="straightConnector1">
              <a:avLst/>
            </a:prstGeom>
            <a:noFill/>
            <a:ln w="25400">
              <a:solidFill>
                <a:srgbClr val="B30000">
                  <a:lumMod val="75000"/>
                </a:srgbClr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矩形 73">
              <a:extLst>
                <a:ext uri="{FF2B5EF4-FFF2-40B4-BE49-F238E27FC236}">
                  <a16:creationId xmlns:a16="http://schemas.microsoft.com/office/drawing/2014/main" id="{945D9AC7-5F35-45AB-85AC-82AF779A1703}"/>
                </a:ext>
              </a:extLst>
            </p:cNvPr>
            <p:cNvSpPr/>
            <p:nvPr/>
          </p:nvSpPr>
          <p:spPr>
            <a:xfrm>
              <a:off x="1457073" y="4780987"/>
              <a:ext cx="1118869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pitchFamily="2" charset="-122"/>
                </a:rPr>
                <a:t>GPU idle time</a:t>
              </a: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26" name="圆角矩形 75">
              <a:extLst>
                <a:ext uri="{FF2B5EF4-FFF2-40B4-BE49-F238E27FC236}">
                  <a16:creationId xmlns:a16="http://schemas.microsoft.com/office/drawing/2014/main" id="{E46BFB51-A263-472A-8613-48886B73B702}"/>
                </a:ext>
              </a:extLst>
            </p:cNvPr>
            <p:cNvSpPr/>
            <p:nvPr/>
          </p:nvSpPr>
          <p:spPr bwMode="auto">
            <a:xfrm>
              <a:off x="5526234" y="4360906"/>
              <a:ext cx="850405" cy="407932"/>
            </a:xfrm>
            <a:prstGeom prst="roundRect">
              <a:avLst/>
            </a:prstGeom>
            <a:solidFill>
              <a:srgbClr val="00B0F0"/>
            </a:solidFill>
            <a:ln w="50800">
              <a:noFill/>
            </a:ln>
            <a:effectLst/>
            <a:extLst/>
          </p:spPr>
          <p:txBody>
            <a:bodyPr rot="0" spcFirstLastPara="0" vertOverflow="overflow" horzOverflow="overflow" vert="horz" wrap="square" lIns="91416" tIns="45708" rIns="91416" bIns="457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28" name="直接箭头连接符 77">
              <a:extLst>
                <a:ext uri="{FF2B5EF4-FFF2-40B4-BE49-F238E27FC236}">
                  <a16:creationId xmlns:a16="http://schemas.microsoft.com/office/drawing/2014/main" id="{53C42021-2AA0-47FE-971F-BB0BAAE44333}"/>
                </a:ext>
              </a:extLst>
            </p:cNvPr>
            <p:cNvCxnSpPr/>
            <p:nvPr/>
          </p:nvCxnSpPr>
          <p:spPr bwMode="auto">
            <a:xfrm flipV="1">
              <a:off x="423342" y="3576224"/>
              <a:ext cx="1843211" cy="1077"/>
            </a:xfrm>
            <a:prstGeom prst="straightConnector1">
              <a:avLst/>
            </a:prstGeom>
            <a:noFill/>
            <a:ln w="25400">
              <a:solidFill>
                <a:srgbClr val="B30000">
                  <a:lumMod val="75000"/>
                </a:srgbClr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矩形 79">
              <a:extLst>
                <a:ext uri="{FF2B5EF4-FFF2-40B4-BE49-F238E27FC236}">
                  <a16:creationId xmlns:a16="http://schemas.microsoft.com/office/drawing/2014/main" id="{561852B2-E4D6-4F6A-B7AE-6047A298281A}"/>
                </a:ext>
              </a:extLst>
            </p:cNvPr>
            <p:cNvSpPr/>
            <p:nvPr/>
          </p:nvSpPr>
          <p:spPr>
            <a:xfrm>
              <a:off x="659537" y="3305295"/>
              <a:ext cx="168399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宋体" pitchFamily="2" charset="-122"/>
                </a:rPr>
                <a:t>Communication time</a:t>
              </a: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cxnSp>
          <p:nvCxnSpPr>
            <p:cNvPr id="30" name="直接箭头连接符 80">
              <a:extLst>
                <a:ext uri="{FF2B5EF4-FFF2-40B4-BE49-F238E27FC236}">
                  <a16:creationId xmlns:a16="http://schemas.microsoft.com/office/drawing/2014/main" id="{7632FFC7-36B7-4A34-A1FD-05446705FCA5}"/>
                </a:ext>
              </a:extLst>
            </p:cNvPr>
            <p:cNvCxnSpPr/>
            <p:nvPr/>
          </p:nvCxnSpPr>
          <p:spPr bwMode="auto">
            <a:xfrm>
              <a:off x="5037759" y="4557722"/>
              <a:ext cx="484481" cy="4291"/>
            </a:xfrm>
            <a:prstGeom prst="straightConnector1">
              <a:avLst/>
            </a:prstGeom>
            <a:noFill/>
            <a:ln w="25400">
              <a:solidFill>
                <a:srgbClr val="B30000">
                  <a:lumMod val="75000"/>
                </a:srgbClr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圆角矩形 84">
              <a:extLst>
                <a:ext uri="{FF2B5EF4-FFF2-40B4-BE49-F238E27FC236}">
                  <a16:creationId xmlns:a16="http://schemas.microsoft.com/office/drawing/2014/main" id="{44E6C79F-32EC-4DF1-8702-BE18BD3CCD51}"/>
                </a:ext>
              </a:extLst>
            </p:cNvPr>
            <p:cNvSpPr/>
            <p:nvPr/>
          </p:nvSpPr>
          <p:spPr bwMode="auto">
            <a:xfrm>
              <a:off x="148253" y="3305295"/>
              <a:ext cx="2923589" cy="1964090"/>
            </a:xfrm>
            <a:prstGeom prst="roundRect">
              <a:avLst/>
            </a:prstGeom>
            <a:noFill/>
            <a:ln w="12700">
              <a:solidFill>
                <a:srgbClr val="000000"/>
              </a:solidFill>
              <a:prstDash val="dash"/>
            </a:ln>
            <a:effectLst/>
            <a:extLst/>
          </p:spPr>
          <p:txBody>
            <a:bodyPr rot="0" spcFirstLastPara="0" vertOverflow="overflow" horzOverflow="overflow" vert="horz" wrap="square" lIns="91416" tIns="45708" rIns="91416" bIns="457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7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3" name="直接箭头连接符 97">
              <a:extLst>
                <a:ext uri="{FF2B5EF4-FFF2-40B4-BE49-F238E27FC236}">
                  <a16:creationId xmlns:a16="http://schemas.microsoft.com/office/drawing/2014/main" id="{20685CD6-5B15-490B-A321-27D986BBE56C}"/>
                </a:ext>
              </a:extLst>
            </p:cNvPr>
            <p:cNvCxnSpPr/>
            <p:nvPr/>
          </p:nvCxnSpPr>
          <p:spPr bwMode="auto">
            <a:xfrm flipV="1">
              <a:off x="3698174" y="3582598"/>
              <a:ext cx="1843211" cy="1077"/>
            </a:xfrm>
            <a:prstGeom prst="straightConnector1">
              <a:avLst/>
            </a:prstGeom>
            <a:noFill/>
            <a:ln w="25400">
              <a:solidFill>
                <a:srgbClr val="B30000">
                  <a:lumMod val="75000"/>
                </a:srgbClr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矩形 98">
              <a:extLst>
                <a:ext uri="{FF2B5EF4-FFF2-40B4-BE49-F238E27FC236}">
                  <a16:creationId xmlns:a16="http://schemas.microsoft.com/office/drawing/2014/main" id="{45A17287-22BC-43FF-B99E-B6F03DCE5B45}"/>
                </a:ext>
              </a:extLst>
            </p:cNvPr>
            <p:cNvSpPr/>
            <p:nvPr/>
          </p:nvSpPr>
          <p:spPr>
            <a:xfrm>
              <a:off x="3855499" y="3314021"/>
              <a:ext cx="1711857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altLang="zh-CN" sz="1100" kern="0" dirty="0">
                  <a:solidFill>
                    <a:srgbClr val="000000"/>
                  </a:solidFill>
                  <a:ea typeface="宋体" pitchFamily="2" charset="-122"/>
                </a:rPr>
                <a:t>Communication time</a:t>
              </a:r>
              <a:endParaRPr lang="zh-CN" altLang="en-US" sz="1100" kern="0" dirty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35" name="圆角矩形 84">
              <a:extLst>
                <a:ext uri="{FF2B5EF4-FFF2-40B4-BE49-F238E27FC236}">
                  <a16:creationId xmlns:a16="http://schemas.microsoft.com/office/drawing/2014/main" id="{B0CDEBAA-14A9-47CE-9078-B8017C11E748}"/>
                </a:ext>
              </a:extLst>
            </p:cNvPr>
            <p:cNvSpPr/>
            <p:nvPr/>
          </p:nvSpPr>
          <p:spPr bwMode="auto">
            <a:xfrm>
              <a:off x="3493222" y="3305295"/>
              <a:ext cx="2956213" cy="1964090"/>
            </a:xfrm>
            <a:prstGeom prst="roundRect">
              <a:avLst/>
            </a:prstGeom>
            <a:noFill/>
            <a:ln w="12700">
              <a:solidFill>
                <a:srgbClr val="000000"/>
              </a:solidFill>
              <a:prstDash val="dash"/>
            </a:ln>
            <a:effectLst/>
            <a:extLst/>
          </p:spPr>
          <p:txBody>
            <a:bodyPr rot="0" spcFirstLastPara="0" vertOverflow="overflow" horzOverflow="overflow" vert="horz" wrap="square" lIns="91416" tIns="45708" rIns="91416" bIns="457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1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7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Rectangle 2">
              <a:extLst>
                <a:ext uri="{FF2B5EF4-FFF2-40B4-BE49-F238E27FC236}">
                  <a16:creationId xmlns:a16="http://schemas.microsoft.com/office/drawing/2014/main" id="{3CD10158-0C4E-4CDE-8E68-FFE5369E4D94}"/>
                </a:ext>
              </a:extLst>
            </p:cNvPr>
            <p:cNvSpPr/>
            <p:nvPr/>
          </p:nvSpPr>
          <p:spPr>
            <a:xfrm>
              <a:off x="3027837" y="3960629"/>
              <a:ext cx="5597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0000"/>
                  </a:solidFill>
                </a:rPr>
                <a:t>…….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Rectangle 3">
                  <a:extLst>
                    <a:ext uri="{FF2B5EF4-FFF2-40B4-BE49-F238E27FC236}">
                      <a16:creationId xmlns:a16="http://schemas.microsoft.com/office/drawing/2014/main" id="{1B689A73-AC86-4286-98E3-BD83E44B5320}"/>
                    </a:ext>
                  </a:extLst>
                </p:cNvPr>
                <p:cNvSpPr/>
                <p:nvPr/>
              </p:nvSpPr>
              <p:spPr>
                <a:xfrm>
                  <a:off x="911343" y="5292784"/>
                  <a:ext cx="13726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altLang="zh-CN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宋体" pitchFamily="2" charset="-122"/>
                            </a:rPr>
                          </m:ctrlPr>
                        </m:sSupPr>
                        <m:e>
                          <m:r>
                            <a:rPr lang="en-US" altLang="zh-CN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宋体" pitchFamily="2" charset="-122"/>
                            </a:rPr>
                            <m:t>1</m:t>
                          </m:r>
                        </m:e>
                        <m:sup>
                          <m:r>
                            <a:rPr lang="en-US" altLang="zh-CN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宋体" pitchFamily="2" charset="-122"/>
                            </a:rPr>
                            <m:t>𝑠𝑡</m:t>
                          </m:r>
                        </m:sup>
                      </m:sSup>
                    </m:oMath>
                  </a14:m>
                  <a:r>
                    <a:rPr lang="zh-CN" altLang="en-US" dirty="0"/>
                    <a:t> </a:t>
                  </a:r>
                  <a:r>
                    <a:rPr lang="en-US" altLang="zh-CN" dirty="0"/>
                    <a:t>iteration</a:t>
                  </a:r>
                  <a:endParaRPr lang="en-US" dirty="0"/>
                </a:p>
              </p:txBody>
            </p:sp>
          </mc:Choice>
          <mc:Fallback>
            <p:sp>
              <p:nvSpPr>
                <p:cNvPr id="37" name="Rectangle 3">
                  <a:extLst>
                    <a:ext uri="{FF2B5EF4-FFF2-40B4-BE49-F238E27FC236}">
                      <a16:creationId xmlns:a16="http://schemas.microsoft.com/office/drawing/2014/main" id="{1B689A73-AC86-4286-98E3-BD83E44B532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1343" y="5292784"/>
                  <a:ext cx="1372620" cy="369332"/>
                </a:xfrm>
                <a:prstGeom prst="rect">
                  <a:avLst/>
                </a:prstGeom>
                <a:blipFill>
                  <a:blip r:embed="rId3"/>
                  <a:stretch>
                    <a:fillRect t="-10000" r="-4444" b="-2666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Rectangle 83">
                  <a:extLst>
                    <a:ext uri="{FF2B5EF4-FFF2-40B4-BE49-F238E27FC236}">
                      <a16:creationId xmlns:a16="http://schemas.microsoft.com/office/drawing/2014/main" id="{E5DD884F-C44B-4F09-AD7D-A74E4021A4F7}"/>
                    </a:ext>
                  </a:extLst>
                </p:cNvPr>
                <p:cNvSpPr/>
                <p:nvPr/>
              </p:nvSpPr>
              <p:spPr>
                <a:xfrm>
                  <a:off x="4272222" y="5288685"/>
                  <a:ext cx="1442254" cy="3742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altLang="zh-CN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宋体" pitchFamily="2" charset="-122"/>
                            </a:rPr>
                          </m:ctrlPr>
                        </m:sSupPr>
                        <m:e>
                          <m:r>
                            <a:rPr lang="en-US" altLang="zh-CN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宋体" pitchFamily="2" charset="-122"/>
                            </a:rPr>
                            <m:t>𝑁</m:t>
                          </m:r>
                        </m:e>
                        <m:sup>
                          <m:r>
                            <a:rPr lang="en-US" altLang="zh-CN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宋体" pitchFamily="2" charset="-122"/>
                            </a:rPr>
                            <m:t>𝑡h</m:t>
                          </m:r>
                        </m:sup>
                      </m:sSup>
                    </m:oMath>
                  </a14:m>
                  <a:r>
                    <a:rPr lang="en-US" altLang="zh-CN" kern="0" dirty="0">
                      <a:solidFill>
                        <a:srgbClr val="000000"/>
                      </a:solidFill>
                      <a:latin typeface="Arial" charset="0"/>
                      <a:ea typeface="宋体" pitchFamily="2" charset="-122"/>
                    </a:rPr>
                    <a:t> </a:t>
                  </a:r>
                  <a:r>
                    <a:rPr lang="en-US" altLang="zh-CN" kern="0" dirty="0">
                      <a:solidFill>
                        <a:srgbClr val="000000"/>
                      </a:solidFill>
                      <a:ea typeface="宋体" pitchFamily="2" charset="-122"/>
                    </a:rPr>
                    <a:t>iteration</a:t>
                  </a:r>
                </a:p>
              </p:txBody>
            </p:sp>
          </mc:Choice>
          <mc:Fallback>
            <p:sp>
              <p:nvSpPr>
                <p:cNvPr id="38" name="Rectangle 83">
                  <a:extLst>
                    <a:ext uri="{FF2B5EF4-FFF2-40B4-BE49-F238E27FC236}">
                      <a16:creationId xmlns:a16="http://schemas.microsoft.com/office/drawing/2014/main" id="{E5DD884F-C44B-4F09-AD7D-A74E4021A4F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2222" y="5288685"/>
                  <a:ext cx="1442254" cy="374270"/>
                </a:xfrm>
                <a:prstGeom prst="rect">
                  <a:avLst/>
                </a:prstGeom>
                <a:blipFill>
                  <a:blip r:embed="rId4"/>
                  <a:stretch>
                    <a:fillRect t="-8197" r="-4219" b="-2623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矩形 69">
              <a:extLst>
                <a:ext uri="{FF2B5EF4-FFF2-40B4-BE49-F238E27FC236}">
                  <a16:creationId xmlns:a16="http://schemas.microsoft.com/office/drawing/2014/main" id="{91CE5960-0059-478E-A499-74E73AB4D089}"/>
                </a:ext>
              </a:extLst>
            </p:cNvPr>
            <p:cNvSpPr/>
            <p:nvPr/>
          </p:nvSpPr>
          <p:spPr>
            <a:xfrm>
              <a:off x="3730259" y="3762583"/>
              <a:ext cx="18022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lang="en-US" altLang="zh-CN" sz="1400" kern="0" dirty="0">
                  <a:solidFill>
                    <a:srgbClr val="000000"/>
                  </a:solidFill>
                  <a:latin typeface="Arial" charset="0"/>
                  <a:ea typeface="宋体" pitchFamily="2" charset="-122"/>
                </a:rPr>
                <a:t>Communication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44" name="矩形 68">
            <a:extLst>
              <a:ext uri="{FF2B5EF4-FFF2-40B4-BE49-F238E27FC236}">
                <a16:creationId xmlns:a16="http://schemas.microsoft.com/office/drawing/2014/main" id="{55F946C6-7DAA-4596-8CC1-CC51212A863B}"/>
              </a:ext>
            </a:extLst>
          </p:cNvPr>
          <p:cNvSpPr/>
          <p:nvPr/>
        </p:nvSpPr>
        <p:spPr>
          <a:xfrm>
            <a:off x="2501188" y="2540153"/>
            <a:ext cx="11188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1100" kern="0" dirty="0">
                <a:solidFill>
                  <a:srgbClr val="000000"/>
                </a:solidFill>
                <a:ea typeface="宋体" pitchFamily="2" charset="-122"/>
              </a:rPr>
              <a:t>Back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itchFamily="2" charset="-122"/>
              </a:rPr>
              <a:t>ward computation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itchFamily="2" charset="-122"/>
            </a:endParaRPr>
          </a:p>
        </p:txBody>
      </p:sp>
      <p:sp>
        <p:nvSpPr>
          <p:cNvPr id="45" name="矩形 68">
            <a:extLst>
              <a:ext uri="{FF2B5EF4-FFF2-40B4-BE49-F238E27FC236}">
                <a16:creationId xmlns:a16="http://schemas.microsoft.com/office/drawing/2014/main" id="{2139EF7E-2281-4888-9327-44327642F96E}"/>
              </a:ext>
            </a:extLst>
          </p:cNvPr>
          <p:cNvSpPr/>
          <p:nvPr/>
        </p:nvSpPr>
        <p:spPr>
          <a:xfrm>
            <a:off x="4055794" y="2531492"/>
            <a:ext cx="11188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itchFamily="2" charset="-122"/>
              </a:rPr>
              <a:t>Forward computation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itchFamily="2" charset="-122"/>
            </a:endParaRPr>
          </a:p>
        </p:txBody>
      </p:sp>
      <p:sp>
        <p:nvSpPr>
          <p:cNvPr id="46" name="矩形 68">
            <a:extLst>
              <a:ext uri="{FF2B5EF4-FFF2-40B4-BE49-F238E27FC236}">
                <a16:creationId xmlns:a16="http://schemas.microsoft.com/office/drawing/2014/main" id="{55E77F7E-0493-4B6C-AF56-148B7B98F4DA}"/>
              </a:ext>
            </a:extLst>
          </p:cNvPr>
          <p:cNvSpPr/>
          <p:nvPr/>
        </p:nvSpPr>
        <p:spPr>
          <a:xfrm>
            <a:off x="5792164" y="2540153"/>
            <a:ext cx="11188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1100" kern="0" dirty="0">
                <a:solidFill>
                  <a:srgbClr val="000000"/>
                </a:solidFill>
                <a:ea typeface="宋体" pitchFamily="2" charset="-122"/>
              </a:rPr>
              <a:t>Back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pitchFamily="2" charset="-122"/>
              </a:rPr>
              <a:t>ward computation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pitchFamily="2" charset="-122"/>
            </a:endParaRPr>
          </a:p>
        </p:txBody>
      </p:sp>
      <p:sp>
        <p:nvSpPr>
          <p:cNvPr id="47" name="矩形 73">
            <a:extLst>
              <a:ext uri="{FF2B5EF4-FFF2-40B4-BE49-F238E27FC236}">
                <a16:creationId xmlns:a16="http://schemas.microsoft.com/office/drawing/2014/main" id="{6D02AC85-FA71-4A77-BD1F-694779CA4543}"/>
              </a:ext>
            </a:extLst>
          </p:cNvPr>
          <p:cNvSpPr/>
          <p:nvPr/>
        </p:nvSpPr>
        <p:spPr>
          <a:xfrm>
            <a:off x="4994886" y="2990340"/>
            <a:ext cx="111886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pitchFamily="2" charset="-122"/>
              </a:rPr>
              <a:t>GPU idle time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</a:endParaRPr>
          </a:p>
        </p:txBody>
      </p:sp>
      <p:grpSp>
        <p:nvGrpSpPr>
          <p:cNvPr id="48" name="Group 94">
            <a:extLst>
              <a:ext uri="{FF2B5EF4-FFF2-40B4-BE49-F238E27FC236}">
                <a16:creationId xmlns:a16="http://schemas.microsoft.com/office/drawing/2014/main" id="{A97D1772-768D-4863-80F4-029E7FBDECDF}"/>
              </a:ext>
            </a:extLst>
          </p:cNvPr>
          <p:cNvGrpSpPr/>
          <p:nvPr/>
        </p:nvGrpSpPr>
        <p:grpSpPr>
          <a:xfrm>
            <a:off x="1364913" y="4910447"/>
            <a:ext cx="3790432" cy="1534009"/>
            <a:chOff x="7003709" y="2454569"/>
            <a:chExt cx="4364966" cy="2010117"/>
          </a:xfrm>
        </p:grpSpPr>
        <p:pic>
          <p:nvPicPr>
            <p:cNvPr id="49" name="图片 9">
              <a:extLst>
                <a:ext uri="{FF2B5EF4-FFF2-40B4-BE49-F238E27FC236}">
                  <a16:creationId xmlns:a16="http://schemas.microsoft.com/office/drawing/2014/main" id="{DDFCDB89-29CC-43A1-B250-02B7A72A71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4483" t="5104"/>
            <a:stretch/>
          </p:blipFill>
          <p:spPr>
            <a:xfrm>
              <a:off x="7101863" y="2454569"/>
              <a:ext cx="4057758" cy="1880369"/>
            </a:xfrm>
            <a:prstGeom prst="rect">
              <a:avLst/>
            </a:prstGeom>
          </p:spPr>
        </p:pic>
        <p:sp>
          <p:nvSpPr>
            <p:cNvPr id="50" name="Rectangle 78">
              <a:extLst>
                <a:ext uri="{FF2B5EF4-FFF2-40B4-BE49-F238E27FC236}">
                  <a16:creationId xmlns:a16="http://schemas.microsoft.com/office/drawing/2014/main" id="{55E51C85-9B65-4963-AA01-F44EDD670527}"/>
                </a:ext>
              </a:extLst>
            </p:cNvPr>
            <p:cNvSpPr/>
            <p:nvPr/>
          </p:nvSpPr>
          <p:spPr>
            <a:xfrm>
              <a:off x="7003709" y="2454569"/>
              <a:ext cx="4364966" cy="2010117"/>
            </a:xfrm>
            <a:prstGeom prst="rect">
              <a:avLst/>
            </a:prstGeom>
            <a:noFill/>
            <a:ln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95">
            <a:extLst>
              <a:ext uri="{FF2B5EF4-FFF2-40B4-BE49-F238E27FC236}">
                <a16:creationId xmlns:a16="http://schemas.microsoft.com/office/drawing/2014/main" id="{7DE3FE2C-3AF1-4FD6-882A-80D9CE4BAA49}"/>
              </a:ext>
            </a:extLst>
          </p:cNvPr>
          <p:cNvSpPr/>
          <p:nvPr/>
        </p:nvSpPr>
        <p:spPr>
          <a:xfrm>
            <a:off x="2311362" y="6247905"/>
            <a:ext cx="1571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</a:rPr>
              <a:t>Traffic pattern</a:t>
            </a:r>
            <a:endParaRPr lang="en-US" dirty="0"/>
          </a:p>
        </p:txBody>
      </p:sp>
      <p:sp>
        <p:nvSpPr>
          <p:cNvPr id="52" name="Rectangle 96">
            <a:extLst>
              <a:ext uri="{FF2B5EF4-FFF2-40B4-BE49-F238E27FC236}">
                <a16:creationId xmlns:a16="http://schemas.microsoft.com/office/drawing/2014/main" id="{5C1CDFF6-A79E-49E6-A3BF-8ED20FAC72E4}"/>
              </a:ext>
            </a:extLst>
          </p:cNvPr>
          <p:cNvSpPr/>
          <p:nvPr/>
        </p:nvSpPr>
        <p:spPr>
          <a:xfrm>
            <a:off x="1364913" y="4811431"/>
            <a:ext cx="220775" cy="146361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105">
            <a:extLst>
              <a:ext uri="{FF2B5EF4-FFF2-40B4-BE49-F238E27FC236}">
                <a16:creationId xmlns:a16="http://schemas.microsoft.com/office/drawing/2014/main" id="{6C9896C1-A7D7-4D3C-985A-2F1B434CC9C4}"/>
              </a:ext>
            </a:extLst>
          </p:cNvPr>
          <p:cNvSpPr/>
          <p:nvPr/>
        </p:nvSpPr>
        <p:spPr>
          <a:xfrm>
            <a:off x="3777773" y="4819625"/>
            <a:ext cx="220775" cy="146361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107">
            <a:extLst>
              <a:ext uri="{FF2B5EF4-FFF2-40B4-BE49-F238E27FC236}">
                <a16:creationId xmlns:a16="http://schemas.microsoft.com/office/drawing/2014/main" id="{5BB82564-A85E-4784-831F-36FBF2C66608}"/>
              </a:ext>
            </a:extLst>
          </p:cNvPr>
          <p:cNvSpPr/>
          <p:nvPr/>
        </p:nvSpPr>
        <p:spPr>
          <a:xfrm>
            <a:off x="2194417" y="4808152"/>
            <a:ext cx="220775" cy="146361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109">
            <a:extLst>
              <a:ext uri="{FF2B5EF4-FFF2-40B4-BE49-F238E27FC236}">
                <a16:creationId xmlns:a16="http://schemas.microsoft.com/office/drawing/2014/main" id="{8A85F332-6BDA-4553-AC69-C33EE7D9E910}"/>
              </a:ext>
            </a:extLst>
          </p:cNvPr>
          <p:cNvSpPr/>
          <p:nvPr/>
        </p:nvSpPr>
        <p:spPr>
          <a:xfrm>
            <a:off x="3101590" y="4810998"/>
            <a:ext cx="220775" cy="146361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112">
            <a:extLst>
              <a:ext uri="{FF2B5EF4-FFF2-40B4-BE49-F238E27FC236}">
                <a16:creationId xmlns:a16="http://schemas.microsoft.com/office/drawing/2014/main" id="{67B7E0DE-12DD-418F-868A-B8EB08113834}"/>
              </a:ext>
            </a:extLst>
          </p:cNvPr>
          <p:cNvSpPr/>
          <p:nvPr/>
        </p:nvSpPr>
        <p:spPr>
          <a:xfrm>
            <a:off x="4573520" y="4804408"/>
            <a:ext cx="220775" cy="146361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114">
            <a:extLst>
              <a:ext uri="{FF2B5EF4-FFF2-40B4-BE49-F238E27FC236}">
                <a16:creationId xmlns:a16="http://schemas.microsoft.com/office/drawing/2014/main" id="{16FEE054-3EFE-4FFE-94D9-2999C94E2F24}"/>
              </a:ext>
            </a:extLst>
          </p:cNvPr>
          <p:cNvSpPr/>
          <p:nvPr/>
        </p:nvSpPr>
        <p:spPr>
          <a:xfrm>
            <a:off x="2418324" y="4143961"/>
            <a:ext cx="1552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kern="0" dirty="0">
                <a:solidFill>
                  <a:srgbClr val="000000"/>
                </a:solidFill>
                <a:ea typeface="宋体" pitchFamily="2" charset="-122"/>
              </a:rPr>
              <a:t>One iteration </a:t>
            </a:r>
            <a:endParaRPr lang="en-US" dirty="0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BBEBED88-C386-4D72-BACD-4DD1BA5FBE41}"/>
              </a:ext>
            </a:extLst>
          </p:cNvPr>
          <p:cNvCxnSpPr>
            <a:stCxn id="52" idx="0"/>
            <a:endCxn id="57" idx="2"/>
          </p:cNvCxnSpPr>
          <p:nvPr/>
        </p:nvCxnSpPr>
        <p:spPr>
          <a:xfrm flipV="1">
            <a:off x="1475301" y="4513293"/>
            <a:ext cx="1719037" cy="298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D119781-E38D-4E69-A275-172DCBDFD151}"/>
              </a:ext>
            </a:extLst>
          </p:cNvPr>
          <p:cNvCxnSpPr>
            <a:stCxn id="54" idx="0"/>
            <a:endCxn id="57" idx="2"/>
          </p:cNvCxnSpPr>
          <p:nvPr/>
        </p:nvCxnSpPr>
        <p:spPr>
          <a:xfrm flipV="1">
            <a:off x="2304805" y="4513293"/>
            <a:ext cx="889533" cy="294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2CB238D6-9C12-46A1-8DAB-B68C8064EBC0}"/>
              </a:ext>
            </a:extLst>
          </p:cNvPr>
          <p:cNvCxnSpPr>
            <a:stCxn id="55" idx="0"/>
            <a:endCxn id="57" idx="2"/>
          </p:cNvCxnSpPr>
          <p:nvPr/>
        </p:nvCxnSpPr>
        <p:spPr>
          <a:xfrm flipH="1" flipV="1">
            <a:off x="3194338" y="4513293"/>
            <a:ext cx="17640" cy="297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8104FD23-B252-4B0F-AF83-437364E9DEBB}"/>
              </a:ext>
            </a:extLst>
          </p:cNvPr>
          <p:cNvCxnSpPr>
            <a:stCxn id="53" idx="0"/>
            <a:endCxn id="57" idx="2"/>
          </p:cNvCxnSpPr>
          <p:nvPr/>
        </p:nvCxnSpPr>
        <p:spPr>
          <a:xfrm flipH="1" flipV="1">
            <a:off x="3194338" y="4513293"/>
            <a:ext cx="693823" cy="306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8" name="直接箭头连接符 1087">
            <a:extLst>
              <a:ext uri="{FF2B5EF4-FFF2-40B4-BE49-F238E27FC236}">
                <a16:creationId xmlns:a16="http://schemas.microsoft.com/office/drawing/2014/main" id="{97E976C5-61FA-4AF1-B393-E4D2BC087BC0}"/>
              </a:ext>
            </a:extLst>
          </p:cNvPr>
          <p:cNvCxnSpPr>
            <a:stCxn id="56" idx="0"/>
            <a:endCxn id="57" idx="2"/>
          </p:cNvCxnSpPr>
          <p:nvPr/>
        </p:nvCxnSpPr>
        <p:spPr>
          <a:xfrm flipH="1" flipV="1">
            <a:off x="3194338" y="4513293"/>
            <a:ext cx="1489570" cy="291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6" name="矩形 1095">
            <a:extLst>
              <a:ext uri="{FF2B5EF4-FFF2-40B4-BE49-F238E27FC236}">
                <a16:creationId xmlns:a16="http://schemas.microsoft.com/office/drawing/2014/main" id="{1B50C475-8E0A-4A1D-8014-6CD0A5C4333C}"/>
              </a:ext>
            </a:extLst>
          </p:cNvPr>
          <p:cNvSpPr/>
          <p:nvPr/>
        </p:nvSpPr>
        <p:spPr>
          <a:xfrm>
            <a:off x="6976994" y="1888764"/>
            <a:ext cx="48666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等线" panose="02010600030101010101" pitchFamily="2" charset="-122"/>
                <a:cs typeface="Times New Roman" panose="02020603050405020304" pitchFamily="18" charset="0"/>
              </a:rPr>
              <a:t>AI training procedure consists of computing and communication. The computation tasks and communication are carried out periodically</a:t>
            </a:r>
            <a:endParaRPr lang="zh-CN" altLang="en-US" dirty="0"/>
          </a:p>
        </p:txBody>
      </p:sp>
      <p:sp>
        <p:nvSpPr>
          <p:cNvPr id="1102" name="矩形 1101">
            <a:extLst>
              <a:ext uri="{FF2B5EF4-FFF2-40B4-BE49-F238E27FC236}">
                <a16:creationId xmlns:a16="http://schemas.microsoft.com/office/drawing/2014/main" id="{F3A2FFD5-5A58-43CE-B9F5-878F6010A005}"/>
              </a:ext>
            </a:extLst>
          </p:cNvPr>
          <p:cNvSpPr/>
          <p:nvPr/>
        </p:nvSpPr>
        <p:spPr>
          <a:xfrm>
            <a:off x="6336389" y="4981612"/>
            <a:ext cx="5720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等线" panose="02010600030101010101" pitchFamily="2" charset="-122"/>
                <a:cs typeface="Times New Roman" panose="02020603050405020304" pitchFamily="18" charset="0"/>
              </a:rPr>
              <a:t>Communication remains consistent in each iteration, showing an ‘on-off’ type of burst traffic pattern</a:t>
            </a:r>
            <a:endParaRPr lang="zh-CN" altLang="en-US" dirty="0"/>
          </a:p>
        </p:txBody>
      </p:sp>
      <p:sp>
        <p:nvSpPr>
          <p:cNvPr id="1103" name="文本框 1102">
            <a:extLst>
              <a:ext uri="{FF2B5EF4-FFF2-40B4-BE49-F238E27FC236}">
                <a16:creationId xmlns:a16="http://schemas.microsoft.com/office/drawing/2014/main" id="{F5C57107-EDC9-44E2-B93F-3F335F3F275D}"/>
              </a:ext>
            </a:extLst>
          </p:cNvPr>
          <p:cNvSpPr txBox="1"/>
          <p:nvPr/>
        </p:nvSpPr>
        <p:spPr>
          <a:xfrm>
            <a:off x="6976994" y="1351763"/>
            <a:ext cx="320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Periodical communication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218A4C4D-A3EE-4285-BD80-30322ABA278C}"/>
              </a:ext>
            </a:extLst>
          </p:cNvPr>
          <p:cNvSpPr txBox="1"/>
          <p:nvPr/>
        </p:nvSpPr>
        <p:spPr>
          <a:xfrm>
            <a:off x="6347928" y="4450293"/>
            <a:ext cx="1569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Burst traffic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8209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4260F-8BF3-431E-9704-52C785690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8" y="72360"/>
            <a:ext cx="10515600" cy="881867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Communications in Large Models (2/2)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8" name="图片 57">
            <a:extLst>
              <a:ext uri="{FF2B5EF4-FFF2-40B4-BE49-F238E27FC236}">
                <a16:creationId xmlns:a16="http://schemas.microsoft.com/office/drawing/2014/main" id="{BE9212E6-CC55-4549-9BE8-5C9E2FE33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75" y="954227"/>
            <a:ext cx="4715951" cy="3544771"/>
          </a:xfrm>
          <a:prstGeom prst="rect">
            <a:avLst/>
          </a:prstGeom>
        </p:spPr>
      </p:pic>
      <p:sp>
        <p:nvSpPr>
          <p:cNvPr id="59" name="文本框 58">
            <a:extLst>
              <a:ext uri="{FF2B5EF4-FFF2-40B4-BE49-F238E27FC236}">
                <a16:creationId xmlns:a16="http://schemas.microsoft.com/office/drawing/2014/main" id="{AFE2BC52-6C38-441C-8794-C9E7DF7A3BE4}"/>
              </a:ext>
            </a:extLst>
          </p:cNvPr>
          <p:cNvSpPr txBox="1"/>
          <p:nvPr/>
        </p:nvSpPr>
        <p:spPr>
          <a:xfrm>
            <a:off x="4818748" y="1292441"/>
            <a:ext cx="579554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4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Data parallelism: </a:t>
            </a:r>
            <a:r>
              <a:rPr lang="en-US" altLang="zh-CN" sz="1400" dirty="0"/>
              <a:t>The training data is split into multiple mini-batches and trained in parallel on multiple AI chips</a:t>
            </a:r>
            <a:endParaRPr kumimoji="1" lang="zh-CN" altLang="en-US" sz="14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D411CBCB-C005-412D-85F1-CC18E540E532}"/>
              </a:ext>
            </a:extLst>
          </p:cNvPr>
          <p:cNvSpPr txBox="1"/>
          <p:nvPr/>
        </p:nvSpPr>
        <p:spPr>
          <a:xfrm>
            <a:off x="4818748" y="1764342"/>
            <a:ext cx="35189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Inter nodes communication (</a:t>
            </a:r>
            <a:r>
              <a:rPr lang="en-US" altLang="zh-CN" sz="1400" dirty="0" err="1"/>
              <a:t>AllReduce</a:t>
            </a:r>
            <a:r>
              <a:rPr lang="en-US" altLang="zh-CN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GB level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Bandwidth requirement: </a:t>
            </a:r>
            <a:endParaRPr lang="zh-CN" altLang="en-US" sz="1400" dirty="0"/>
          </a:p>
        </p:txBody>
      </p: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875849C8-2BBF-4D4A-A501-6DF9C8646E28}"/>
              </a:ext>
            </a:extLst>
          </p:cNvPr>
          <p:cNvGrpSpPr/>
          <p:nvPr/>
        </p:nvGrpSpPr>
        <p:grpSpPr>
          <a:xfrm>
            <a:off x="7210592" y="2295783"/>
            <a:ext cx="881999" cy="144333"/>
            <a:chOff x="8711738" y="2728311"/>
            <a:chExt cx="881999" cy="144333"/>
          </a:xfrm>
        </p:grpSpPr>
        <p:sp>
          <p:nvSpPr>
            <p:cNvPr id="63" name="星形: 五角 62">
              <a:extLst>
                <a:ext uri="{FF2B5EF4-FFF2-40B4-BE49-F238E27FC236}">
                  <a16:creationId xmlns:a16="http://schemas.microsoft.com/office/drawing/2014/main" id="{9FB03CF7-ACA7-4B33-AF95-60585AFDBBBA}"/>
                </a:ext>
              </a:extLst>
            </p:cNvPr>
            <p:cNvSpPr/>
            <p:nvPr/>
          </p:nvSpPr>
          <p:spPr>
            <a:xfrm>
              <a:off x="8711738" y="2728312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星形: 五角 63">
              <a:extLst>
                <a:ext uri="{FF2B5EF4-FFF2-40B4-BE49-F238E27FC236}">
                  <a16:creationId xmlns:a16="http://schemas.microsoft.com/office/drawing/2014/main" id="{F98BA675-1062-4E36-BEDF-337514D1C7E0}"/>
                </a:ext>
              </a:extLst>
            </p:cNvPr>
            <p:cNvSpPr/>
            <p:nvPr/>
          </p:nvSpPr>
          <p:spPr>
            <a:xfrm>
              <a:off x="8978883" y="2728311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星形: 五角 64">
              <a:extLst>
                <a:ext uri="{FF2B5EF4-FFF2-40B4-BE49-F238E27FC236}">
                  <a16:creationId xmlns:a16="http://schemas.microsoft.com/office/drawing/2014/main" id="{66F91C27-B731-45BA-931D-8967BFDF09F4}"/>
                </a:ext>
              </a:extLst>
            </p:cNvPr>
            <p:cNvSpPr/>
            <p:nvPr/>
          </p:nvSpPr>
          <p:spPr>
            <a:xfrm>
              <a:off x="9217665" y="2732210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星形: 五角 65">
              <a:extLst>
                <a:ext uri="{FF2B5EF4-FFF2-40B4-BE49-F238E27FC236}">
                  <a16:creationId xmlns:a16="http://schemas.microsoft.com/office/drawing/2014/main" id="{FF16C660-753B-499F-B49E-58CCD8984400}"/>
                </a:ext>
              </a:extLst>
            </p:cNvPr>
            <p:cNvSpPr/>
            <p:nvPr/>
          </p:nvSpPr>
          <p:spPr>
            <a:xfrm>
              <a:off x="9456446" y="2745245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7" name="文本框 66">
            <a:extLst>
              <a:ext uri="{FF2B5EF4-FFF2-40B4-BE49-F238E27FC236}">
                <a16:creationId xmlns:a16="http://schemas.microsoft.com/office/drawing/2014/main" id="{1D6511AC-B967-4BC3-A770-AF283C7E5332}"/>
              </a:ext>
            </a:extLst>
          </p:cNvPr>
          <p:cNvSpPr txBox="1"/>
          <p:nvPr/>
        </p:nvSpPr>
        <p:spPr>
          <a:xfrm>
            <a:off x="4818748" y="2678335"/>
            <a:ext cx="579554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4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Tensor parallelism: </a:t>
            </a:r>
            <a:r>
              <a:rPr lang="en-US" altLang="zh-CN" sz="1400" dirty="0"/>
              <a:t>Split the model into multiple sub-layers to run on multiple AI chips</a:t>
            </a:r>
            <a:endParaRPr kumimoji="1" lang="zh-CN" altLang="en-US" sz="14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887DDCC8-073E-421C-ABED-2C57030D8F4A}"/>
              </a:ext>
            </a:extLst>
          </p:cNvPr>
          <p:cNvGrpSpPr/>
          <p:nvPr/>
        </p:nvGrpSpPr>
        <p:grpSpPr>
          <a:xfrm>
            <a:off x="4847966" y="3141309"/>
            <a:ext cx="3460506" cy="738664"/>
            <a:chOff x="1538566" y="3306070"/>
            <a:chExt cx="3460506" cy="738664"/>
          </a:xfrm>
        </p:grpSpPr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id="{31ABADE8-E6E9-4FE4-9939-85020A873611}"/>
                </a:ext>
              </a:extLst>
            </p:cNvPr>
            <p:cNvSpPr txBox="1"/>
            <p:nvPr/>
          </p:nvSpPr>
          <p:spPr>
            <a:xfrm>
              <a:off x="1538566" y="3306070"/>
              <a:ext cx="34419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Intra node communication (</a:t>
              </a:r>
              <a:r>
                <a:rPr lang="en-US" altLang="zh-CN" sz="1400" dirty="0" err="1"/>
                <a:t>AllReduce</a:t>
              </a:r>
              <a:r>
                <a:rPr lang="en-US" altLang="zh-CN" sz="1400" dirty="0"/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100s</a:t>
              </a:r>
              <a:r>
                <a:rPr lang="zh-CN" altLang="en-US" sz="1400" dirty="0"/>
                <a:t> </a:t>
              </a:r>
              <a:r>
                <a:rPr lang="en-US" altLang="zh-CN" sz="1400" dirty="0"/>
                <a:t>GB level traffic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Bandwidth requirement: </a:t>
              </a:r>
              <a:endParaRPr lang="zh-CN" altLang="en-US" sz="1400" dirty="0"/>
            </a:p>
          </p:txBody>
        </p:sp>
        <p:sp>
          <p:nvSpPr>
            <p:cNvPr id="70" name="星形: 五角 69">
              <a:extLst>
                <a:ext uri="{FF2B5EF4-FFF2-40B4-BE49-F238E27FC236}">
                  <a16:creationId xmlns:a16="http://schemas.microsoft.com/office/drawing/2014/main" id="{D824A282-881A-4964-AFEB-168AF45501F4}"/>
                </a:ext>
              </a:extLst>
            </p:cNvPr>
            <p:cNvSpPr/>
            <p:nvPr/>
          </p:nvSpPr>
          <p:spPr>
            <a:xfrm>
              <a:off x="3888368" y="3836308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星形: 五角 70">
              <a:extLst>
                <a:ext uri="{FF2B5EF4-FFF2-40B4-BE49-F238E27FC236}">
                  <a16:creationId xmlns:a16="http://schemas.microsoft.com/office/drawing/2014/main" id="{ACD90629-0557-45F3-9649-6F8C11069A71}"/>
                </a:ext>
              </a:extLst>
            </p:cNvPr>
            <p:cNvSpPr/>
            <p:nvPr/>
          </p:nvSpPr>
          <p:spPr>
            <a:xfrm>
              <a:off x="4155513" y="3836307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星形: 五角 71">
              <a:extLst>
                <a:ext uri="{FF2B5EF4-FFF2-40B4-BE49-F238E27FC236}">
                  <a16:creationId xmlns:a16="http://schemas.microsoft.com/office/drawing/2014/main" id="{7CE2C524-D1EB-4E25-94AA-0DAE4DB31654}"/>
                </a:ext>
              </a:extLst>
            </p:cNvPr>
            <p:cNvSpPr/>
            <p:nvPr/>
          </p:nvSpPr>
          <p:spPr>
            <a:xfrm>
              <a:off x="4394295" y="3840206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星形: 五角 72">
              <a:extLst>
                <a:ext uri="{FF2B5EF4-FFF2-40B4-BE49-F238E27FC236}">
                  <a16:creationId xmlns:a16="http://schemas.microsoft.com/office/drawing/2014/main" id="{D581E1C6-F05B-44B8-800B-8F4D4AB3A793}"/>
                </a:ext>
              </a:extLst>
            </p:cNvPr>
            <p:cNvSpPr/>
            <p:nvPr/>
          </p:nvSpPr>
          <p:spPr>
            <a:xfrm>
              <a:off x="4633077" y="3853241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星形: 五角 73">
              <a:extLst>
                <a:ext uri="{FF2B5EF4-FFF2-40B4-BE49-F238E27FC236}">
                  <a16:creationId xmlns:a16="http://schemas.microsoft.com/office/drawing/2014/main" id="{0623ACD6-1593-419E-B044-677B39314280}"/>
                </a:ext>
              </a:extLst>
            </p:cNvPr>
            <p:cNvSpPr/>
            <p:nvPr/>
          </p:nvSpPr>
          <p:spPr>
            <a:xfrm>
              <a:off x="4861781" y="3842021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5" name="文本框 74">
            <a:extLst>
              <a:ext uri="{FF2B5EF4-FFF2-40B4-BE49-F238E27FC236}">
                <a16:creationId xmlns:a16="http://schemas.microsoft.com/office/drawing/2014/main" id="{A51737A9-7EE1-4919-A0BA-15567E313C9E}"/>
              </a:ext>
            </a:extLst>
          </p:cNvPr>
          <p:cNvSpPr txBox="1"/>
          <p:nvPr/>
        </p:nvSpPr>
        <p:spPr>
          <a:xfrm>
            <a:off x="4847966" y="4005618"/>
            <a:ext cx="60094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4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Pipeline parallelism: </a:t>
            </a:r>
            <a:r>
              <a:rPr lang="en-US" altLang="zh-CN" sz="1400" dirty="0"/>
              <a:t>Different layers of the model run on different AI chips</a:t>
            </a:r>
            <a:endParaRPr kumimoji="1" lang="zh-CN" altLang="en-US" sz="14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B09F8051-28AD-4C55-870C-62FAC5213FE0}"/>
              </a:ext>
            </a:extLst>
          </p:cNvPr>
          <p:cNvGrpSpPr/>
          <p:nvPr/>
        </p:nvGrpSpPr>
        <p:grpSpPr>
          <a:xfrm>
            <a:off x="4860790" y="4305718"/>
            <a:ext cx="3506088" cy="738664"/>
            <a:chOff x="1538566" y="4335471"/>
            <a:chExt cx="3506088" cy="738664"/>
          </a:xfrm>
        </p:grpSpPr>
        <p:sp>
          <p:nvSpPr>
            <p:cNvPr id="84" name="文本框 83">
              <a:extLst>
                <a:ext uri="{FF2B5EF4-FFF2-40B4-BE49-F238E27FC236}">
                  <a16:creationId xmlns:a16="http://schemas.microsoft.com/office/drawing/2014/main" id="{9949CC8A-D2E9-476A-927A-6E30C7BD332C}"/>
                </a:ext>
              </a:extLst>
            </p:cNvPr>
            <p:cNvSpPr txBox="1"/>
            <p:nvPr/>
          </p:nvSpPr>
          <p:spPr>
            <a:xfrm>
              <a:off x="1538566" y="4335471"/>
              <a:ext cx="350608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Inter nodes communication (send/</a:t>
              </a:r>
              <a:r>
                <a:rPr lang="en-US" altLang="zh-CN" sz="1400" dirty="0" err="1"/>
                <a:t>recv</a:t>
              </a:r>
              <a:r>
                <a:rPr lang="en-US" altLang="zh-CN" sz="1400" dirty="0"/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100s</a:t>
              </a:r>
              <a:r>
                <a:rPr lang="zh-CN" altLang="en-US" sz="1400" dirty="0"/>
                <a:t> </a:t>
              </a:r>
              <a:r>
                <a:rPr lang="en-US" altLang="zh-CN" sz="1400" dirty="0"/>
                <a:t>MB ~ GB level traffic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Bandwidth requirement: </a:t>
              </a:r>
              <a:endParaRPr lang="zh-CN" altLang="en-US" sz="1400" dirty="0"/>
            </a:p>
          </p:txBody>
        </p:sp>
        <p:sp>
          <p:nvSpPr>
            <p:cNvPr id="85" name="星形: 五角 84">
              <a:extLst>
                <a:ext uri="{FF2B5EF4-FFF2-40B4-BE49-F238E27FC236}">
                  <a16:creationId xmlns:a16="http://schemas.microsoft.com/office/drawing/2014/main" id="{9B4D6228-D9A3-4B81-B9C8-3ACBDC461B5E}"/>
                </a:ext>
              </a:extLst>
            </p:cNvPr>
            <p:cNvSpPr/>
            <p:nvPr/>
          </p:nvSpPr>
          <p:spPr>
            <a:xfrm>
              <a:off x="3888368" y="4876194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星形: 五角 85">
              <a:extLst>
                <a:ext uri="{FF2B5EF4-FFF2-40B4-BE49-F238E27FC236}">
                  <a16:creationId xmlns:a16="http://schemas.microsoft.com/office/drawing/2014/main" id="{DFB30442-D229-4CB4-8C8E-A67DEAD9243E}"/>
                </a:ext>
              </a:extLst>
            </p:cNvPr>
            <p:cNvSpPr/>
            <p:nvPr/>
          </p:nvSpPr>
          <p:spPr>
            <a:xfrm>
              <a:off x="4155513" y="4876193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星形: 五角 86">
              <a:extLst>
                <a:ext uri="{FF2B5EF4-FFF2-40B4-BE49-F238E27FC236}">
                  <a16:creationId xmlns:a16="http://schemas.microsoft.com/office/drawing/2014/main" id="{D1342D91-EFBF-46E6-B649-AEDF6D20032D}"/>
                </a:ext>
              </a:extLst>
            </p:cNvPr>
            <p:cNvSpPr/>
            <p:nvPr/>
          </p:nvSpPr>
          <p:spPr>
            <a:xfrm>
              <a:off x="4394295" y="4880092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4FEE2931-2A6F-4C0C-B891-7AB82EAD1A90}"/>
              </a:ext>
            </a:extLst>
          </p:cNvPr>
          <p:cNvGrpSpPr/>
          <p:nvPr/>
        </p:nvGrpSpPr>
        <p:grpSpPr>
          <a:xfrm>
            <a:off x="4860790" y="5762091"/>
            <a:ext cx="4134465" cy="738664"/>
            <a:chOff x="1547742" y="5300674"/>
            <a:chExt cx="4134465" cy="738664"/>
          </a:xfrm>
        </p:grpSpPr>
        <p:sp>
          <p:nvSpPr>
            <p:cNvPr id="88" name="文本框 87">
              <a:extLst>
                <a:ext uri="{FF2B5EF4-FFF2-40B4-BE49-F238E27FC236}">
                  <a16:creationId xmlns:a16="http://schemas.microsoft.com/office/drawing/2014/main" id="{96FC191D-7605-433C-8FCE-0009F3B45DE7}"/>
                </a:ext>
              </a:extLst>
            </p:cNvPr>
            <p:cNvSpPr txBox="1"/>
            <p:nvPr/>
          </p:nvSpPr>
          <p:spPr>
            <a:xfrm>
              <a:off x="1547742" y="5300674"/>
              <a:ext cx="413446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Inter nodes communication (</a:t>
              </a:r>
              <a:r>
                <a:rPr lang="en-US" altLang="zh-CN" sz="1400" dirty="0" err="1"/>
                <a:t>AlltoAll</a:t>
              </a:r>
              <a:r>
                <a:rPr lang="en-US" altLang="zh-CN" sz="1400" dirty="0"/>
                <a:t>/</a:t>
              </a:r>
              <a:r>
                <a:rPr lang="en-US" altLang="zh-CN" sz="1400" dirty="0" err="1"/>
                <a:t>AllReduce</a:t>
              </a:r>
              <a:r>
                <a:rPr lang="en-US" altLang="zh-CN" sz="1400" dirty="0"/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GB level traffic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400" dirty="0"/>
                <a:t>Bandwidth requirement: </a:t>
              </a:r>
              <a:endParaRPr lang="zh-CN" altLang="en-US" sz="1400" dirty="0"/>
            </a:p>
          </p:txBody>
        </p:sp>
        <p:sp>
          <p:nvSpPr>
            <p:cNvPr id="89" name="星形: 五角 88">
              <a:extLst>
                <a:ext uri="{FF2B5EF4-FFF2-40B4-BE49-F238E27FC236}">
                  <a16:creationId xmlns:a16="http://schemas.microsoft.com/office/drawing/2014/main" id="{C3D55D8B-26EF-4AEC-9104-DAF25C1BAA55}"/>
                </a:ext>
              </a:extLst>
            </p:cNvPr>
            <p:cNvSpPr/>
            <p:nvPr/>
          </p:nvSpPr>
          <p:spPr>
            <a:xfrm>
              <a:off x="3888368" y="5825135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星形: 五角 89">
              <a:extLst>
                <a:ext uri="{FF2B5EF4-FFF2-40B4-BE49-F238E27FC236}">
                  <a16:creationId xmlns:a16="http://schemas.microsoft.com/office/drawing/2014/main" id="{11A3DE6F-4D2D-4635-BE66-FE959548FAB4}"/>
                </a:ext>
              </a:extLst>
            </p:cNvPr>
            <p:cNvSpPr/>
            <p:nvPr/>
          </p:nvSpPr>
          <p:spPr>
            <a:xfrm>
              <a:off x="4155513" y="5825134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星形: 五角 90">
              <a:extLst>
                <a:ext uri="{FF2B5EF4-FFF2-40B4-BE49-F238E27FC236}">
                  <a16:creationId xmlns:a16="http://schemas.microsoft.com/office/drawing/2014/main" id="{781A0E2F-9C87-496E-A4A9-2D6039D71046}"/>
                </a:ext>
              </a:extLst>
            </p:cNvPr>
            <p:cNvSpPr/>
            <p:nvPr/>
          </p:nvSpPr>
          <p:spPr>
            <a:xfrm>
              <a:off x="4394295" y="5829033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星形: 五角 91">
              <a:extLst>
                <a:ext uri="{FF2B5EF4-FFF2-40B4-BE49-F238E27FC236}">
                  <a16:creationId xmlns:a16="http://schemas.microsoft.com/office/drawing/2014/main" id="{C8A546A2-BEDA-46D0-8294-F98F04838129}"/>
                </a:ext>
              </a:extLst>
            </p:cNvPr>
            <p:cNvSpPr/>
            <p:nvPr/>
          </p:nvSpPr>
          <p:spPr>
            <a:xfrm>
              <a:off x="4633076" y="5842068"/>
              <a:ext cx="137291" cy="127399"/>
            </a:xfrm>
            <a:prstGeom prst="star5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3" name="文本框 92">
            <a:extLst>
              <a:ext uri="{FF2B5EF4-FFF2-40B4-BE49-F238E27FC236}">
                <a16:creationId xmlns:a16="http://schemas.microsoft.com/office/drawing/2014/main" id="{F29A9310-B03F-4AA0-A458-87CC141615E3}"/>
              </a:ext>
            </a:extLst>
          </p:cNvPr>
          <p:cNvSpPr txBox="1"/>
          <p:nvPr/>
        </p:nvSpPr>
        <p:spPr>
          <a:xfrm>
            <a:off x="4860790" y="5299117"/>
            <a:ext cx="600942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4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MOE: </a:t>
            </a:r>
            <a:r>
              <a:rPr lang="en-US" altLang="zh-CN" sz="1400" dirty="0"/>
              <a:t> sparsely-gated Mixture-of Experts layer replaces FFN to efficiently expand large model parameters </a:t>
            </a:r>
            <a:endParaRPr kumimoji="1" lang="zh-CN" altLang="en-US" sz="14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94" name="组合 93">
            <a:extLst>
              <a:ext uri="{FF2B5EF4-FFF2-40B4-BE49-F238E27FC236}">
                <a16:creationId xmlns:a16="http://schemas.microsoft.com/office/drawing/2014/main" id="{59C95557-E895-4204-BA61-5531BCA223E9}"/>
              </a:ext>
            </a:extLst>
          </p:cNvPr>
          <p:cNvGrpSpPr/>
          <p:nvPr/>
        </p:nvGrpSpPr>
        <p:grpSpPr>
          <a:xfrm>
            <a:off x="462486" y="4934554"/>
            <a:ext cx="3672470" cy="1415696"/>
            <a:chOff x="6943905" y="2454528"/>
            <a:chExt cx="3935276" cy="1639748"/>
          </a:xfrm>
        </p:grpSpPr>
        <p:pic>
          <p:nvPicPr>
            <p:cNvPr id="95" name="图片 94">
              <a:extLst>
                <a:ext uri="{FF2B5EF4-FFF2-40B4-BE49-F238E27FC236}">
                  <a16:creationId xmlns:a16="http://schemas.microsoft.com/office/drawing/2014/main" id="{F5A3FD2B-2954-414D-8935-F1C89BBFA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94287" y="2454528"/>
              <a:ext cx="2684894" cy="1488797"/>
            </a:xfrm>
            <a:prstGeom prst="rect">
              <a:avLst/>
            </a:prstGeom>
          </p:spPr>
        </p:pic>
        <p:pic>
          <p:nvPicPr>
            <p:cNvPr id="96" name="图片 95">
              <a:extLst>
                <a:ext uri="{FF2B5EF4-FFF2-40B4-BE49-F238E27FC236}">
                  <a16:creationId xmlns:a16="http://schemas.microsoft.com/office/drawing/2014/main" id="{60ED5116-46FD-4A53-8EF1-10F7E3EDCA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43905" y="2544796"/>
              <a:ext cx="1949550" cy="1549480"/>
            </a:xfrm>
            <a:prstGeom prst="rect">
              <a:avLst/>
            </a:prstGeom>
          </p:spPr>
        </p:pic>
      </p:grpSp>
      <p:sp>
        <p:nvSpPr>
          <p:cNvPr id="97" name="文本框 96">
            <a:extLst>
              <a:ext uri="{FF2B5EF4-FFF2-40B4-BE49-F238E27FC236}">
                <a16:creationId xmlns:a16="http://schemas.microsoft.com/office/drawing/2014/main" id="{A8865DD6-886F-4CC3-96F7-EE489F4561FA}"/>
              </a:ext>
            </a:extLst>
          </p:cNvPr>
          <p:cNvSpPr txBox="1"/>
          <p:nvPr/>
        </p:nvSpPr>
        <p:spPr>
          <a:xfrm>
            <a:off x="4649192" y="852295"/>
            <a:ext cx="6586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High bandwidth required with a small number of flows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4283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标题 1">
            <a:extLst>
              <a:ext uri="{FF2B5EF4-FFF2-40B4-BE49-F238E27FC236}">
                <a16:creationId xmlns:a16="http://schemas.microsoft.com/office/drawing/2014/main" id="{05DE85CF-0B2B-49E0-A8DA-7850EAD61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7" y="72360"/>
            <a:ext cx="11830314" cy="881867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Shortening  Communication Time is Key to LM Training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7D29E911-D4DB-4711-8DAF-94A5FE2FC72C}"/>
              </a:ext>
            </a:extLst>
          </p:cNvPr>
          <p:cNvSpPr/>
          <p:nvPr/>
        </p:nvSpPr>
        <p:spPr>
          <a:xfrm>
            <a:off x="564939" y="902564"/>
            <a:ext cx="103812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等线" panose="02010600030101010101" pitchFamily="2" charset="-122"/>
                <a:cs typeface="Times New Roman" panose="02020603050405020304" pitchFamily="18" charset="0"/>
              </a:rPr>
              <a:t>The completion of communication between all devices in each iteration pushes the computation tasks moving forward.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等线" panose="02010600030101010101" pitchFamily="2" charset="-122"/>
                <a:cs typeface="Times New Roman" panose="02020603050405020304" pitchFamily="18" charset="0"/>
              </a:rPr>
              <a:t>Reducing communication time and overhead reduces GPU waiting time, thereby increasing computation efficiency. </a:t>
            </a:r>
            <a:endParaRPr lang="zh-CN" altLang="en-US" dirty="0"/>
          </a:p>
        </p:txBody>
      </p:sp>
      <p:grpSp>
        <p:nvGrpSpPr>
          <p:cNvPr id="58" name="Group 55">
            <a:extLst>
              <a:ext uri="{FF2B5EF4-FFF2-40B4-BE49-F238E27FC236}">
                <a16:creationId xmlns:a16="http://schemas.microsoft.com/office/drawing/2014/main" id="{82638B4F-2B6C-4901-873E-8883ABC9D935}"/>
              </a:ext>
            </a:extLst>
          </p:cNvPr>
          <p:cNvGrpSpPr/>
          <p:nvPr/>
        </p:nvGrpSpPr>
        <p:grpSpPr>
          <a:xfrm>
            <a:off x="2618529" y="2572292"/>
            <a:ext cx="3789965" cy="862534"/>
            <a:chOff x="558607" y="2556316"/>
            <a:chExt cx="3791445" cy="862871"/>
          </a:xfrm>
        </p:grpSpPr>
        <p:sp>
          <p:nvSpPr>
            <p:cNvPr id="59" name="矩形 37">
              <a:extLst>
                <a:ext uri="{FF2B5EF4-FFF2-40B4-BE49-F238E27FC236}">
                  <a16:creationId xmlns:a16="http://schemas.microsoft.com/office/drawing/2014/main" id="{31500B5E-2B8C-45D9-9F9C-176353417C0B}"/>
                </a:ext>
              </a:extLst>
            </p:cNvPr>
            <p:cNvSpPr/>
            <p:nvPr/>
          </p:nvSpPr>
          <p:spPr>
            <a:xfrm>
              <a:off x="558607" y="2570977"/>
              <a:ext cx="1282128" cy="36000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rPr>
                <a:t>Computation</a:t>
              </a:r>
              <a:endPara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0" name="矩形 38">
              <a:extLst>
                <a:ext uri="{FF2B5EF4-FFF2-40B4-BE49-F238E27FC236}">
                  <a16:creationId xmlns:a16="http://schemas.microsoft.com/office/drawing/2014/main" id="{0C19B1FB-BD47-4959-B84F-338840B7FCD8}"/>
                </a:ext>
              </a:extLst>
            </p:cNvPr>
            <p:cNvSpPr/>
            <p:nvPr/>
          </p:nvSpPr>
          <p:spPr>
            <a:xfrm>
              <a:off x="740448" y="3059187"/>
              <a:ext cx="1651069" cy="360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rPr>
                <a:t>Communication</a:t>
              </a:r>
              <a:endParaRPr kumimoji="0" lang="zh-CN" altLang="en-US" sz="14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1" name="矩形 37">
              <a:extLst>
                <a:ext uri="{FF2B5EF4-FFF2-40B4-BE49-F238E27FC236}">
                  <a16:creationId xmlns:a16="http://schemas.microsoft.com/office/drawing/2014/main" id="{17B6843F-649A-4F45-9D85-FD3C24DA2077}"/>
                </a:ext>
              </a:extLst>
            </p:cNvPr>
            <p:cNvSpPr/>
            <p:nvPr/>
          </p:nvSpPr>
          <p:spPr>
            <a:xfrm>
              <a:off x="2383369" y="2556316"/>
              <a:ext cx="1267876" cy="36000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lvl="0" algn="ctr" defTabSz="914112"/>
              <a:r>
                <a:rPr lang="en-US" altLang="zh-CN" sz="1400" kern="0" dirty="0">
                  <a:solidFill>
                    <a:srgbClr val="FFFFFF"/>
                  </a:solidFill>
                  <a:ea typeface="微软雅黑" panose="020B0503020204020204" pitchFamily="34" charset="-122"/>
                </a:rPr>
                <a:t>Computation</a:t>
              </a:r>
              <a:endPara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2" name="矩形 38">
              <a:extLst>
                <a:ext uri="{FF2B5EF4-FFF2-40B4-BE49-F238E27FC236}">
                  <a16:creationId xmlns:a16="http://schemas.microsoft.com/office/drawing/2014/main" id="{FD1B4020-7C16-4B45-BB4B-7325980382DD}"/>
                </a:ext>
              </a:extLst>
            </p:cNvPr>
            <p:cNvSpPr/>
            <p:nvPr/>
          </p:nvSpPr>
          <p:spPr>
            <a:xfrm>
              <a:off x="2698983" y="3054586"/>
              <a:ext cx="1651069" cy="360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112"/>
              <a:r>
                <a:rPr lang="en-US" altLang="zh-CN" sz="1400" kern="0" dirty="0">
                  <a:solidFill>
                    <a:srgbClr val="FFFFFF"/>
                  </a:solidFill>
                  <a:ea typeface="微软雅黑" panose="020B0503020204020204" pitchFamily="34" charset="-122"/>
                </a:rPr>
                <a:t>Communication</a:t>
              </a:r>
              <a:endParaRPr lang="zh-CN" altLang="en-US" sz="1400" kern="0" dirty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63" name="矩形 37">
            <a:extLst>
              <a:ext uri="{FF2B5EF4-FFF2-40B4-BE49-F238E27FC236}">
                <a16:creationId xmlns:a16="http://schemas.microsoft.com/office/drawing/2014/main" id="{6CACCAF5-1ECF-47CE-A443-03494AC98164}"/>
              </a:ext>
            </a:extLst>
          </p:cNvPr>
          <p:cNvSpPr/>
          <p:nvPr/>
        </p:nvSpPr>
        <p:spPr>
          <a:xfrm>
            <a:off x="6363949" y="2582717"/>
            <a:ext cx="1215782" cy="35985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 defTabSz="914112"/>
            <a:r>
              <a:rPr lang="en-US" altLang="zh-CN" sz="1400" kern="0" dirty="0">
                <a:solidFill>
                  <a:srgbClr val="FFFFFF"/>
                </a:solidFill>
                <a:ea typeface="微软雅黑" panose="020B0503020204020204" pitchFamily="34" charset="-122"/>
              </a:rPr>
              <a:t>Computation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4" name="矩形 38">
            <a:extLst>
              <a:ext uri="{FF2B5EF4-FFF2-40B4-BE49-F238E27FC236}">
                <a16:creationId xmlns:a16="http://schemas.microsoft.com/office/drawing/2014/main" id="{755E6528-6C28-409F-AF4A-F437C4A137FF}"/>
              </a:ext>
            </a:extLst>
          </p:cNvPr>
          <p:cNvSpPr/>
          <p:nvPr/>
        </p:nvSpPr>
        <p:spPr>
          <a:xfrm>
            <a:off x="6719240" y="3066344"/>
            <a:ext cx="1650424" cy="359859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 defTabSz="914112">
              <a:defRPr/>
            </a:pPr>
            <a:r>
              <a:rPr lang="en-US" altLang="zh-CN" sz="1400" kern="0" dirty="0">
                <a:solidFill>
                  <a:srgbClr val="FFFFFF"/>
                </a:solidFill>
                <a:ea typeface="微软雅黑" panose="020B0503020204020204" pitchFamily="34" charset="-122"/>
              </a:rPr>
              <a:t>Communication</a:t>
            </a:r>
            <a:endParaRPr lang="zh-CN" altLang="en-US" sz="1400" kern="0" dirty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65" name="Straight Arrow Connector 102">
            <a:extLst>
              <a:ext uri="{FF2B5EF4-FFF2-40B4-BE49-F238E27FC236}">
                <a16:creationId xmlns:a16="http://schemas.microsoft.com/office/drawing/2014/main" id="{DC8C4330-4316-45BC-8441-804007E3D057}"/>
              </a:ext>
            </a:extLst>
          </p:cNvPr>
          <p:cNvCxnSpPr>
            <a:endCxn id="61" idx="1"/>
          </p:cNvCxnSpPr>
          <p:nvPr/>
        </p:nvCxnSpPr>
        <p:spPr>
          <a:xfrm>
            <a:off x="3900156" y="2745391"/>
            <a:ext cx="542422" cy="6830"/>
          </a:xfrm>
          <a:prstGeom prst="straightConnector1">
            <a:avLst/>
          </a:prstGeom>
          <a:noFill/>
          <a:ln w="6350" cap="flat" cmpd="sng" algn="ctr">
            <a:solidFill>
              <a:srgbClr val="E9002F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6" name="Rectangle 96">
            <a:extLst>
              <a:ext uri="{FF2B5EF4-FFF2-40B4-BE49-F238E27FC236}">
                <a16:creationId xmlns:a16="http://schemas.microsoft.com/office/drawing/2014/main" id="{7FC359AB-5CD5-48F1-89C4-752F94AE556A}"/>
              </a:ext>
            </a:extLst>
          </p:cNvPr>
          <p:cNvSpPr/>
          <p:nvPr/>
        </p:nvSpPr>
        <p:spPr>
          <a:xfrm>
            <a:off x="3766019" y="2347060"/>
            <a:ext cx="798552" cy="3076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112"/>
            <a:r>
              <a:rPr lang="en-US" sz="1399" dirty="0">
                <a:solidFill>
                  <a:srgbClr val="1D1D1A"/>
                </a:solidFill>
                <a:latin typeface="Calibri" panose="020F0502020204030204"/>
              </a:rPr>
              <a:t>Waiting </a:t>
            </a:r>
          </a:p>
        </p:txBody>
      </p:sp>
      <p:cxnSp>
        <p:nvCxnSpPr>
          <p:cNvPr id="67" name="Straight Arrow Connector 105">
            <a:extLst>
              <a:ext uri="{FF2B5EF4-FFF2-40B4-BE49-F238E27FC236}">
                <a16:creationId xmlns:a16="http://schemas.microsoft.com/office/drawing/2014/main" id="{103B00E1-96AB-4DDF-B958-BE44A4D0580F}"/>
              </a:ext>
            </a:extLst>
          </p:cNvPr>
          <p:cNvCxnSpPr/>
          <p:nvPr/>
        </p:nvCxnSpPr>
        <p:spPr>
          <a:xfrm>
            <a:off x="5709960" y="2761123"/>
            <a:ext cx="554001" cy="6830"/>
          </a:xfrm>
          <a:prstGeom prst="straightConnector1">
            <a:avLst/>
          </a:prstGeom>
          <a:noFill/>
          <a:ln w="6350" cap="flat" cmpd="sng" algn="ctr">
            <a:solidFill>
              <a:srgbClr val="E9002F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9" name="Rectangle 96">
            <a:extLst>
              <a:ext uri="{FF2B5EF4-FFF2-40B4-BE49-F238E27FC236}">
                <a16:creationId xmlns:a16="http://schemas.microsoft.com/office/drawing/2014/main" id="{2C6DD27C-C3FA-4F5C-BA01-85D795DC19F1}"/>
              </a:ext>
            </a:extLst>
          </p:cNvPr>
          <p:cNvSpPr/>
          <p:nvPr/>
        </p:nvSpPr>
        <p:spPr>
          <a:xfrm>
            <a:off x="5637679" y="2325684"/>
            <a:ext cx="798552" cy="3076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112"/>
            <a:r>
              <a:rPr lang="en-US" sz="1399" dirty="0">
                <a:solidFill>
                  <a:srgbClr val="1D1D1A"/>
                </a:solidFill>
                <a:latin typeface="Calibri" panose="020F0502020204030204"/>
              </a:rPr>
              <a:t>Waiting </a:t>
            </a: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id="{F95CAAF1-009B-44B8-B344-22709050DF38}"/>
              </a:ext>
            </a:extLst>
          </p:cNvPr>
          <p:cNvSpPr txBox="1"/>
          <p:nvPr/>
        </p:nvSpPr>
        <p:spPr>
          <a:xfrm>
            <a:off x="935774" y="5240234"/>
            <a:ext cx="2505475" cy="830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112"/>
            <a:r>
              <a:rPr lang="en-US" altLang="zh-CN" sz="1599" b="1" dirty="0">
                <a:solidFill>
                  <a:srgbClr val="1D1D1A"/>
                </a:solidFill>
                <a:ea typeface="Microsoft YaHei" panose="020B0503020204020204" pitchFamily="34" charset="-122"/>
              </a:rPr>
              <a:t>Host processing</a:t>
            </a:r>
          </a:p>
          <a:p>
            <a:pPr defTabSz="914112"/>
            <a:r>
              <a:rPr lang="en-US" altLang="zh-CN" sz="1599" dirty="0">
                <a:solidFill>
                  <a:srgbClr val="1D1D1A"/>
                </a:solidFill>
                <a:ea typeface="Microsoft YaHei" panose="020B0503020204020204" pitchFamily="34" charset="-122"/>
              </a:rPr>
              <a:t>(e.g. memory copy, protocol stack processing)</a:t>
            </a:r>
            <a:endParaRPr lang="zh-CN" altLang="en-US" sz="1599" dirty="0">
              <a:solidFill>
                <a:srgbClr val="7F0000"/>
              </a:solidFill>
              <a:ea typeface="Microsoft YaHei" panose="020B0503020204020204" pitchFamily="34" charset="-122"/>
            </a:endParaRPr>
          </a:p>
        </p:txBody>
      </p:sp>
      <p:grpSp>
        <p:nvGrpSpPr>
          <p:cNvPr id="97" name="Group 132">
            <a:extLst>
              <a:ext uri="{FF2B5EF4-FFF2-40B4-BE49-F238E27FC236}">
                <a16:creationId xmlns:a16="http://schemas.microsoft.com/office/drawing/2014/main" id="{F6267DD3-F2EE-453E-9D4E-9D343C54208A}"/>
              </a:ext>
            </a:extLst>
          </p:cNvPr>
          <p:cNvGrpSpPr/>
          <p:nvPr/>
        </p:nvGrpSpPr>
        <p:grpSpPr>
          <a:xfrm>
            <a:off x="2188512" y="4543878"/>
            <a:ext cx="9565521" cy="1336376"/>
            <a:chOff x="-523835" y="4628698"/>
            <a:chExt cx="9569257" cy="1336898"/>
          </a:xfrm>
        </p:grpSpPr>
        <p:sp>
          <p:nvSpPr>
            <p:cNvPr id="98" name="矩形 97">
              <a:extLst>
                <a:ext uri="{FF2B5EF4-FFF2-40B4-BE49-F238E27FC236}">
                  <a16:creationId xmlns:a16="http://schemas.microsoft.com/office/drawing/2014/main" id="{784B2E5D-7981-4CEC-AE4C-433E1FAC5173}"/>
                </a:ext>
              </a:extLst>
            </p:cNvPr>
            <p:cNvSpPr/>
            <p:nvPr/>
          </p:nvSpPr>
          <p:spPr>
            <a:xfrm>
              <a:off x="1292613" y="4628698"/>
              <a:ext cx="3499759" cy="360000"/>
            </a:xfrm>
            <a:prstGeom prst="rect">
              <a:avLst/>
            </a:prstGeom>
            <a:pattFill prst="dkDnDiag">
              <a:fgClr>
                <a:srgbClr val="00B0F0"/>
              </a:fgClr>
              <a:bgClr>
                <a:srgbClr val="FFFFFF"/>
              </a:bgClr>
            </a:pattFill>
            <a:ln w="254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99" b="1" i="0" u="none" strike="noStrike" kern="0" cap="none" spc="0" normalizeH="0" baseline="0" noProof="0" dirty="0">
                <a:ln>
                  <a:noFill/>
                </a:ln>
                <a:solidFill>
                  <a:srgbClr val="61B23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99" name="矩形 98">
              <a:extLst>
                <a:ext uri="{FF2B5EF4-FFF2-40B4-BE49-F238E27FC236}">
                  <a16:creationId xmlns:a16="http://schemas.microsoft.com/office/drawing/2014/main" id="{215AC253-0BDA-401E-96B5-4103E79414F6}"/>
                </a:ext>
              </a:extLst>
            </p:cNvPr>
            <p:cNvSpPr/>
            <p:nvPr/>
          </p:nvSpPr>
          <p:spPr>
            <a:xfrm>
              <a:off x="4795889" y="4628698"/>
              <a:ext cx="129246" cy="360000"/>
            </a:xfrm>
            <a:prstGeom prst="rect">
              <a:avLst/>
            </a:prstGeom>
            <a:pattFill prst="openDmnd">
              <a:fgClr>
                <a:srgbClr val="00B0F0"/>
              </a:fgClr>
              <a:bgClr>
                <a:srgbClr val="FFFFFF"/>
              </a:bgClr>
            </a:pattFill>
            <a:ln w="254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E68AE709-33E0-47EE-B6C6-21402B7F9E03}"/>
                </a:ext>
              </a:extLst>
            </p:cNvPr>
            <p:cNvSpPr/>
            <p:nvPr/>
          </p:nvSpPr>
          <p:spPr>
            <a:xfrm>
              <a:off x="838967" y="4631328"/>
              <a:ext cx="453645" cy="360000"/>
            </a:xfrm>
            <a:prstGeom prst="rect">
              <a:avLst/>
            </a:prstGeom>
            <a:solidFill>
              <a:srgbClr val="00B0F0"/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2720A064-F723-45FB-B337-DDFCE9917243}"/>
                </a:ext>
              </a:extLst>
            </p:cNvPr>
            <p:cNvSpPr/>
            <p:nvPr/>
          </p:nvSpPr>
          <p:spPr>
            <a:xfrm>
              <a:off x="4925134" y="4628698"/>
              <a:ext cx="241424" cy="360000"/>
            </a:xfrm>
            <a:prstGeom prst="rect">
              <a:avLst/>
            </a:prstGeom>
            <a:pattFill prst="dkHorz">
              <a:fgClr>
                <a:srgbClr val="00B0F0"/>
              </a:fgClr>
              <a:bgClr>
                <a:srgbClr val="FFFFFF"/>
              </a:bgClr>
            </a:pattFill>
            <a:ln w="254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cxnSp>
          <p:nvCxnSpPr>
            <p:cNvPr id="102" name="直接箭头连接符 101">
              <a:extLst>
                <a:ext uri="{FF2B5EF4-FFF2-40B4-BE49-F238E27FC236}">
                  <a16:creationId xmlns:a16="http://schemas.microsoft.com/office/drawing/2014/main" id="{239A7ABE-56B1-4359-BB6A-5D512CAAC15C}"/>
                </a:ext>
              </a:extLst>
            </p:cNvPr>
            <p:cNvCxnSpPr>
              <a:cxnSpLocks/>
              <a:stCxn id="96" idx="0"/>
              <a:endCxn id="100" idx="2"/>
            </p:cNvCxnSpPr>
            <p:nvPr/>
          </p:nvCxnSpPr>
          <p:spPr>
            <a:xfrm flipV="1">
              <a:off x="-523835" y="4991328"/>
              <a:ext cx="1589625" cy="333998"/>
            </a:xfrm>
            <a:prstGeom prst="straightConnector1">
              <a:avLst/>
            </a:prstGeom>
            <a:noFill/>
            <a:ln w="12700" cap="flat" cmpd="sng" algn="ctr">
              <a:solidFill>
                <a:srgbClr val="1D1D1A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3" name="直接箭头连接符 102">
              <a:extLst>
                <a:ext uri="{FF2B5EF4-FFF2-40B4-BE49-F238E27FC236}">
                  <a16:creationId xmlns:a16="http://schemas.microsoft.com/office/drawing/2014/main" id="{80D49E4F-266C-4BEC-93B1-86EBDEA92CBB}"/>
                </a:ext>
              </a:extLst>
            </p:cNvPr>
            <p:cNvCxnSpPr>
              <a:cxnSpLocks/>
              <a:endCxn id="99" idx="2"/>
            </p:cNvCxnSpPr>
            <p:nvPr/>
          </p:nvCxnSpPr>
          <p:spPr>
            <a:xfrm flipV="1">
              <a:off x="4485978" y="4988698"/>
              <a:ext cx="374534" cy="606133"/>
            </a:xfrm>
            <a:prstGeom prst="straightConnector1">
              <a:avLst/>
            </a:prstGeom>
            <a:noFill/>
            <a:ln w="12700" cap="flat" cmpd="sng" algn="ctr">
              <a:solidFill>
                <a:srgbClr val="1D1D1A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04" name="文本框 103">
              <a:extLst>
                <a:ext uri="{FF2B5EF4-FFF2-40B4-BE49-F238E27FC236}">
                  <a16:creationId xmlns:a16="http://schemas.microsoft.com/office/drawing/2014/main" id="{6707B253-D9C0-4DBC-865A-51BD3FB3B2A0}"/>
                </a:ext>
              </a:extLst>
            </p:cNvPr>
            <p:cNvSpPr txBox="1"/>
            <p:nvPr/>
          </p:nvSpPr>
          <p:spPr>
            <a:xfrm>
              <a:off x="729392" y="5380849"/>
              <a:ext cx="2723954" cy="5847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99" b="1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ea typeface="Microsoft YaHei" panose="020B0503020204020204" pitchFamily="34" charset="-122"/>
                </a:rPr>
                <a:t>Serialization</a:t>
              </a:r>
            </a:p>
            <a:p>
              <a:pPr marL="0" marR="0" lvl="0" indent="0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99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ea typeface="Microsoft YaHei" panose="020B0503020204020204" pitchFamily="34" charset="-122"/>
                </a:rPr>
                <a:t>= </a:t>
              </a:r>
              <a:r>
                <a:rPr lang="en-US" altLang="zh-CN" sz="1599" kern="0" dirty="0">
                  <a:solidFill>
                    <a:srgbClr val="1D1D1A"/>
                  </a:solidFill>
                  <a:ea typeface="Microsoft YaHei" panose="020B0503020204020204" pitchFamily="34" charset="-122"/>
                </a:rPr>
                <a:t>Data amount/effective BW</a:t>
              </a:r>
              <a:endParaRPr kumimoji="0" lang="zh-CN" altLang="en-US" sz="1599" b="0" i="0" u="none" strike="noStrike" kern="0" cap="none" spc="0" normalizeH="0" baseline="0" noProof="0" dirty="0">
                <a:ln>
                  <a:noFill/>
                </a:ln>
                <a:solidFill>
                  <a:srgbClr val="7F0000"/>
                </a:solidFill>
                <a:effectLst/>
                <a:uLnTx/>
                <a:uFillTx/>
                <a:ea typeface="Microsoft YaHei" panose="020B0503020204020204" pitchFamily="34" charset="-122"/>
              </a:endParaRPr>
            </a:p>
          </p:txBody>
        </p:sp>
        <p:cxnSp>
          <p:nvCxnSpPr>
            <p:cNvPr id="105" name="直接箭头连接符 104">
              <a:extLst>
                <a:ext uri="{FF2B5EF4-FFF2-40B4-BE49-F238E27FC236}">
                  <a16:creationId xmlns:a16="http://schemas.microsoft.com/office/drawing/2014/main" id="{6B4E36FD-6211-424B-AD8E-16CCC16BF40E}"/>
                </a:ext>
              </a:extLst>
            </p:cNvPr>
            <p:cNvCxnSpPr>
              <a:cxnSpLocks/>
              <a:endCxn id="101" idx="2"/>
            </p:cNvCxnSpPr>
            <p:nvPr/>
          </p:nvCxnSpPr>
          <p:spPr>
            <a:xfrm flipH="1" flipV="1">
              <a:off x="5045846" y="4988698"/>
              <a:ext cx="1190013" cy="359944"/>
            </a:xfrm>
            <a:prstGeom prst="straightConnector1">
              <a:avLst/>
            </a:prstGeom>
            <a:noFill/>
            <a:ln w="12700" cap="flat" cmpd="sng" algn="ctr">
              <a:solidFill>
                <a:srgbClr val="1D1D1A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06" name="文本框 105">
              <a:extLst>
                <a:ext uri="{FF2B5EF4-FFF2-40B4-BE49-F238E27FC236}">
                  <a16:creationId xmlns:a16="http://schemas.microsoft.com/office/drawing/2014/main" id="{28E50503-A3E0-46E3-A0E0-3D34CBF4FC5B}"/>
                </a:ext>
              </a:extLst>
            </p:cNvPr>
            <p:cNvSpPr txBox="1"/>
            <p:nvPr/>
          </p:nvSpPr>
          <p:spPr>
            <a:xfrm>
              <a:off x="3684562" y="5594830"/>
              <a:ext cx="3044156" cy="338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599" b="1" kern="0" dirty="0">
                  <a:solidFill>
                    <a:srgbClr val="1D1D1A"/>
                  </a:solidFill>
                  <a:ea typeface="Microsoft YaHei" panose="020B0503020204020204" pitchFamily="34" charset="-122"/>
                </a:rPr>
                <a:t>Link transmission</a:t>
              </a:r>
              <a:endParaRPr kumimoji="0" lang="zh-CN" altLang="en-US" sz="1599" b="1" i="0" u="none" strike="noStrike" kern="0" cap="none" spc="0" normalizeH="0" baseline="0" noProof="0" dirty="0">
                <a:ln>
                  <a:noFill/>
                </a:ln>
                <a:solidFill>
                  <a:srgbClr val="7F0000"/>
                </a:solidFill>
                <a:effectLst/>
                <a:uLnTx/>
                <a:uFillTx/>
                <a:ea typeface="Microsoft YaHei" panose="020B0503020204020204" pitchFamily="34" charset="-122"/>
              </a:endParaRPr>
            </a:p>
          </p:txBody>
        </p:sp>
        <p:cxnSp>
          <p:nvCxnSpPr>
            <p:cNvPr id="107" name="直接箭头连接符 106">
              <a:extLst>
                <a:ext uri="{FF2B5EF4-FFF2-40B4-BE49-F238E27FC236}">
                  <a16:creationId xmlns:a16="http://schemas.microsoft.com/office/drawing/2014/main" id="{74D5EDB1-D899-4EE2-B1EA-4788518F191C}"/>
                </a:ext>
              </a:extLst>
            </p:cNvPr>
            <p:cNvCxnSpPr>
              <a:cxnSpLocks/>
              <a:stCxn id="104" idx="0"/>
              <a:endCxn id="98" idx="2"/>
            </p:cNvCxnSpPr>
            <p:nvPr/>
          </p:nvCxnSpPr>
          <p:spPr>
            <a:xfrm flipV="1">
              <a:off x="2091368" y="4988698"/>
              <a:ext cx="951124" cy="392150"/>
            </a:xfrm>
            <a:prstGeom prst="straightConnector1">
              <a:avLst/>
            </a:prstGeom>
            <a:noFill/>
            <a:ln w="12700" cap="flat" cmpd="sng" algn="ctr">
              <a:solidFill>
                <a:srgbClr val="1D1D1A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A1E45DC6-7173-476F-A508-DDE812FFFCC7}"/>
                </a:ext>
              </a:extLst>
            </p:cNvPr>
            <p:cNvSpPr txBox="1"/>
            <p:nvPr/>
          </p:nvSpPr>
          <p:spPr>
            <a:xfrm>
              <a:off x="5734846" y="5380849"/>
              <a:ext cx="3310576" cy="5847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99" b="1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ea typeface="Microsoft YaHei" panose="020B0503020204020204" pitchFamily="34" charset="-122"/>
                </a:rPr>
                <a:t>Switch processing</a:t>
              </a:r>
            </a:p>
            <a:p>
              <a:pPr marL="0" marR="0" lvl="0" indent="0" defTabSz="9141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99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ea typeface="Microsoft YaHei" panose="020B0503020204020204" pitchFamily="34" charset="-122"/>
                </a:rPr>
                <a:t>(e.g. forwarding, pipeline, queuing)</a:t>
              </a:r>
              <a:endParaRPr kumimoji="0" lang="zh-CN" altLang="en-US" sz="1599" i="0" u="none" strike="noStrike" kern="0" cap="none" spc="0" normalizeH="0" baseline="0" noProof="0" dirty="0">
                <a:ln>
                  <a:noFill/>
                </a:ln>
                <a:solidFill>
                  <a:srgbClr val="7F0000"/>
                </a:solidFill>
                <a:effectLst/>
                <a:uLnTx/>
                <a:uFillTx/>
                <a:ea typeface="Microsoft YaHei" panose="020B0503020204020204" pitchFamily="34" charset="-122"/>
              </a:endParaRPr>
            </a:p>
          </p:txBody>
        </p:sp>
      </p:grpSp>
      <p:cxnSp>
        <p:nvCxnSpPr>
          <p:cNvPr id="109" name="Straight Connector 30">
            <a:extLst>
              <a:ext uri="{FF2B5EF4-FFF2-40B4-BE49-F238E27FC236}">
                <a16:creationId xmlns:a16="http://schemas.microsoft.com/office/drawing/2014/main" id="{7559ECCF-600D-49C8-9B48-DE273440E08C}"/>
              </a:ext>
            </a:extLst>
          </p:cNvPr>
          <p:cNvCxnSpPr>
            <a:cxnSpLocks/>
          </p:cNvCxnSpPr>
          <p:nvPr/>
        </p:nvCxnSpPr>
        <p:spPr>
          <a:xfrm flipH="1">
            <a:off x="3625511" y="3443088"/>
            <a:ext cx="1177759" cy="102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61">
            <a:extLst>
              <a:ext uri="{FF2B5EF4-FFF2-40B4-BE49-F238E27FC236}">
                <a16:creationId xmlns:a16="http://schemas.microsoft.com/office/drawing/2014/main" id="{6ADBD001-68FE-4D0F-81D8-9F26F927B1B0}"/>
              </a:ext>
            </a:extLst>
          </p:cNvPr>
          <p:cNvCxnSpPr>
            <a:cxnSpLocks/>
          </p:cNvCxnSpPr>
          <p:nvPr/>
        </p:nvCxnSpPr>
        <p:spPr>
          <a:xfrm>
            <a:off x="6409374" y="3465795"/>
            <a:ext cx="1424793" cy="968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50">
            <a:extLst>
              <a:ext uri="{FF2B5EF4-FFF2-40B4-BE49-F238E27FC236}">
                <a16:creationId xmlns:a16="http://schemas.microsoft.com/office/drawing/2014/main" id="{C84D525B-9B04-4D95-8D5E-F2AE00029224}"/>
              </a:ext>
            </a:extLst>
          </p:cNvPr>
          <p:cNvSpPr/>
          <p:nvPr/>
        </p:nvSpPr>
        <p:spPr>
          <a:xfrm>
            <a:off x="4226072" y="3681239"/>
            <a:ext cx="2519124" cy="646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112"/>
            <a:r>
              <a:rPr lang="en-US" altLang="zh-CN" sz="1799" b="1" dirty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Communication time breakdown</a:t>
            </a:r>
            <a:endParaRPr lang="zh-CN" altLang="en-US" sz="1799" b="1" dirty="0">
              <a:solidFill>
                <a:srgbClr val="1D1D1A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706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矩形: 圆角 116">
            <a:extLst>
              <a:ext uri="{FF2B5EF4-FFF2-40B4-BE49-F238E27FC236}">
                <a16:creationId xmlns:a16="http://schemas.microsoft.com/office/drawing/2014/main" id="{482C6723-C6B0-4AD8-9A83-78F9BBEC8B4D}"/>
              </a:ext>
            </a:extLst>
          </p:cNvPr>
          <p:cNvSpPr/>
          <p:nvPr/>
        </p:nvSpPr>
        <p:spPr>
          <a:xfrm>
            <a:off x="6773472" y="2727782"/>
            <a:ext cx="3417635" cy="30116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6" name="矩形: 圆角 115">
            <a:extLst>
              <a:ext uri="{FF2B5EF4-FFF2-40B4-BE49-F238E27FC236}">
                <a16:creationId xmlns:a16="http://schemas.microsoft.com/office/drawing/2014/main" id="{E15C62C3-B836-4210-955B-15962894E39C}"/>
              </a:ext>
            </a:extLst>
          </p:cNvPr>
          <p:cNvSpPr/>
          <p:nvPr/>
        </p:nvSpPr>
        <p:spPr>
          <a:xfrm>
            <a:off x="4774952" y="2735500"/>
            <a:ext cx="1899038" cy="30116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矩形: 圆角 99">
            <a:extLst>
              <a:ext uri="{FF2B5EF4-FFF2-40B4-BE49-F238E27FC236}">
                <a16:creationId xmlns:a16="http://schemas.microsoft.com/office/drawing/2014/main" id="{13CEE647-1783-4AB3-85CD-A0E1131C3D44}"/>
              </a:ext>
            </a:extLst>
          </p:cNvPr>
          <p:cNvSpPr/>
          <p:nvPr/>
        </p:nvSpPr>
        <p:spPr>
          <a:xfrm>
            <a:off x="1024777" y="2719822"/>
            <a:ext cx="3686116" cy="30116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144260F-8BF3-431E-9704-52C785690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90"/>
            <a:ext cx="11549849" cy="881867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Requirements of AI Fabric to</a:t>
            </a:r>
            <a:r>
              <a:rPr lang="zh-CN" altLang="en-US" sz="2800" b="1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1D1D1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Shorten Communication Time 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9A8315A-E438-4052-98DA-E02BC1825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663" y="984297"/>
            <a:ext cx="8734104" cy="1301817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E7E1F1FD-DEC2-4043-A279-9B21259A8D9C}"/>
              </a:ext>
            </a:extLst>
          </p:cNvPr>
          <p:cNvSpPr txBox="1"/>
          <p:nvPr/>
        </p:nvSpPr>
        <p:spPr>
          <a:xfrm>
            <a:off x="4580877" y="883206"/>
            <a:ext cx="18085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Communication time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7802F3E6-DDEA-4154-BA33-F142D3647741}"/>
              </a:ext>
            </a:extLst>
          </p:cNvPr>
          <p:cNvSpPr txBox="1"/>
          <p:nvPr/>
        </p:nvSpPr>
        <p:spPr>
          <a:xfrm>
            <a:off x="5249968" y="3506533"/>
            <a:ext cx="989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High BW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E966F5D-B395-4554-98FA-28D5749C2C47}"/>
              </a:ext>
            </a:extLst>
          </p:cNvPr>
          <p:cNvSpPr txBox="1"/>
          <p:nvPr/>
        </p:nvSpPr>
        <p:spPr>
          <a:xfrm>
            <a:off x="1449971" y="3496534"/>
            <a:ext cx="2785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High efficient transportation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2DA81B42-8F5E-4ED4-A469-D2A4959F61A7}"/>
              </a:ext>
            </a:extLst>
          </p:cNvPr>
          <p:cNvSpPr txBox="1"/>
          <p:nvPr/>
        </p:nvSpPr>
        <p:spPr>
          <a:xfrm>
            <a:off x="7167309" y="3506533"/>
            <a:ext cx="27951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Computing-affined topology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5BCB19B-6659-4D03-A1E4-562DF47C6C96}"/>
              </a:ext>
            </a:extLst>
          </p:cNvPr>
          <p:cNvSpPr txBox="1"/>
          <p:nvPr/>
        </p:nvSpPr>
        <p:spPr>
          <a:xfrm>
            <a:off x="1088330" y="4982547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RDMA</a:t>
            </a:r>
            <a:endParaRPr lang="zh-CN" altLang="en-US" sz="1600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776103E6-25E8-4F84-8E55-5B6600CB75A7}"/>
              </a:ext>
            </a:extLst>
          </p:cNvPr>
          <p:cNvSpPr txBox="1"/>
          <p:nvPr/>
        </p:nvSpPr>
        <p:spPr>
          <a:xfrm>
            <a:off x="5249968" y="4976835"/>
            <a:ext cx="761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B400G</a:t>
            </a:r>
            <a:endParaRPr lang="zh-CN" altLang="en-US" sz="1600" dirty="0"/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8BA958C2-F0FD-44CC-A4C0-DD77669A5014}"/>
              </a:ext>
            </a:extLst>
          </p:cNvPr>
          <p:cNvSpPr txBox="1"/>
          <p:nvPr/>
        </p:nvSpPr>
        <p:spPr>
          <a:xfrm>
            <a:off x="2570078" y="4981618"/>
            <a:ext cx="409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</a:rPr>
              <a:t>LB</a:t>
            </a:r>
            <a:endParaRPr lang="zh-CN" altLang="en-US" sz="1600" b="1" dirty="0">
              <a:solidFill>
                <a:srgbClr val="C00000"/>
              </a:solidFill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2D9E010C-C88D-4F5A-8E54-E966CFA4355C}"/>
              </a:ext>
            </a:extLst>
          </p:cNvPr>
          <p:cNvSpPr txBox="1"/>
          <p:nvPr/>
        </p:nvSpPr>
        <p:spPr>
          <a:xfrm>
            <a:off x="3717632" y="4981618"/>
            <a:ext cx="79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</a:rPr>
              <a:t>FC/CC</a:t>
            </a:r>
            <a:endParaRPr lang="zh-CN" altLang="en-US" sz="1600" b="1" dirty="0">
              <a:solidFill>
                <a:srgbClr val="C00000"/>
              </a:solidFill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DFBC6136-026E-4756-887D-1D6BF2E55BCE}"/>
              </a:ext>
            </a:extLst>
          </p:cNvPr>
          <p:cNvSpPr txBox="1"/>
          <p:nvPr/>
        </p:nvSpPr>
        <p:spPr>
          <a:xfrm>
            <a:off x="7066321" y="4824192"/>
            <a:ext cx="2067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Direct topology</a:t>
            </a:r>
          </a:p>
          <a:p>
            <a:r>
              <a:rPr lang="en-US" altLang="zh-CN" sz="1600" dirty="0"/>
              <a:t>(e.g. torus,  dragonfly)</a:t>
            </a:r>
            <a:endParaRPr lang="zh-CN" altLang="en-US" sz="1600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A0D57E87-38AF-4E3C-A8BE-708F4A079BD0}"/>
              </a:ext>
            </a:extLst>
          </p:cNvPr>
          <p:cNvSpPr txBox="1"/>
          <p:nvPr/>
        </p:nvSpPr>
        <p:spPr>
          <a:xfrm>
            <a:off x="9321923" y="4818365"/>
            <a:ext cx="670166" cy="341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OXC</a:t>
            </a:r>
            <a:endParaRPr lang="zh-CN" altLang="en-US" sz="1600" dirty="0"/>
          </a:p>
        </p:txBody>
      </p:sp>
      <p:cxnSp>
        <p:nvCxnSpPr>
          <p:cNvPr id="25" name="连接符: 肘形 24">
            <a:extLst>
              <a:ext uri="{FF2B5EF4-FFF2-40B4-BE49-F238E27FC236}">
                <a16:creationId xmlns:a16="http://schemas.microsoft.com/office/drawing/2014/main" id="{3D6EE76E-B467-4E1B-BBCD-EB5F2073C647}"/>
              </a:ext>
            </a:extLst>
          </p:cNvPr>
          <p:cNvCxnSpPr>
            <a:cxnSpLocks/>
            <a:stCxn id="33" idx="2"/>
            <a:endCxn id="10" idx="0"/>
          </p:cNvCxnSpPr>
          <p:nvPr/>
        </p:nvCxnSpPr>
        <p:spPr>
          <a:xfrm rot="5400000">
            <a:off x="1564426" y="3704280"/>
            <a:ext cx="1178236" cy="137829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连接符: 肘形 26">
            <a:extLst>
              <a:ext uri="{FF2B5EF4-FFF2-40B4-BE49-F238E27FC236}">
                <a16:creationId xmlns:a16="http://schemas.microsoft.com/office/drawing/2014/main" id="{72BD2A8F-4B07-49AC-93E3-91FECD6E153A}"/>
              </a:ext>
            </a:extLst>
          </p:cNvPr>
          <p:cNvCxnSpPr>
            <a:cxnSpLocks/>
            <a:stCxn id="33" idx="2"/>
            <a:endCxn id="41" idx="0"/>
          </p:cNvCxnSpPr>
          <p:nvPr/>
        </p:nvCxnSpPr>
        <p:spPr>
          <a:xfrm rot="5400000">
            <a:off x="2220004" y="4358928"/>
            <a:ext cx="1177307" cy="680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连接符: 肘形 28">
            <a:extLst>
              <a:ext uri="{FF2B5EF4-FFF2-40B4-BE49-F238E27FC236}">
                <a16:creationId xmlns:a16="http://schemas.microsoft.com/office/drawing/2014/main" id="{8870361A-06D1-40CC-9310-9456EC537821}"/>
              </a:ext>
            </a:extLst>
          </p:cNvPr>
          <p:cNvCxnSpPr>
            <a:cxnSpLocks/>
            <a:stCxn id="33" idx="2"/>
            <a:endCxn id="42" idx="0"/>
          </p:cNvCxnSpPr>
          <p:nvPr/>
        </p:nvCxnSpPr>
        <p:spPr>
          <a:xfrm rot="16200000" flipH="1">
            <a:off x="2889075" y="3757929"/>
            <a:ext cx="1177307" cy="127007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连接符: 肘形 59">
            <a:extLst>
              <a:ext uri="{FF2B5EF4-FFF2-40B4-BE49-F238E27FC236}">
                <a16:creationId xmlns:a16="http://schemas.microsoft.com/office/drawing/2014/main" id="{2789B467-A547-4840-A9B7-0BFCD86DC022}"/>
              </a:ext>
            </a:extLst>
          </p:cNvPr>
          <p:cNvCxnSpPr>
            <a:stCxn id="32" idx="2"/>
            <a:endCxn id="40" idx="0"/>
          </p:cNvCxnSpPr>
          <p:nvPr/>
        </p:nvCxnSpPr>
        <p:spPr>
          <a:xfrm rot="5400000">
            <a:off x="5106487" y="4338666"/>
            <a:ext cx="1162525" cy="1138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连接符: 肘形 65">
            <a:extLst>
              <a:ext uri="{FF2B5EF4-FFF2-40B4-BE49-F238E27FC236}">
                <a16:creationId xmlns:a16="http://schemas.microsoft.com/office/drawing/2014/main" id="{95BCE83F-6ECF-4273-91F0-BE4AD17E6F67}"/>
              </a:ext>
            </a:extLst>
          </p:cNvPr>
          <p:cNvCxnSpPr>
            <a:stCxn id="34" idx="2"/>
            <a:endCxn id="44" idx="0"/>
          </p:cNvCxnSpPr>
          <p:nvPr/>
        </p:nvCxnSpPr>
        <p:spPr>
          <a:xfrm rot="5400000">
            <a:off x="7827669" y="4086957"/>
            <a:ext cx="1009882" cy="46458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连接符: 肘形 67">
            <a:extLst>
              <a:ext uri="{FF2B5EF4-FFF2-40B4-BE49-F238E27FC236}">
                <a16:creationId xmlns:a16="http://schemas.microsoft.com/office/drawing/2014/main" id="{DB59CBE6-01FA-4FAE-9542-201D315E2071}"/>
              </a:ext>
            </a:extLst>
          </p:cNvPr>
          <p:cNvCxnSpPr>
            <a:stCxn id="34" idx="2"/>
            <a:endCxn id="45" idx="0"/>
          </p:cNvCxnSpPr>
          <p:nvPr/>
        </p:nvCxnSpPr>
        <p:spPr>
          <a:xfrm rot="16200000" flipH="1">
            <a:off x="8608928" y="3770286"/>
            <a:ext cx="1004055" cy="10921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>
            <a:extLst>
              <a:ext uri="{FF2B5EF4-FFF2-40B4-BE49-F238E27FC236}">
                <a16:creationId xmlns:a16="http://schemas.microsoft.com/office/drawing/2014/main" id="{F560C2E3-B6F4-45E6-99A2-BDBB8A41AC77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2842693" y="2319200"/>
            <a:ext cx="18975" cy="11773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>
            <a:extLst>
              <a:ext uri="{FF2B5EF4-FFF2-40B4-BE49-F238E27FC236}">
                <a16:creationId xmlns:a16="http://schemas.microsoft.com/office/drawing/2014/main" id="{197E4233-CA1F-42EE-80A7-9B956DA007B6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2842693" y="2211600"/>
            <a:ext cx="1618422" cy="12849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id="{E3B34A89-6F8F-4DD4-B41A-F17808F5357B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2842693" y="2262398"/>
            <a:ext cx="5928445" cy="123413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>
            <a:extLst>
              <a:ext uri="{FF2B5EF4-FFF2-40B4-BE49-F238E27FC236}">
                <a16:creationId xmlns:a16="http://schemas.microsoft.com/office/drawing/2014/main" id="{FCC89D01-EED8-4D72-ADD4-134AD83300CE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4558146" y="2211600"/>
            <a:ext cx="1186509" cy="129493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箭头连接符 92">
            <a:extLst>
              <a:ext uri="{FF2B5EF4-FFF2-40B4-BE49-F238E27FC236}">
                <a16:creationId xmlns:a16="http://schemas.microsoft.com/office/drawing/2014/main" id="{46C91BFD-520E-494E-BA2A-07A1B0480FAF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6938700" y="2244509"/>
            <a:ext cx="1626204" cy="126202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文本框 108">
            <a:extLst>
              <a:ext uri="{FF2B5EF4-FFF2-40B4-BE49-F238E27FC236}">
                <a16:creationId xmlns:a16="http://schemas.microsoft.com/office/drawing/2014/main" id="{D30414E2-98F9-47B2-86C4-A72376E5C05A}"/>
              </a:ext>
            </a:extLst>
          </p:cNvPr>
          <p:cNvSpPr txBox="1"/>
          <p:nvPr/>
        </p:nvSpPr>
        <p:spPr>
          <a:xfrm>
            <a:off x="1831956" y="2564139"/>
            <a:ext cx="771158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High throughput and low tail latency AI fabric is needed, providing high efficient transportation, high bandwidth and new topology to assist computing.</a:t>
            </a:r>
          </a:p>
        </p:txBody>
      </p:sp>
      <p:sp>
        <p:nvSpPr>
          <p:cNvPr id="136" name="矩形 135">
            <a:extLst>
              <a:ext uri="{FF2B5EF4-FFF2-40B4-BE49-F238E27FC236}">
                <a16:creationId xmlns:a16="http://schemas.microsoft.com/office/drawing/2014/main" id="{976CD950-E719-4B5D-883C-EF8B05C1EC77}"/>
              </a:ext>
            </a:extLst>
          </p:cNvPr>
          <p:cNvSpPr/>
          <p:nvPr/>
        </p:nvSpPr>
        <p:spPr>
          <a:xfrm>
            <a:off x="752563" y="4662714"/>
            <a:ext cx="9756559" cy="8818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文本框 139">
            <a:extLst>
              <a:ext uri="{FF2B5EF4-FFF2-40B4-BE49-F238E27FC236}">
                <a16:creationId xmlns:a16="http://schemas.microsoft.com/office/drawing/2014/main" id="{0AF439CA-E526-4A04-91BE-3A1F5E561EBF}"/>
              </a:ext>
            </a:extLst>
          </p:cNvPr>
          <p:cNvSpPr txBox="1"/>
          <p:nvPr/>
        </p:nvSpPr>
        <p:spPr>
          <a:xfrm>
            <a:off x="1348982" y="5499149"/>
            <a:ext cx="849485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Technologies to meet AI fabric requirements must consider following communication characteristics.</a:t>
            </a:r>
          </a:p>
        </p:txBody>
      </p:sp>
      <p:sp>
        <p:nvSpPr>
          <p:cNvPr id="141" name="矩形 140">
            <a:extLst>
              <a:ext uri="{FF2B5EF4-FFF2-40B4-BE49-F238E27FC236}">
                <a16:creationId xmlns:a16="http://schemas.microsoft.com/office/drawing/2014/main" id="{8226126C-E9A5-419B-BADA-83FCA62F1A97}"/>
              </a:ext>
            </a:extLst>
          </p:cNvPr>
          <p:cNvSpPr/>
          <p:nvPr/>
        </p:nvSpPr>
        <p:spPr>
          <a:xfrm>
            <a:off x="3097697" y="5821612"/>
            <a:ext cx="6983334" cy="789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sz="1400" dirty="0"/>
              <a:t>Periodic  communication is consistent in each iteration with burst traffic pattern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sz="1400" dirty="0"/>
              <a:t>Small number of traffic flows with large size for a single flow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sz="1400" dirty="0"/>
              <a:t>GE~100s GE level communication for each iteration</a:t>
            </a:r>
          </a:p>
        </p:txBody>
      </p:sp>
    </p:spTree>
    <p:extLst>
      <p:ext uri="{BB962C8B-B14F-4D97-AF65-F5344CB8AC3E}">
        <p14:creationId xmlns:p14="http://schemas.microsoft.com/office/powerpoint/2010/main" val="3029910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95E14171-0E2D-4B3E-970A-3EFA81C8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8" y="72360"/>
            <a:ext cx="11671828" cy="881867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Load Balancing Challenges in AI Fabric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342549D-CC05-48A6-91DF-FACF273042B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91361" y="4534261"/>
            <a:ext cx="4749800" cy="136204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B6E71AC-5A5C-454F-B043-D66832A3D7D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91361" y="2689386"/>
            <a:ext cx="5012690" cy="132739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D216023-16F0-46C9-B017-527127A5BF4C}"/>
              </a:ext>
            </a:extLst>
          </p:cNvPr>
          <p:cNvSpPr/>
          <p:nvPr/>
        </p:nvSpPr>
        <p:spPr>
          <a:xfrm>
            <a:off x="6279931" y="2772454"/>
            <a:ext cx="5568095" cy="1161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Local collision:  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zh-CN" sz="1400" dirty="0"/>
              <a:t>5 tuple based hash algorithm may output the same hash-key for different flows, resulting multiple flows to be forwarded to the same path causing local collision.</a:t>
            </a:r>
            <a:endParaRPr lang="zh-CN" altLang="en-US" sz="1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7AB2E5E-1B36-400D-B8ED-EB5B07595FD9}"/>
              </a:ext>
            </a:extLst>
          </p:cNvPr>
          <p:cNvSpPr/>
          <p:nvPr/>
        </p:nvSpPr>
        <p:spPr>
          <a:xfrm>
            <a:off x="628232" y="1213458"/>
            <a:ext cx="10904483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50000"/>
              </a:lnSpc>
              <a:defRPr/>
            </a:pPr>
            <a:r>
              <a:rPr lang="en-US" altLang="zh-CN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Flow based ECMP is poor of handling asymmetric AI traffic.</a:t>
            </a:r>
          </a:p>
          <a:p>
            <a:pPr hangingPunct="0">
              <a:lnSpc>
                <a:spcPct val="150000"/>
              </a:lnSpc>
              <a:defRPr/>
            </a:pPr>
            <a:r>
              <a:rPr lang="en-US" altLang="zh-CN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Imbalanced load traffic leads to congestion and low throughput.</a:t>
            </a:r>
            <a:endParaRPr lang="en-US" altLang="zh-CN" sz="16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E5072A0-428A-467A-A13B-83D00B45E368}"/>
              </a:ext>
            </a:extLst>
          </p:cNvPr>
          <p:cNvSpPr/>
          <p:nvPr/>
        </p:nvSpPr>
        <p:spPr>
          <a:xfrm>
            <a:off x="6279930" y="4618130"/>
            <a:ext cx="5568095" cy="1419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Downstream collision:  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zh-CN" sz="1400" dirty="0"/>
              <a:t>The local decision-making mechanism lacks of global view of the fabric ( e.g. downstream nodes status) which may select multiple flows forwarded to the same downstream path, causing downstream collision.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7266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95E14171-0E2D-4B3E-970A-3EFA81C8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8" y="72360"/>
            <a:ext cx="11671828" cy="881867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FC/CC Challenges in AI Fabric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6E36873B-7469-4276-B4FF-5BE9A2B841F1}"/>
              </a:ext>
            </a:extLst>
          </p:cNvPr>
          <p:cNvGrpSpPr/>
          <p:nvPr/>
        </p:nvGrpSpPr>
        <p:grpSpPr>
          <a:xfrm>
            <a:off x="621437" y="1080534"/>
            <a:ext cx="6649376" cy="2248592"/>
            <a:chOff x="6898" y="4493"/>
            <a:chExt cx="5571" cy="169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077D21EF-1829-471A-952A-19D1D4032870}"/>
                </a:ext>
              </a:extLst>
            </p:cNvPr>
            <p:cNvGrpSpPr/>
            <p:nvPr/>
          </p:nvGrpSpPr>
          <p:grpSpPr>
            <a:xfrm>
              <a:off x="10299" y="4493"/>
              <a:ext cx="2170" cy="1629"/>
              <a:chOff x="490886" y="3883218"/>
              <a:chExt cx="5256727" cy="1994054"/>
            </a:xfrm>
          </p:grpSpPr>
          <p:sp>
            <p:nvSpPr>
              <p:cNvPr id="14" name="圆角矩形 241">
                <a:extLst>
                  <a:ext uri="{FF2B5EF4-FFF2-40B4-BE49-F238E27FC236}">
                    <a16:creationId xmlns:a16="http://schemas.microsoft.com/office/drawing/2014/main" id="{E8741B4B-B577-45F9-854D-F46CF30060C7}"/>
                  </a:ext>
                </a:extLst>
              </p:cNvPr>
              <p:cNvSpPr/>
              <p:nvPr/>
            </p:nvSpPr>
            <p:spPr bwMode="auto">
              <a:xfrm>
                <a:off x="490886" y="4470449"/>
                <a:ext cx="4641424" cy="749801"/>
              </a:xfrm>
              <a:prstGeom prst="roundRect">
                <a:avLst/>
              </a:prstGeom>
              <a:solidFill>
                <a:srgbClr val="C5F0FF"/>
              </a:solidFill>
              <a:ln>
                <a:solidFill>
                  <a:srgbClr val="0070C0"/>
                </a:solidFill>
              </a:ln>
              <a:effectLst/>
            </p:spPr>
            <p:txBody>
              <a:bodyPr vert="horz" wrap="square" lIns="91416" tIns="45708" rIns="91416" bIns="45708" numCol="1" rtlCol="0" anchor="t" anchorCtr="0" compatLnSpc="1"/>
              <a:lstStyle/>
              <a:p>
                <a:pPr defTabSz="914400">
                  <a:buClr>
                    <a:srgbClr val="CC9900"/>
                  </a:buClr>
                  <a:defRPr/>
                </a:pPr>
                <a:endParaRPr lang="zh-CN" altLang="en-US" sz="1400" kern="0" dirty="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cxnSp>
            <p:nvCxnSpPr>
              <p:cNvPr id="15" name="直接连接符 14">
                <a:extLst>
                  <a:ext uri="{FF2B5EF4-FFF2-40B4-BE49-F238E27FC236}">
                    <a16:creationId xmlns:a16="http://schemas.microsoft.com/office/drawing/2014/main" id="{8C24D345-9321-468E-90E7-8997C84245BF}"/>
                  </a:ext>
                </a:extLst>
              </p:cNvPr>
              <p:cNvCxnSpPr>
                <a:stCxn id="52" idx="0"/>
              </p:cNvCxnSpPr>
              <p:nvPr/>
            </p:nvCxnSpPr>
            <p:spPr bwMode="auto">
              <a:xfrm flipV="1">
                <a:off x="749605" y="4719089"/>
                <a:ext cx="2063757" cy="797817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EB6CF722-B0DE-46AB-93B3-840EF855BCBB}"/>
                  </a:ext>
                </a:extLst>
              </p:cNvPr>
              <p:cNvCxnSpPr>
                <a:endCxn id="50" idx="0"/>
              </p:cNvCxnSpPr>
              <p:nvPr/>
            </p:nvCxnSpPr>
            <p:spPr bwMode="auto">
              <a:xfrm flipH="1">
                <a:off x="1935668" y="4719089"/>
                <a:ext cx="877694" cy="797817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直接连接符 16">
                <a:extLst>
                  <a:ext uri="{FF2B5EF4-FFF2-40B4-BE49-F238E27FC236}">
                    <a16:creationId xmlns:a16="http://schemas.microsoft.com/office/drawing/2014/main" id="{F91AD574-E168-45D9-BA88-75BD0D3C23C8}"/>
                  </a:ext>
                </a:extLst>
              </p:cNvPr>
              <p:cNvCxnSpPr>
                <a:endCxn id="48" idx="0"/>
              </p:cNvCxnSpPr>
              <p:nvPr/>
            </p:nvCxnSpPr>
            <p:spPr bwMode="auto">
              <a:xfrm flipH="1">
                <a:off x="2518035" y="4732355"/>
                <a:ext cx="295327" cy="768478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1D4E2927-ACD2-40C0-859E-A1587A1B0FC4}"/>
                  </a:ext>
                </a:extLst>
              </p:cNvPr>
              <p:cNvCxnSpPr>
                <a:stCxn id="46" idx="0"/>
              </p:cNvCxnSpPr>
              <p:nvPr/>
            </p:nvCxnSpPr>
            <p:spPr bwMode="auto">
              <a:xfrm flipH="1" flipV="1">
                <a:off x="2813362" y="4719089"/>
                <a:ext cx="295589" cy="797818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4511C229-2815-44E5-B1F5-144E8A5921AF}"/>
                  </a:ext>
                </a:extLst>
              </p:cNvPr>
              <p:cNvCxnSpPr>
                <a:endCxn id="44" idx="0"/>
              </p:cNvCxnSpPr>
              <p:nvPr/>
            </p:nvCxnSpPr>
            <p:spPr bwMode="auto">
              <a:xfrm>
                <a:off x="2813362" y="4719089"/>
                <a:ext cx="877956" cy="781744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直接连接符 19">
                <a:extLst>
                  <a:ext uri="{FF2B5EF4-FFF2-40B4-BE49-F238E27FC236}">
                    <a16:creationId xmlns:a16="http://schemas.microsoft.com/office/drawing/2014/main" id="{A80DE977-2227-4E9A-B5FA-6C9A56A89E4C}"/>
                  </a:ext>
                </a:extLst>
              </p:cNvPr>
              <p:cNvCxnSpPr>
                <a:endCxn id="42" idx="0"/>
              </p:cNvCxnSpPr>
              <p:nvPr/>
            </p:nvCxnSpPr>
            <p:spPr bwMode="auto">
              <a:xfrm>
                <a:off x="2813362" y="4732355"/>
                <a:ext cx="1468870" cy="784552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id="{5807B603-5577-42DA-B8F0-DBCE8013B4DD}"/>
                  </a:ext>
                </a:extLst>
              </p:cNvPr>
              <p:cNvCxnSpPr>
                <a:endCxn id="40" idx="0"/>
              </p:cNvCxnSpPr>
              <p:nvPr/>
            </p:nvCxnSpPr>
            <p:spPr bwMode="auto">
              <a:xfrm>
                <a:off x="2813362" y="4732355"/>
                <a:ext cx="2051238" cy="768478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id="{8B3758C9-1B63-4A0E-B69D-68A041994021}"/>
                  </a:ext>
                </a:extLst>
              </p:cNvPr>
              <p:cNvCxnSpPr>
                <a:stCxn id="37" idx="0"/>
              </p:cNvCxnSpPr>
              <p:nvPr/>
            </p:nvCxnSpPr>
            <p:spPr bwMode="auto">
              <a:xfrm flipV="1">
                <a:off x="1353743" y="4719089"/>
                <a:ext cx="1459619" cy="781744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0DD34A1C-CCA4-4F00-9192-AEBF115BE2C2}"/>
                  </a:ext>
                </a:extLst>
              </p:cNvPr>
              <p:cNvSpPr/>
              <p:nvPr/>
            </p:nvSpPr>
            <p:spPr bwMode="auto">
              <a:xfrm>
                <a:off x="2721532" y="4371990"/>
                <a:ext cx="326111" cy="360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16" tIns="45708" rIns="91416" bIns="45708" numCol="1" rtlCol="0" anchor="t" anchorCtr="0" compatLnSpc="1"/>
              <a:lstStyle/>
              <a:p>
                <a:pPr defTabSz="914400">
                  <a:buClr>
                    <a:srgbClr val="CC9900"/>
                  </a:buClr>
                  <a:buFont typeface="Wingdings" panose="05000000000000000000" pitchFamily="2" charset="2"/>
                  <a:buChar char="n"/>
                  <a:defRPr/>
                </a:pPr>
                <a:endParaRPr lang="zh-CN" altLang="en-US" kern="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cxnSp>
            <p:nvCxnSpPr>
              <p:cNvPr id="24" name="直接箭头连接符 23">
                <a:extLst>
                  <a:ext uri="{FF2B5EF4-FFF2-40B4-BE49-F238E27FC236}">
                    <a16:creationId xmlns:a16="http://schemas.microsoft.com/office/drawing/2014/main" id="{B108A110-9660-4111-B82E-9B5FDC4AC561}"/>
                  </a:ext>
                </a:extLst>
              </p:cNvPr>
              <p:cNvCxnSpPr/>
              <p:nvPr/>
            </p:nvCxnSpPr>
            <p:spPr bwMode="auto">
              <a:xfrm flipH="1" flipV="1">
                <a:off x="2813050" y="4216400"/>
                <a:ext cx="312" cy="50269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00">
                    <a:shade val="95000"/>
                    <a:satMod val="105000"/>
                  </a:srgbClr>
                </a:solidFill>
                <a:prstDash val="solid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" name="爆炸形 1 252">
                <a:extLst>
                  <a:ext uri="{FF2B5EF4-FFF2-40B4-BE49-F238E27FC236}">
                    <a16:creationId xmlns:a16="http://schemas.microsoft.com/office/drawing/2014/main" id="{27C60F7E-CF76-4DCF-B0ED-C8F24D6115A2}"/>
                  </a:ext>
                </a:extLst>
              </p:cNvPr>
              <p:cNvSpPr/>
              <p:nvPr/>
            </p:nvSpPr>
            <p:spPr bwMode="auto">
              <a:xfrm>
                <a:off x="2504965" y="4570526"/>
                <a:ext cx="613267" cy="293177"/>
              </a:xfrm>
              <a:prstGeom prst="irregularSeal1">
                <a:avLst/>
              </a:prstGeom>
              <a:solidFill>
                <a:srgbClr val="990000">
                  <a:lumMod val="60000"/>
                  <a:lumOff val="40000"/>
                </a:srgbClr>
              </a:solidFill>
              <a:ln>
                <a:noFill/>
              </a:ln>
              <a:effectLst/>
            </p:spPr>
            <p:txBody>
              <a:bodyPr vert="horz" wrap="square" lIns="91416" tIns="45708" rIns="91416" bIns="45708" numCol="1" rtlCol="0" anchor="t" anchorCtr="0" compatLnSpc="1"/>
              <a:lstStyle/>
              <a:p>
                <a:pPr defTabSz="914400">
                  <a:buClr>
                    <a:srgbClr val="CC9900"/>
                  </a:buClr>
                  <a:buFont typeface="Wingdings" panose="05000000000000000000" pitchFamily="2" charset="2"/>
                  <a:buChar char="n"/>
                  <a:defRPr/>
                </a:pPr>
                <a:endParaRPr lang="zh-CN" altLang="en-US" kern="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42B194EF-708D-45B0-9541-9EF44C963483}"/>
                  </a:ext>
                </a:extLst>
              </p:cNvPr>
              <p:cNvGrpSpPr/>
              <p:nvPr/>
            </p:nvGrpSpPr>
            <p:grpSpPr>
              <a:xfrm>
                <a:off x="586550" y="5500833"/>
                <a:ext cx="4450096" cy="376439"/>
                <a:chOff x="586550" y="5500833"/>
                <a:chExt cx="4450096" cy="376439"/>
              </a:xfrm>
            </p:grpSpPr>
            <p:grpSp>
              <p:nvGrpSpPr>
                <p:cNvPr id="29" name="组合 28">
                  <a:extLst>
                    <a:ext uri="{FF2B5EF4-FFF2-40B4-BE49-F238E27FC236}">
                      <a16:creationId xmlns:a16="http://schemas.microsoft.com/office/drawing/2014/main" id="{A5BEA136-B2C5-427A-B846-4D16879CD4B7}"/>
                    </a:ext>
                  </a:extLst>
                </p:cNvPr>
                <p:cNvGrpSpPr/>
                <p:nvPr/>
              </p:nvGrpSpPr>
              <p:grpSpPr>
                <a:xfrm>
                  <a:off x="586550" y="5500833"/>
                  <a:ext cx="326551" cy="376438"/>
                  <a:chOff x="4175220" y="4967986"/>
                  <a:chExt cx="162275" cy="327393"/>
                </a:xfrm>
              </p:grpSpPr>
              <p:sp>
                <p:nvSpPr>
                  <p:cNvPr id="51" name="Freeform 151">
                    <a:extLst>
                      <a:ext uri="{FF2B5EF4-FFF2-40B4-BE49-F238E27FC236}">
                        <a16:creationId xmlns:a16="http://schemas.microsoft.com/office/drawing/2014/main" id="{4AA4E4C5-4FB9-48FB-AA72-7F7A46AC7EA0}"/>
                      </a:ext>
                    </a:extLst>
                  </p:cNvPr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4190346" y="4967986"/>
                    <a:ext cx="147149" cy="294967"/>
                  </a:xfrm>
                  <a:custGeom>
                    <a:avLst/>
                    <a:gdLst>
                      <a:gd name="T0" fmla="*/ 7285 w 7449"/>
                      <a:gd name="T1" fmla="*/ 81 h 16705"/>
                      <a:gd name="T2" fmla="*/ 7441 w 7449"/>
                      <a:gd name="T3" fmla="*/ 325 h 16705"/>
                      <a:gd name="T4" fmla="*/ 7400 w 7449"/>
                      <a:gd name="T5" fmla="*/ 16492 h 16705"/>
                      <a:gd name="T6" fmla="*/ 7183 w 7449"/>
                      <a:gd name="T7" fmla="*/ 16680 h 16705"/>
                      <a:gd name="T8" fmla="*/ 266 w 7449"/>
                      <a:gd name="T9" fmla="*/ 16680 h 16705"/>
                      <a:gd name="T10" fmla="*/ 49 w 7449"/>
                      <a:gd name="T11" fmla="*/ 16492 h 16705"/>
                      <a:gd name="T12" fmla="*/ 8 w 7449"/>
                      <a:gd name="T13" fmla="*/ 325 h 16705"/>
                      <a:gd name="T14" fmla="*/ 163 w 7449"/>
                      <a:gd name="T15" fmla="*/ 81 h 16705"/>
                      <a:gd name="T16" fmla="*/ 5939 w 7449"/>
                      <a:gd name="T17" fmla="*/ 1613 h 16705"/>
                      <a:gd name="T18" fmla="*/ 6201 w 7449"/>
                      <a:gd name="T19" fmla="*/ 1711 h 16705"/>
                      <a:gd name="T20" fmla="*/ 6328 w 7449"/>
                      <a:gd name="T21" fmla="*/ 1952 h 16705"/>
                      <a:gd name="T22" fmla="*/ 6263 w 7449"/>
                      <a:gd name="T23" fmla="*/ 3222 h 16705"/>
                      <a:gd name="T24" fmla="*/ 6036 w 7449"/>
                      <a:gd name="T25" fmla="*/ 3376 h 16705"/>
                      <a:gd name="T26" fmla="*/ 1341 w 7449"/>
                      <a:gd name="T27" fmla="*/ 3351 h 16705"/>
                      <a:gd name="T28" fmla="*/ 1150 w 7449"/>
                      <a:gd name="T29" fmla="*/ 3157 h 16705"/>
                      <a:gd name="T30" fmla="*/ 1137 w 7449"/>
                      <a:gd name="T31" fmla="*/ 1878 h 16705"/>
                      <a:gd name="T32" fmla="*/ 1307 w 7449"/>
                      <a:gd name="T33" fmla="*/ 1667 h 16705"/>
                      <a:gd name="T34" fmla="*/ 5979 w 7449"/>
                      <a:gd name="T35" fmla="*/ 3879 h 16705"/>
                      <a:gd name="T36" fmla="*/ 6228 w 7449"/>
                      <a:gd name="T37" fmla="*/ 4001 h 16705"/>
                      <a:gd name="T38" fmla="*/ 6330 w 7449"/>
                      <a:gd name="T39" fmla="*/ 4255 h 16705"/>
                      <a:gd name="T40" fmla="*/ 6240 w 7449"/>
                      <a:gd name="T41" fmla="*/ 5515 h 16705"/>
                      <a:gd name="T42" fmla="*/ 5999 w 7449"/>
                      <a:gd name="T43" fmla="*/ 5647 h 16705"/>
                      <a:gd name="T44" fmla="*/ 1307 w 7449"/>
                      <a:gd name="T45" fmla="*/ 5597 h 16705"/>
                      <a:gd name="T46" fmla="*/ 1137 w 7449"/>
                      <a:gd name="T47" fmla="*/ 5386 h 16705"/>
                      <a:gd name="T48" fmla="*/ 1150 w 7449"/>
                      <a:gd name="T49" fmla="*/ 4107 h 16705"/>
                      <a:gd name="T50" fmla="*/ 1341 w 7449"/>
                      <a:gd name="T51" fmla="*/ 3914 h 16705"/>
                      <a:gd name="T52" fmla="*/ 6018 w 7449"/>
                      <a:gd name="T53" fmla="*/ 6147 h 16705"/>
                      <a:gd name="T54" fmla="*/ 6252 w 7449"/>
                      <a:gd name="T55" fmla="*/ 6293 h 16705"/>
                      <a:gd name="T56" fmla="*/ 6329 w 7449"/>
                      <a:gd name="T57" fmla="*/ 7557 h 16705"/>
                      <a:gd name="T58" fmla="*/ 6215 w 7449"/>
                      <a:gd name="T59" fmla="*/ 7804 h 16705"/>
                      <a:gd name="T60" fmla="*/ 5959 w 7449"/>
                      <a:gd name="T61" fmla="*/ 7915 h 16705"/>
                      <a:gd name="T62" fmla="*/ 1277 w 7449"/>
                      <a:gd name="T63" fmla="*/ 7841 h 16705"/>
                      <a:gd name="T64" fmla="*/ 1128 w 7449"/>
                      <a:gd name="T65" fmla="*/ 7614 h 16705"/>
                      <a:gd name="T66" fmla="*/ 1166 w 7449"/>
                      <a:gd name="T67" fmla="*/ 6339 h 16705"/>
                      <a:gd name="T68" fmla="*/ 1376 w 7449"/>
                      <a:gd name="T69" fmla="*/ 6163 h 16705"/>
                      <a:gd name="T70" fmla="*/ 6055 w 7449"/>
                      <a:gd name="T71" fmla="*/ 8420 h 16705"/>
                      <a:gd name="T72" fmla="*/ 6272 w 7449"/>
                      <a:gd name="T73" fmla="*/ 8586 h 16705"/>
                      <a:gd name="T74" fmla="*/ 6325 w 7449"/>
                      <a:gd name="T75" fmla="*/ 9859 h 16705"/>
                      <a:gd name="T76" fmla="*/ 6187 w 7449"/>
                      <a:gd name="T77" fmla="*/ 10093 h 16705"/>
                      <a:gd name="T78" fmla="*/ 1510 w 7449"/>
                      <a:gd name="T79" fmla="*/ 10180 h 16705"/>
                      <a:gd name="T80" fmla="*/ 1248 w 7449"/>
                      <a:gd name="T81" fmla="*/ 10081 h 16705"/>
                      <a:gd name="T82" fmla="*/ 1121 w 7449"/>
                      <a:gd name="T83" fmla="*/ 9840 h 16705"/>
                      <a:gd name="T84" fmla="*/ 1186 w 7449"/>
                      <a:gd name="T85" fmla="*/ 8571 h 16705"/>
                      <a:gd name="T86" fmla="*/ 1413 w 7449"/>
                      <a:gd name="T87" fmla="*/ 8415 h 16705"/>
                      <a:gd name="T88" fmla="*/ 3942 w 7449"/>
                      <a:gd name="T89" fmla="*/ 14477 h 16705"/>
                      <a:gd name="T90" fmla="*/ 4188 w 7449"/>
                      <a:gd name="T91" fmla="*/ 14735 h 16705"/>
                      <a:gd name="T92" fmla="*/ 4196 w 7449"/>
                      <a:gd name="T93" fmla="*/ 15102 h 16705"/>
                      <a:gd name="T94" fmla="*/ 3964 w 7449"/>
                      <a:gd name="T95" fmla="*/ 15372 h 16705"/>
                      <a:gd name="T96" fmla="*/ 3599 w 7449"/>
                      <a:gd name="T97" fmla="*/ 15417 h 16705"/>
                      <a:gd name="T98" fmla="*/ 3308 w 7449"/>
                      <a:gd name="T99" fmla="*/ 15211 h 16705"/>
                      <a:gd name="T100" fmla="*/ 3228 w 7449"/>
                      <a:gd name="T101" fmla="*/ 14854 h 16705"/>
                      <a:gd name="T102" fmla="*/ 3406 w 7449"/>
                      <a:gd name="T103" fmla="*/ 14543 h 16705"/>
                      <a:gd name="T104" fmla="*/ 1277 w 7449"/>
                      <a:gd name="T105" fmla="*/ 12777 h 16705"/>
                      <a:gd name="T106" fmla="*/ 6299 w 7449"/>
                      <a:gd name="T107" fmla="*/ 12881 h 16705"/>
                      <a:gd name="T108" fmla="*/ 6222 w 7449"/>
                      <a:gd name="T109" fmla="*/ 13140 h 16705"/>
                      <a:gd name="T110" fmla="*/ 1169 w 7449"/>
                      <a:gd name="T111" fmla="*/ 13093 h 16705"/>
                      <a:gd name="T112" fmla="*/ 1186 w 7449"/>
                      <a:gd name="T113" fmla="*/ 12815 h 16705"/>
                      <a:gd name="T114" fmla="*/ 6234 w 7449"/>
                      <a:gd name="T115" fmla="*/ 12232 h 16705"/>
                      <a:gd name="T116" fmla="*/ 6295 w 7449"/>
                      <a:gd name="T117" fmla="*/ 12500 h 16705"/>
                      <a:gd name="T118" fmla="*/ 1263 w 7449"/>
                      <a:gd name="T119" fmla="*/ 12589 h 16705"/>
                      <a:gd name="T120" fmla="*/ 1147 w 7449"/>
                      <a:gd name="T121" fmla="*/ 12461 h 16705"/>
                      <a:gd name="T122" fmla="*/ 1251 w 7449"/>
                      <a:gd name="T123" fmla="*/ 12220 h 16705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7449"/>
                      <a:gd name="T187" fmla="*/ 0 h 16705"/>
                      <a:gd name="T188" fmla="*/ 7449 w 7449"/>
                      <a:gd name="T189" fmla="*/ 16705 h 16705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7449" h="16705">
                        <a:moveTo>
                          <a:pt x="406" y="0"/>
                        </a:moveTo>
                        <a:lnTo>
                          <a:pt x="7043" y="0"/>
                        </a:lnTo>
                        <a:lnTo>
                          <a:pt x="7064" y="1"/>
                        </a:lnTo>
                        <a:lnTo>
                          <a:pt x="7085" y="2"/>
                        </a:lnTo>
                        <a:lnTo>
                          <a:pt x="7104" y="5"/>
                        </a:lnTo>
                        <a:lnTo>
                          <a:pt x="7124" y="8"/>
                        </a:lnTo>
                        <a:lnTo>
                          <a:pt x="7144" y="13"/>
                        </a:lnTo>
                        <a:lnTo>
                          <a:pt x="7164" y="19"/>
                        </a:lnTo>
                        <a:lnTo>
                          <a:pt x="7183" y="25"/>
                        </a:lnTo>
                        <a:lnTo>
                          <a:pt x="7201" y="32"/>
                        </a:lnTo>
                        <a:lnTo>
                          <a:pt x="7218" y="41"/>
                        </a:lnTo>
                        <a:lnTo>
                          <a:pt x="7236" y="49"/>
                        </a:lnTo>
                        <a:lnTo>
                          <a:pt x="7253" y="60"/>
                        </a:lnTo>
                        <a:lnTo>
                          <a:pt x="7269" y="70"/>
                        </a:lnTo>
                        <a:lnTo>
                          <a:pt x="7285" y="81"/>
                        </a:lnTo>
                        <a:lnTo>
                          <a:pt x="7301" y="93"/>
                        </a:lnTo>
                        <a:lnTo>
                          <a:pt x="7315" y="105"/>
                        </a:lnTo>
                        <a:lnTo>
                          <a:pt x="7330" y="119"/>
                        </a:lnTo>
                        <a:lnTo>
                          <a:pt x="7344" y="134"/>
                        </a:lnTo>
                        <a:lnTo>
                          <a:pt x="7356" y="148"/>
                        </a:lnTo>
                        <a:lnTo>
                          <a:pt x="7368" y="164"/>
                        </a:lnTo>
                        <a:lnTo>
                          <a:pt x="7379" y="180"/>
                        </a:lnTo>
                        <a:lnTo>
                          <a:pt x="7389" y="196"/>
                        </a:lnTo>
                        <a:lnTo>
                          <a:pt x="7400" y="213"/>
                        </a:lnTo>
                        <a:lnTo>
                          <a:pt x="7408" y="231"/>
                        </a:lnTo>
                        <a:lnTo>
                          <a:pt x="7417" y="248"/>
                        </a:lnTo>
                        <a:lnTo>
                          <a:pt x="7424" y="266"/>
                        </a:lnTo>
                        <a:lnTo>
                          <a:pt x="7430" y="285"/>
                        </a:lnTo>
                        <a:lnTo>
                          <a:pt x="7436" y="305"/>
                        </a:lnTo>
                        <a:lnTo>
                          <a:pt x="7441" y="325"/>
                        </a:lnTo>
                        <a:lnTo>
                          <a:pt x="7444" y="345"/>
                        </a:lnTo>
                        <a:lnTo>
                          <a:pt x="7447" y="364"/>
                        </a:lnTo>
                        <a:lnTo>
                          <a:pt x="7448" y="385"/>
                        </a:lnTo>
                        <a:lnTo>
                          <a:pt x="7449" y="406"/>
                        </a:lnTo>
                        <a:lnTo>
                          <a:pt x="7449" y="16299"/>
                        </a:lnTo>
                        <a:lnTo>
                          <a:pt x="7448" y="16320"/>
                        </a:lnTo>
                        <a:lnTo>
                          <a:pt x="7447" y="16341"/>
                        </a:lnTo>
                        <a:lnTo>
                          <a:pt x="7444" y="16362"/>
                        </a:lnTo>
                        <a:lnTo>
                          <a:pt x="7441" y="16381"/>
                        </a:lnTo>
                        <a:lnTo>
                          <a:pt x="7436" y="16400"/>
                        </a:lnTo>
                        <a:lnTo>
                          <a:pt x="7430" y="16420"/>
                        </a:lnTo>
                        <a:lnTo>
                          <a:pt x="7424" y="16439"/>
                        </a:lnTo>
                        <a:lnTo>
                          <a:pt x="7417" y="16457"/>
                        </a:lnTo>
                        <a:lnTo>
                          <a:pt x="7408" y="16475"/>
                        </a:lnTo>
                        <a:lnTo>
                          <a:pt x="7400" y="16492"/>
                        </a:lnTo>
                        <a:lnTo>
                          <a:pt x="7389" y="16510"/>
                        </a:lnTo>
                        <a:lnTo>
                          <a:pt x="7379" y="16525"/>
                        </a:lnTo>
                        <a:lnTo>
                          <a:pt x="7368" y="16542"/>
                        </a:lnTo>
                        <a:lnTo>
                          <a:pt x="7356" y="16557"/>
                        </a:lnTo>
                        <a:lnTo>
                          <a:pt x="7344" y="16571"/>
                        </a:lnTo>
                        <a:lnTo>
                          <a:pt x="7330" y="16586"/>
                        </a:lnTo>
                        <a:lnTo>
                          <a:pt x="7315" y="16600"/>
                        </a:lnTo>
                        <a:lnTo>
                          <a:pt x="7301" y="16612"/>
                        </a:lnTo>
                        <a:lnTo>
                          <a:pt x="7285" y="16625"/>
                        </a:lnTo>
                        <a:lnTo>
                          <a:pt x="7269" y="16635"/>
                        </a:lnTo>
                        <a:lnTo>
                          <a:pt x="7253" y="16647"/>
                        </a:lnTo>
                        <a:lnTo>
                          <a:pt x="7236" y="16656"/>
                        </a:lnTo>
                        <a:lnTo>
                          <a:pt x="7218" y="16665"/>
                        </a:lnTo>
                        <a:lnTo>
                          <a:pt x="7201" y="16673"/>
                        </a:lnTo>
                        <a:lnTo>
                          <a:pt x="7183" y="16680"/>
                        </a:lnTo>
                        <a:lnTo>
                          <a:pt x="7164" y="16686"/>
                        </a:lnTo>
                        <a:lnTo>
                          <a:pt x="7144" y="16692"/>
                        </a:lnTo>
                        <a:lnTo>
                          <a:pt x="7124" y="16697"/>
                        </a:lnTo>
                        <a:lnTo>
                          <a:pt x="7104" y="16701"/>
                        </a:lnTo>
                        <a:lnTo>
                          <a:pt x="7085" y="16703"/>
                        </a:lnTo>
                        <a:lnTo>
                          <a:pt x="7064" y="16705"/>
                        </a:lnTo>
                        <a:lnTo>
                          <a:pt x="7043" y="16705"/>
                        </a:lnTo>
                        <a:lnTo>
                          <a:pt x="406" y="16705"/>
                        </a:lnTo>
                        <a:lnTo>
                          <a:pt x="385" y="16705"/>
                        </a:lnTo>
                        <a:lnTo>
                          <a:pt x="364" y="16703"/>
                        </a:lnTo>
                        <a:lnTo>
                          <a:pt x="345" y="16701"/>
                        </a:lnTo>
                        <a:lnTo>
                          <a:pt x="324" y="16697"/>
                        </a:lnTo>
                        <a:lnTo>
                          <a:pt x="305" y="16692"/>
                        </a:lnTo>
                        <a:lnTo>
                          <a:pt x="285" y="16686"/>
                        </a:lnTo>
                        <a:lnTo>
                          <a:pt x="266" y="16680"/>
                        </a:lnTo>
                        <a:lnTo>
                          <a:pt x="248" y="16673"/>
                        </a:lnTo>
                        <a:lnTo>
                          <a:pt x="230" y="16665"/>
                        </a:lnTo>
                        <a:lnTo>
                          <a:pt x="213" y="16656"/>
                        </a:lnTo>
                        <a:lnTo>
                          <a:pt x="195" y="16647"/>
                        </a:lnTo>
                        <a:lnTo>
                          <a:pt x="180" y="16635"/>
                        </a:lnTo>
                        <a:lnTo>
                          <a:pt x="163" y="16625"/>
                        </a:lnTo>
                        <a:lnTo>
                          <a:pt x="148" y="16612"/>
                        </a:lnTo>
                        <a:lnTo>
                          <a:pt x="134" y="16600"/>
                        </a:lnTo>
                        <a:lnTo>
                          <a:pt x="119" y="16586"/>
                        </a:lnTo>
                        <a:lnTo>
                          <a:pt x="105" y="16571"/>
                        </a:lnTo>
                        <a:lnTo>
                          <a:pt x="93" y="16557"/>
                        </a:lnTo>
                        <a:lnTo>
                          <a:pt x="80" y="16542"/>
                        </a:lnTo>
                        <a:lnTo>
                          <a:pt x="70" y="16525"/>
                        </a:lnTo>
                        <a:lnTo>
                          <a:pt x="58" y="16510"/>
                        </a:lnTo>
                        <a:lnTo>
                          <a:pt x="49" y="16492"/>
                        </a:lnTo>
                        <a:lnTo>
                          <a:pt x="40" y="16475"/>
                        </a:lnTo>
                        <a:lnTo>
                          <a:pt x="32" y="16457"/>
                        </a:lnTo>
                        <a:lnTo>
                          <a:pt x="25" y="16439"/>
                        </a:lnTo>
                        <a:lnTo>
                          <a:pt x="19" y="16420"/>
                        </a:lnTo>
                        <a:lnTo>
                          <a:pt x="13" y="16400"/>
                        </a:lnTo>
                        <a:lnTo>
                          <a:pt x="8" y="16381"/>
                        </a:lnTo>
                        <a:lnTo>
                          <a:pt x="4" y="16362"/>
                        </a:lnTo>
                        <a:lnTo>
                          <a:pt x="2" y="16341"/>
                        </a:lnTo>
                        <a:lnTo>
                          <a:pt x="0" y="16320"/>
                        </a:lnTo>
                        <a:lnTo>
                          <a:pt x="0" y="16299"/>
                        </a:lnTo>
                        <a:lnTo>
                          <a:pt x="0" y="406"/>
                        </a:lnTo>
                        <a:lnTo>
                          <a:pt x="0" y="385"/>
                        </a:lnTo>
                        <a:lnTo>
                          <a:pt x="2" y="364"/>
                        </a:lnTo>
                        <a:lnTo>
                          <a:pt x="4" y="345"/>
                        </a:lnTo>
                        <a:lnTo>
                          <a:pt x="8" y="325"/>
                        </a:lnTo>
                        <a:lnTo>
                          <a:pt x="13" y="305"/>
                        </a:lnTo>
                        <a:lnTo>
                          <a:pt x="19" y="285"/>
                        </a:lnTo>
                        <a:lnTo>
                          <a:pt x="25" y="266"/>
                        </a:lnTo>
                        <a:lnTo>
                          <a:pt x="32" y="248"/>
                        </a:lnTo>
                        <a:lnTo>
                          <a:pt x="40" y="231"/>
                        </a:lnTo>
                        <a:lnTo>
                          <a:pt x="49" y="213"/>
                        </a:lnTo>
                        <a:lnTo>
                          <a:pt x="58" y="196"/>
                        </a:lnTo>
                        <a:lnTo>
                          <a:pt x="70" y="180"/>
                        </a:lnTo>
                        <a:lnTo>
                          <a:pt x="80" y="164"/>
                        </a:lnTo>
                        <a:lnTo>
                          <a:pt x="93" y="148"/>
                        </a:lnTo>
                        <a:lnTo>
                          <a:pt x="105" y="134"/>
                        </a:lnTo>
                        <a:lnTo>
                          <a:pt x="119" y="119"/>
                        </a:lnTo>
                        <a:lnTo>
                          <a:pt x="134" y="105"/>
                        </a:lnTo>
                        <a:lnTo>
                          <a:pt x="148" y="93"/>
                        </a:lnTo>
                        <a:lnTo>
                          <a:pt x="163" y="81"/>
                        </a:lnTo>
                        <a:lnTo>
                          <a:pt x="180" y="70"/>
                        </a:lnTo>
                        <a:lnTo>
                          <a:pt x="195" y="60"/>
                        </a:lnTo>
                        <a:lnTo>
                          <a:pt x="213" y="49"/>
                        </a:lnTo>
                        <a:lnTo>
                          <a:pt x="230" y="41"/>
                        </a:lnTo>
                        <a:lnTo>
                          <a:pt x="248" y="32"/>
                        </a:lnTo>
                        <a:lnTo>
                          <a:pt x="266" y="25"/>
                        </a:lnTo>
                        <a:lnTo>
                          <a:pt x="285" y="19"/>
                        </a:lnTo>
                        <a:lnTo>
                          <a:pt x="305" y="13"/>
                        </a:lnTo>
                        <a:lnTo>
                          <a:pt x="324" y="8"/>
                        </a:lnTo>
                        <a:lnTo>
                          <a:pt x="345" y="5"/>
                        </a:lnTo>
                        <a:lnTo>
                          <a:pt x="364" y="2"/>
                        </a:lnTo>
                        <a:lnTo>
                          <a:pt x="385" y="1"/>
                        </a:lnTo>
                        <a:lnTo>
                          <a:pt x="406" y="0"/>
                        </a:lnTo>
                        <a:close/>
                        <a:moveTo>
                          <a:pt x="1510" y="1613"/>
                        </a:moveTo>
                        <a:lnTo>
                          <a:pt x="5939" y="1613"/>
                        </a:lnTo>
                        <a:lnTo>
                          <a:pt x="5959" y="1613"/>
                        </a:lnTo>
                        <a:lnTo>
                          <a:pt x="5979" y="1615"/>
                        </a:lnTo>
                        <a:lnTo>
                          <a:pt x="5999" y="1617"/>
                        </a:lnTo>
                        <a:lnTo>
                          <a:pt x="6018" y="1620"/>
                        </a:lnTo>
                        <a:lnTo>
                          <a:pt x="6036" y="1625"/>
                        </a:lnTo>
                        <a:lnTo>
                          <a:pt x="6055" y="1630"/>
                        </a:lnTo>
                        <a:lnTo>
                          <a:pt x="6073" y="1636"/>
                        </a:lnTo>
                        <a:lnTo>
                          <a:pt x="6091" y="1642"/>
                        </a:lnTo>
                        <a:lnTo>
                          <a:pt x="6108" y="1650"/>
                        </a:lnTo>
                        <a:lnTo>
                          <a:pt x="6125" y="1658"/>
                        </a:lnTo>
                        <a:lnTo>
                          <a:pt x="6141" y="1667"/>
                        </a:lnTo>
                        <a:lnTo>
                          <a:pt x="6158" y="1678"/>
                        </a:lnTo>
                        <a:lnTo>
                          <a:pt x="6172" y="1688"/>
                        </a:lnTo>
                        <a:lnTo>
                          <a:pt x="6187" y="1700"/>
                        </a:lnTo>
                        <a:lnTo>
                          <a:pt x="6201" y="1711"/>
                        </a:lnTo>
                        <a:lnTo>
                          <a:pt x="6215" y="1724"/>
                        </a:lnTo>
                        <a:lnTo>
                          <a:pt x="6228" y="1737"/>
                        </a:lnTo>
                        <a:lnTo>
                          <a:pt x="6240" y="1751"/>
                        </a:lnTo>
                        <a:lnTo>
                          <a:pt x="6252" y="1764"/>
                        </a:lnTo>
                        <a:lnTo>
                          <a:pt x="6263" y="1780"/>
                        </a:lnTo>
                        <a:lnTo>
                          <a:pt x="6272" y="1795"/>
                        </a:lnTo>
                        <a:lnTo>
                          <a:pt x="6282" y="1810"/>
                        </a:lnTo>
                        <a:lnTo>
                          <a:pt x="6291" y="1827"/>
                        </a:lnTo>
                        <a:lnTo>
                          <a:pt x="6299" y="1844"/>
                        </a:lnTo>
                        <a:lnTo>
                          <a:pt x="6306" y="1861"/>
                        </a:lnTo>
                        <a:lnTo>
                          <a:pt x="6312" y="1878"/>
                        </a:lnTo>
                        <a:lnTo>
                          <a:pt x="6317" y="1896"/>
                        </a:lnTo>
                        <a:lnTo>
                          <a:pt x="6321" y="1915"/>
                        </a:lnTo>
                        <a:lnTo>
                          <a:pt x="6325" y="1934"/>
                        </a:lnTo>
                        <a:lnTo>
                          <a:pt x="6328" y="1952"/>
                        </a:lnTo>
                        <a:lnTo>
                          <a:pt x="6329" y="1971"/>
                        </a:lnTo>
                        <a:lnTo>
                          <a:pt x="6330" y="1990"/>
                        </a:lnTo>
                        <a:lnTo>
                          <a:pt x="6330" y="3011"/>
                        </a:lnTo>
                        <a:lnTo>
                          <a:pt x="6329" y="3030"/>
                        </a:lnTo>
                        <a:lnTo>
                          <a:pt x="6328" y="3049"/>
                        </a:lnTo>
                        <a:lnTo>
                          <a:pt x="6325" y="3068"/>
                        </a:lnTo>
                        <a:lnTo>
                          <a:pt x="6321" y="3086"/>
                        </a:lnTo>
                        <a:lnTo>
                          <a:pt x="6317" y="3105"/>
                        </a:lnTo>
                        <a:lnTo>
                          <a:pt x="6312" y="3123"/>
                        </a:lnTo>
                        <a:lnTo>
                          <a:pt x="6306" y="3141"/>
                        </a:lnTo>
                        <a:lnTo>
                          <a:pt x="6299" y="3157"/>
                        </a:lnTo>
                        <a:lnTo>
                          <a:pt x="6291" y="3174"/>
                        </a:lnTo>
                        <a:lnTo>
                          <a:pt x="6282" y="3191"/>
                        </a:lnTo>
                        <a:lnTo>
                          <a:pt x="6272" y="3206"/>
                        </a:lnTo>
                        <a:lnTo>
                          <a:pt x="6263" y="3222"/>
                        </a:lnTo>
                        <a:lnTo>
                          <a:pt x="6252" y="3237"/>
                        </a:lnTo>
                        <a:lnTo>
                          <a:pt x="6240" y="3250"/>
                        </a:lnTo>
                        <a:lnTo>
                          <a:pt x="6228" y="3265"/>
                        </a:lnTo>
                        <a:lnTo>
                          <a:pt x="6215" y="3277"/>
                        </a:lnTo>
                        <a:lnTo>
                          <a:pt x="6201" y="3290"/>
                        </a:lnTo>
                        <a:lnTo>
                          <a:pt x="6187" y="3302"/>
                        </a:lnTo>
                        <a:lnTo>
                          <a:pt x="6172" y="3313"/>
                        </a:lnTo>
                        <a:lnTo>
                          <a:pt x="6158" y="3323"/>
                        </a:lnTo>
                        <a:lnTo>
                          <a:pt x="6141" y="3334"/>
                        </a:lnTo>
                        <a:lnTo>
                          <a:pt x="6125" y="3343"/>
                        </a:lnTo>
                        <a:lnTo>
                          <a:pt x="6108" y="3351"/>
                        </a:lnTo>
                        <a:lnTo>
                          <a:pt x="6091" y="3359"/>
                        </a:lnTo>
                        <a:lnTo>
                          <a:pt x="6073" y="3365"/>
                        </a:lnTo>
                        <a:lnTo>
                          <a:pt x="6055" y="3371"/>
                        </a:lnTo>
                        <a:lnTo>
                          <a:pt x="6036" y="3376"/>
                        </a:lnTo>
                        <a:lnTo>
                          <a:pt x="6018" y="3381"/>
                        </a:lnTo>
                        <a:lnTo>
                          <a:pt x="5999" y="3384"/>
                        </a:lnTo>
                        <a:lnTo>
                          <a:pt x="5979" y="3387"/>
                        </a:lnTo>
                        <a:lnTo>
                          <a:pt x="5959" y="3388"/>
                        </a:lnTo>
                        <a:lnTo>
                          <a:pt x="5939" y="3388"/>
                        </a:lnTo>
                        <a:lnTo>
                          <a:pt x="1510" y="3388"/>
                        </a:lnTo>
                        <a:lnTo>
                          <a:pt x="1490" y="3388"/>
                        </a:lnTo>
                        <a:lnTo>
                          <a:pt x="1470" y="3387"/>
                        </a:lnTo>
                        <a:lnTo>
                          <a:pt x="1450" y="3384"/>
                        </a:lnTo>
                        <a:lnTo>
                          <a:pt x="1431" y="3381"/>
                        </a:lnTo>
                        <a:lnTo>
                          <a:pt x="1413" y="3376"/>
                        </a:lnTo>
                        <a:lnTo>
                          <a:pt x="1394" y="3371"/>
                        </a:lnTo>
                        <a:lnTo>
                          <a:pt x="1376" y="3365"/>
                        </a:lnTo>
                        <a:lnTo>
                          <a:pt x="1358" y="3359"/>
                        </a:lnTo>
                        <a:lnTo>
                          <a:pt x="1341" y="3351"/>
                        </a:lnTo>
                        <a:lnTo>
                          <a:pt x="1324" y="3343"/>
                        </a:lnTo>
                        <a:lnTo>
                          <a:pt x="1307" y="3334"/>
                        </a:lnTo>
                        <a:lnTo>
                          <a:pt x="1291" y="3323"/>
                        </a:lnTo>
                        <a:lnTo>
                          <a:pt x="1277" y="3313"/>
                        </a:lnTo>
                        <a:lnTo>
                          <a:pt x="1262" y="3302"/>
                        </a:lnTo>
                        <a:lnTo>
                          <a:pt x="1248" y="3290"/>
                        </a:lnTo>
                        <a:lnTo>
                          <a:pt x="1234" y="3277"/>
                        </a:lnTo>
                        <a:lnTo>
                          <a:pt x="1221" y="3265"/>
                        </a:lnTo>
                        <a:lnTo>
                          <a:pt x="1209" y="3250"/>
                        </a:lnTo>
                        <a:lnTo>
                          <a:pt x="1197" y="3237"/>
                        </a:lnTo>
                        <a:lnTo>
                          <a:pt x="1186" y="3222"/>
                        </a:lnTo>
                        <a:lnTo>
                          <a:pt x="1176" y="3206"/>
                        </a:lnTo>
                        <a:lnTo>
                          <a:pt x="1166" y="3191"/>
                        </a:lnTo>
                        <a:lnTo>
                          <a:pt x="1158" y="3174"/>
                        </a:lnTo>
                        <a:lnTo>
                          <a:pt x="1150" y="3157"/>
                        </a:lnTo>
                        <a:lnTo>
                          <a:pt x="1143" y="3141"/>
                        </a:lnTo>
                        <a:lnTo>
                          <a:pt x="1137" y="3123"/>
                        </a:lnTo>
                        <a:lnTo>
                          <a:pt x="1132" y="3105"/>
                        </a:lnTo>
                        <a:lnTo>
                          <a:pt x="1128" y="3086"/>
                        </a:lnTo>
                        <a:lnTo>
                          <a:pt x="1123" y="3068"/>
                        </a:lnTo>
                        <a:lnTo>
                          <a:pt x="1121" y="3049"/>
                        </a:lnTo>
                        <a:lnTo>
                          <a:pt x="1120" y="3030"/>
                        </a:lnTo>
                        <a:lnTo>
                          <a:pt x="1119" y="3011"/>
                        </a:lnTo>
                        <a:lnTo>
                          <a:pt x="1119" y="1990"/>
                        </a:lnTo>
                        <a:lnTo>
                          <a:pt x="1120" y="1971"/>
                        </a:lnTo>
                        <a:lnTo>
                          <a:pt x="1121" y="1952"/>
                        </a:lnTo>
                        <a:lnTo>
                          <a:pt x="1123" y="1934"/>
                        </a:lnTo>
                        <a:lnTo>
                          <a:pt x="1128" y="1915"/>
                        </a:lnTo>
                        <a:lnTo>
                          <a:pt x="1132" y="1896"/>
                        </a:lnTo>
                        <a:lnTo>
                          <a:pt x="1137" y="1878"/>
                        </a:lnTo>
                        <a:lnTo>
                          <a:pt x="1143" y="1861"/>
                        </a:lnTo>
                        <a:lnTo>
                          <a:pt x="1150" y="1844"/>
                        </a:lnTo>
                        <a:lnTo>
                          <a:pt x="1158" y="1827"/>
                        </a:lnTo>
                        <a:lnTo>
                          <a:pt x="1166" y="1810"/>
                        </a:lnTo>
                        <a:lnTo>
                          <a:pt x="1176" y="1795"/>
                        </a:lnTo>
                        <a:lnTo>
                          <a:pt x="1186" y="1780"/>
                        </a:lnTo>
                        <a:lnTo>
                          <a:pt x="1197" y="1764"/>
                        </a:lnTo>
                        <a:lnTo>
                          <a:pt x="1209" y="1751"/>
                        </a:lnTo>
                        <a:lnTo>
                          <a:pt x="1221" y="1737"/>
                        </a:lnTo>
                        <a:lnTo>
                          <a:pt x="1234" y="1724"/>
                        </a:lnTo>
                        <a:lnTo>
                          <a:pt x="1248" y="1711"/>
                        </a:lnTo>
                        <a:lnTo>
                          <a:pt x="1262" y="1700"/>
                        </a:lnTo>
                        <a:lnTo>
                          <a:pt x="1277" y="1688"/>
                        </a:lnTo>
                        <a:lnTo>
                          <a:pt x="1291" y="1678"/>
                        </a:lnTo>
                        <a:lnTo>
                          <a:pt x="1307" y="1667"/>
                        </a:lnTo>
                        <a:lnTo>
                          <a:pt x="1324" y="1658"/>
                        </a:lnTo>
                        <a:lnTo>
                          <a:pt x="1341" y="1650"/>
                        </a:lnTo>
                        <a:lnTo>
                          <a:pt x="1358" y="1642"/>
                        </a:lnTo>
                        <a:lnTo>
                          <a:pt x="1376" y="1636"/>
                        </a:lnTo>
                        <a:lnTo>
                          <a:pt x="1394" y="1630"/>
                        </a:lnTo>
                        <a:lnTo>
                          <a:pt x="1413" y="1625"/>
                        </a:lnTo>
                        <a:lnTo>
                          <a:pt x="1431" y="1620"/>
                        </a:lnTo>
                        <a:lnTo>
                          <a:pt x="1450" y="1617"/>
                        </a:lnTo>
                        <a:lnTo>
                          <a:pt x="1470" y="1615"/>
                        </a:lnTo>
                        <a:lnTo>
                          <a:pt x="1490" y="1613"/>
                        </a:lnTo>
                        <a:lnTo>
                          <a:pt x="1510" y="1613"/>
                        </a:lnTo>
                        <a:close/>
                        <a:moveTo>
                          <a:pt x="1510" y="3877"/>
                        </a:moveTo>
                        <a:lnTo>
                          <a:pt x="5939" y="3877"/>
                        </a:lnTo>
                        <a:lnTo>
                          <a:pt x="5959" y="3877"/>
                        </a:lnTo>
                        <a:lnTo>
                          <a:pt x="5979" y="3879"/>
                        </a:lnTo>
                        <a:lnTo>
                          <a:pt x="5999" y="3881"/>
                        </a:lnTo>
                        <a:lnTo>
                          <a:pt x="6018" y="3884"/>
                        </a:lnTo>
                        <a:lnTo>
                          <a:pt x="6036" y="3888"/>
                        </a:lnTo>
                        <a:lnTo>
                          <a:pt x="6055" y="3893"/>
                        </a:lnTo>
                        <a:lnTo>
                          <a:pt x="6073" y="3900"/>
                        </a:lnTo>
                        <a:lnTo>
                          <a:pt x="6091" y="3906"/>
                        </a:lnTo>
                        <a:lnTo>
                          <a:pt x="6108" y="3914"/>
                        </a:lnTo>
                        <a:lnTo>
                          <a:pt x="6125" y="3923"/>
                        </a:lnTo>
                        <a:lnTo>
                          <a:pt x="6141" y="3931"/>
                        </a:lnTo>
                        <a:lnTo>
                          <a:pt x="6158" y="3941"/>
                        </a:lnTo>
                        <a:lnTo>
                          <a:pt x="6172" y="3952"/>
                        </a:lnTo>
                        <a:lnTo>
                          <a:pt x="6187" y="3963"/>
                        </a:lnTo>
                        <a:lnTo>
                          <a:pt x="6201" y="3975"/>
                        </a:lnTo>
                        <a:lnTo>
                          <a:pt x="6215" y="3987"/>
                        </a:lnTo>
                        <a:lnTo>
                          <a:pt x="6228" y="4001"/>
                        </a:lnTo>
                        <a:lnTo>
                          <a:pt x="6240" y="4014"/>
                        </a:lnTo>
                        <a:lnTo>
                          <a:pt x="6252" y="4029"/>
                        </a:lnTo>
                        <a:lnTo>
                          <a:pt x="6263" y="4044"/>
                        </a:lnTo>
                        <a:lnTo>
                          <a:pt x="6272" y="4058"/>
                        </a:lnTo>
                        <a:lnTo>
                          <a:pt x="6282" y="4075"/>
                        </a:lnTo>
                        <a:lnTo>
                          <a:pt x="6291" y="4091"/>
                        </a:lnTo>
                        <a:lnTo>
                          <a:pt x="6299" y="4107"/>
                        </a:lnTo>
                        <a:lnTo>
                          <a:pt x="6306" y="4125"/>
                        </a:lnTo>
                        <a:lnTo>
                          <a:pt x="6312" y="4142"/>
                        </a:lnTo>
                        <a:lnTo>
                          <a:pt x="6317" y="4160"/>
                        </a:lnTo>
                        <a:lnTo>
                          <a:pt x="6321" y="4178"/>
                        </a:lnTo>
                        <a:lnTo>
                          <a:pt x="6325" y="4197"/>
                        </a:lnTo>
                        <a:lnTo>
                          <a:pt x="6328" y="4216"/>
                        </a:lnTo>
                        <a:lnTo>
                          <a:pt x="6329" y="4235"/>
                        </a:lnTo>
                        <a:lnTo>
                          <a:pt x="6330" y="4255"/>
                        </a:lnTo>
                        <a:lnTo>
                          <a:pt x="6330" y="5275"/>
                        </a:lnTo>
                        <a:lnTo>
                          <a:pt x="6329" y="5293"/>
                        </a:lnTo>
                        <a:lnTo>
                          <a:pt x="6328" y="5313"/>
                        </a:lnTo>
                        <a:lnTo>
                          <a:pt x="6325" y="5332"/>
                        </a:lnTo>
                        <a:lnTo>
                          <a:pt x="6321" y="5350"/>
                        </a:lnTo>
                        <a:lnTo>
                          <a:pt x="6317" y="5369"/>
                        </a:lnTo>
                        <a:lnTo>
                          <a:pt x="6312" y="5386"/>
                        </a:lnTo>
                        <a:lnTo>
                          <a:pt x="6306" y="5404"/>
                        </a:lnTo>
                        <a:lnTo>
                          <a:pt x="6299" y="5421"/>
                        </a:lnTo>
                        <a:lnTo>
                          <a:pt x="6291" y="5437"/>
                        </a:lnTo>
                        <a:lnTo>
                          <a:pt x="6282" y="5454"/>
                        </a:lnTo>
                        <a:lnTo>
                          <a:pt x="6272" y="5470"/>
                        </a:lnTo>
                        <a:lnTo>
                          <a:pt x="6263" y="5486"/>
                        </a:lnTo>
                        <a:lnTo>
                          <a:pt x="6252" y="5500"/>
                        </a:lnTo>
                        <a:lnTo>
                          <a:pt x="6240" y="5515"/>
                        </a:lnTo>
                        <a:lnTo>
                          <a:pt x="6228" y="5528"/>
                        </a:lnTo>
                        <a:lnTo>
                          <a:pt x="6215" y="5541"/>
                        </a:lnTo>
                        <a:lnTo>
                          <a:pt x="6201" y="5553"/>
                        </a:lnTo>
                        <a:lnTo>
                          <a:pt x="6187" y="5566"/>
                        </a:lnTo>
                        <a:lnTo>
                          <a:pt x="6172" y="5576"/>
                        </a:lnTo>
                        <a:lnTo>
                          <a:pt x="6158" y="5588"/>
                        </a:lnTo>
                        <a:lnTo>
                          <a:pt x="6141" y="5597"/>
                        </a:lnTo>
                        <a:lnTo>
                          <a:pt x="6125" y="5607"/>
                        </a:lnTo>
                        <a:lnTo>
                          <a:pt x="6108" y="5615"/>
                        </a:lnTo>
                        <a:lnTo>
                          <a:pt x="6091" y="5622"/>
                        </a:lnTo>
                        <a:lnTo>
                          <a:pt x="6073" y="5630"/>
                        </a:lnTo>
                        <a:lnTo>
                          <a:pt x="6055" y="5635"/>
                        </a:lnTo>
                        <a:lnTo>
                          <a:pt x="6036" y="5640"/>
                        </a:lnTo>
                        <a:lnTo>
                          <a:pt x="6018" y="5644"/>
                        </a:lnTo>
                        <a:lnTo>
                          <a:pt x="5999" y="5647"/>
                        </a:lnTo>
                        <a:lnTo>
                          <a:pt x="5979" y="5650"/>
                        </a:lnTo>
                        <a:lnTo>
                          <a:pt x="5959" y="5652"/>
                        </a:lnTo>
                        <a:lnTo>
                          <a:pt x="5939" y="5653"/>
                        </a:lnTo>
                        <a:lnTo>
                          <a:pt x="1510" y="5653"/>
                        </a:lnTo>
                        <a:lnTo>
                          <a:pt x="1490" y="5652"/>
                        </a:lnTo>
                        <a:lnTo>
                          <a:pt x="1470" y="5650"/>
                        </a:lnTo>
                        <a:lnTo>
                          <a:pt x="1450" y="5647"/>
                        </a:lnTo>
                        <a:lnTo>
                          <a:pt x="1431" y="5644"/>
                        </a:lnTo>
                        <a:lnTo>
                          <a:pt x="1413" y="5640"/>
                        </a:lnTo>
                        <a:lnTo>
                          <a:pt x="1394" y="5635"/>
                        </a:lnTo>
                        <a:lnTo>
                          <a:pt x="1376" y="5630"/>
                        </a:lnTo>
                        <a:lnTo>
                          <a:pt x="1358" y="5622"/>
                        </a:lnTo>
                        <a:lnTo>
                          <a:pt x="1341" y="5615"/>
                        </a:lnTo>
                        <a:lnTo>
                          <a:pt x="1324" y="5607"/>
                        </a:lnTo>
                        <a:lnTo>
                          <a:pt x="1307" y="5597"/>
                        </a:lnTo>
                        <a:lnTo>
                          <a:pt x="1291" y="5588"/>
                        </a:lnTo>
                        <a:lnTo>
                          <a:pt x="1277" y="5576"/>
                        </a:lnTo>
                        <a:lnTo>
                          <a:pt x="1262" y="5566"/>
                        </a:lnTo>
                        <a:lnTo>
                          <a:pt x="1248" y="5553"/>
                        </a:lnTo>
                        <a:lnTo>
                          <a:pt x="1234" y="5541"/>
                        </a:lnTo>
                        <a:lnTo>
                          <a:pt x="1221" y="5528"/>
                        </a:lnTo>
                        <a:lnTo>
                          <a:pt x="1209" y="5515"/>
                        </a:lnTo>
                        <a:lnTo>
                          <a:pt x="1197" y="5500"/>
                        </a:lnTo>
                        <a:lnTo>
                          <a:pt x="1186" y="5486"/>
                        </a:lnTo>
                        <a:lnTo>
                          <a:pt x="1176" y="5470"/>
                        </a:lnTo>
                        <a:lnTo>
                          <a:pt x="1166" y="5454"/>
                        </a:lnTo>
                        <a:lnTo>
                          <a:pt x="1158" y="5437"/>
                        </a:lnTo>
                        <a:lnTo>
                          <a:pt x="1150" y="5421"/>
                        </a:lnTo>
                        <a:lnTo>
                          <a:pt x="1143" y="5404"/>
                        </a:lnTo>
                        <a:lnTo>
                          <a:pt x="1137" y="5386"/>
                        </a:lnTo>
                        <a:lnTo>
                          <a:pt x="1132" y="5369"/>
                        </a:lnTo>
                        <a:lnTo>
                          <a:pt x="1128" y="5350"/>
                        </a:lnTo>
                        <a:lnTo>
                          <a:pt x="1123" y="5332"/>
                        </a:lnTo>
                        <a:lnTo>
                          <a:pt x="1121" y="5313"/>
                        </a:lnTo>
                        <a:lnTo>
                          <a:pt x="1120" y="5293"/>
                        </a:lnTo>
                        <a:lnTo>
                          <a:pt x="1119" y="5275"/>
                        </a:lnTo>
                        <a:lnTo>
                          <a:pt x="1119" y="4255"/>
                        </a:lnTo>
                        <a:lnTo>
                          <a:pt x="1120" y="4235"/>
                        </a:lnTo>
                        <a:lnTo>
                          <a:pt x="1121" y="4216"/>
                        </a:lnTo>
                        <a:lnTo>
                          <a:pt x="1123" y="4197"/>
                        </a:lnTo>
                        <a:lnTo>
                          <a:pt x="1128" y="4178"/>
                        </a:lnTo>
                        <a:lnTo>
                          <a:pt x="1132" y="4160"/>
                        </a:lnTo>
                        <a:lnTo>
                          <a:pt x="1137" y="4142"/>
                        </a:lnTo>
                        <a:lnTo>
                          <a:pt x="1143" y="4125"/>
                        </a:lnTo>
                        <a:lnTo>
                          <a:pt x="1150" y="4107"/>
                        </a:lnTo>
                        <a:lnTo>
                          <a:pt x="1158" y="4091"/>
                        </a:lnTo>
                        <a:lnTo>
                          <a:pt x="1166" y="4075"/>
                        </a:lnTo>
                        <a:lnTo>
                          <a:pt x="1176" y="4058"/>
                        </a:lnTo>
                        <a:lnTo>
                          <a:pt x="1186" y="4044"/>
                        </a:lnTo>
                        <a:lnTo>
                          <a:pt x="1197" y="4029"/>
                        </a:lnTo>
                        <a:lnTo>
                          <a:pt x="1209" y="4014"/>
                        </a:lnTo>
                        <a:lnTo>
                          <a:pt x="1221" y="4001"/>
                        </a:lnTo>
                        <a:lnTo>
                          <a:pt x="1234" y="3987"/>
                        </a:lnTo>
                        <a:lnTo>
                          <a:pt x="1248" y="3975"/>
                        </a:lnTo>
                        <a:lnTo>
                          <a:pt x="1262" y="3963"/>
                        </a:lnTo>
                        <a:lnTo>
                          <a:pt x="1277" y="3952"/>
                        </a:lnTo>
                        <a:lnTo>
                          <a:pt x="1291" y="3941"/>
                        </a:lnTo>
                        <a:lnTo>
                          <a:pt x="1307" y="3931"/>
                        </a:lnTo>
                        <a:lnTo>
                          <a:pt x="1324" y="3923"/>
                        </a:lnTo>
                        <a:lnTo>
                          <a:pt x="1341" y="3914"/>
                        </a:lnTo>
                        <a:lnTo>
                          <a:pt x="1358" y="3906"/>
                        </a:lnTo>
                        <a:lnTo>
                          <a:pt x="1376" y="3900"/>
                        </a:lnTo>
                        <a:lnTo>
                          <a:pt x="1394" y="3893"/>
                        </a:lnTo>
                        <a:lnTo>
                          <a:pt x="1413" y="3888"/>
                        </a:lnTo>
                        <a:lnTo>
                          <a:pt x="1431" y="3884"/>
                        </a:lnTo>
                        <a:lnTo>
                          <a:pt x="1450" y="3881"/>
                        </a:lnTo>
                        <a:lnTo>
                          <a:pt x="1470" y="3879"/>
                        </a:lnTo>
                        <a:lnTo>
                          <a:pt x="1490" y="3877"/>
                        </a:lnTo>
                        <a:lnTo>
                          <a:pt x="1510" y="3877"/>
                        </a:lnTo>
                        <a:close/>
                        <a:moveTo>
                          <a:pt x="1510" y="6140"/>
                        </a:moveTo>
                        <a:lnTo>
                          <a:pt x="5939" y="6140"/>
                        </a:lnTo>
                        <a:lnTo>
                          <a:pt x="5959" y="6140"/>
                        </a:lnTo>
                        <a:lnTo>
                          <a:pt x="5979" y="6142"/>
                        </a:lnTo>
                        <a:lnTo>
                          <a:pt x="5999" y="6144"/>
                        </a:lnTo>
                        <a:lnTo>
                          <a:pt x="6018" y="6147"/>
                        </a:lnTo>
                        <a:lnTo>
                          <a:pt x="6036" y="6152"/>
                        </a:lnTo>
                        <a:lnTo>
                          <a:pt x="6055" y="6157"/>
                        </a:lnTo>
                        <a:lnTo>
                          <a:pt x="6073" y="6163"/>
                        </a:lnTo>
                        <a:lnTo>
                          <a:pt x="6091" y="6169"/>
                        </a:lnTo>
                        <a:lnTo>
                          <a:pt x="6108" y="6178"/>
                        </a:lnTo>
                        <a:lnTo>
                          <a:pt x="6125" y="6186"/>
                        </a:lnTo>
                        <a:lnTo>
                          <a:pt x="6141" y="6194"/>
                        </a:lnTo>
                        <a:lnTo>
                          <a:pt x="6158" y="6205"/>
                        </a:lnTo>
                        <a:lnTo>
                          <a:pt x="6172" y="6215"/>
                        </a:lnTo>
                        <a:lnTo>
                          <a:pt x="6187" y="6227"/>
                        </a:lnTo>
                        <a:lnTo>
                          <a:pt x="6201" y="6238"/>
                        </a:lnTo>
                        <a:lnTo>
                          <a:pt x="6215" y="6251"/>
                        </a:lnTo>
                        <a:lnTo>
                          <a:pt x="6228" y="6264"/>
                        </a:lnTo>
                        <a:lnTo>
                          <a:pt x="6240" y="6278"/>
                        </a:lnTo>
                        <a:lnTo>
                          <a:pt x="6252" y="6293"/>
                        </a:lnTo>
                        <a:lnTo>
                          <a:pt x="6263" y="6307"/>
                        </a:lnTo>
                        <a:lnTo>
                          <a:pt x="6272" y="6322"/>
                        </a:lnTo>
                        <a:lnTo>
                          <a:pt x="6282" y="6339"/>
                        </a:lnTo>
                        <a:lnTo>
                          <a:pt x="6291" y="6354"/>
                        </a:lnTo>
                        <a:lnTo>
                          <a:pt x="6299" y="6371"/>
                        </a:lnTo>
                        <a:lnTo>
                          <a:pt x="6306" y="6389"/>
                        </a:lnTo>
                        <a:lnTo>
                          <a:pt x="6312" y="6405"/>
                        </a:lnTo>
                        <a:lnTo>
                          <a:pt x="6317" y="6424"/>
                        </a:lnTo>
                        <a:lnTo>
                          <a:pt x="6321" y="6442"/>
                        </a:lnTo>
                        <a:lnTo>
                          <a:pt x="6325" y="6461"/>
                        </a:lnTo>
                        <a:lnTo>
                          <a:pt x="6328" y="6479"/>
                        </a:lnTo>
                        <a:lnTo>
                          <a:pt x="6329" y="6498"/>
                        </a:lnTo>
                        <a:lnTo>
                          <a:pt x="6330" y="6518"/>
                        </a:lnTo>
                        <a:lnTo>
                          <a:pt x="6330" y="7538"/>
                        </a:lnTo>
                        <a:lnTo>
                          <a:pt x="6329" y="7557"/>
                        </a:lnTo>
                        <a:lnTo>
                          <a:pt x="6328" y="7577"/>
                        </a:lnTo>
                        <a:lnTo>
                          <a:pt x="6325" y="7596"/>
                        </a:lnTo>
                        <a:lnTo>
                          <a:pt x="6321" y="7614"/>
                        </a:lnTo>
                        <a:lnTo>
                          <a:pt x="6317" y="7632"/>
                        </a:lnTo>
                        <a:lnTo>
                          <a:pt x="6312" y="7650"/>
                        </a:lnTo>
                        <a:lnTo>
                          <a:pt x="6306" y="7668"/>
                        </a:lnTo>
                        <a:lnTo>
                          <a:pt x="6299" y="7684"/>
                        </a:lnTo>
                        <a:lnTo>
                          <a:pt x="6291" y="7701"/>
                        </a:lnTo>
                        <a:lnTo>
                          <a:pt x="6282" y="7718"/>
                        </a:lnTo>
                        <a:lnTo>
                          <a:pt x="6272" y="7733"/>
                        </a:lnTo>
                        <a:lnTo>
                          <a:pt x="6263" y="7749"/>
                        </a:lnTo>
                        <a:lnTo>
                          <a:pt x="6252" y="7764"/>
                        </a:lnTo>
                        <a:lnTo>
                          <a:pt x="6240" y="7778"/>
                        </a:lnTo>
                        <a:lnTo>
                          <a:pt x="6228" y="7792"/>
                        </a:lnTo>
                        <a:lnTo>
                          <a:pt x="6215" y="7804"/>
                        </a:lnTo>
                        <a:lnTo>
                          <a:pt x="6201" y="7817"/>
                        </a:lnTo>
                        <a:lnTo>
                          <a:pt x="6187" y="7829"/>
                        </a:lnTo>
                        <a:lnTo>
                          <a:pt x="6172" y="7841"/>
                        </a:lnTo>
                        <a:lnTo>
                          <a:pt x="6158" y="7851"/>
                        </a:lnTo>
                        <a:lnTo>
                          <a:pt x="6141" y="7861"/>
                        </a:lnTo>
                        <a:lnTo>
                          <a:pt x="6125" y="7870"/>
                        </a:lnTo>
                        <a:lnTo>
                          <a:pt x="6108" y="7878"/>
                        </a:lnTo>
                        <a:lnTo>
                          <a:pt x="6091" y="7886"/>
                        </a:lnTo>
                        <a:lnTo>
                          <a:pt x="6073" y="7893"/>
                        </a:lnTo>
                        <a:lnTo>
                          <a:pt x="6055" y="7898"/>
                        </a:lnTo>
                        <a:lnTo>
                          <a:pt x="6036" y="7904"/>
                        </a:lnTo>
                        <a:lnTo>
                          <a:pt x="6018" y="7908"/>
                        </a:lnTo>
                        <a:lnTo>
                          <a:pt x="5999" y="7912"/>
                        </a:lnTo>
                        <a:lnTo>
                          <a:pt x="5979" y="7914"/>
                        </a:lnTo>
                        <a:lnTo>
                          <a:pt x="5959" y="7915"/>
                        </a:lnTo>
                        <a:lnTo>
                          <a:pt x="5939" y="7916"/>
                        </a:lnTo>
                        <a:lnTo>
                          <a:pt x="1510" y="7916"/>
                        </a:lnTo>
                        <a:lnTo>
                          <a:pt x="1490" y="7915"/>
                        </a:lnTo>
                        <a:lnTo>
                          <a:pt x="1470" y="7914"/>
                        </a:lnTo>
                        <a:lnTo>
                          <a:pt x="1450" y="7912"/>
                        </a:lnTo>
                        <a:lnTo>
                          <a:pt x="1431" y="7908"/>
                        </a:lnTo>
                        <a:lnTo>
                          <a:pt x="1413" y="7904"/>
                        </a:lnTo>
                        <a:lnTo>
                          <a:pt x="1394" y="7898"/>
                        </a:lnTo>
                        <a:lnTo>
                          <a:pt x="1376" y="7893"/>
                        </a:lnTo>
                        <a:lnTo>
                          <a:pt x="1358" y="7886"/>
                        </a:lnTo>
                        <a:lnTo>
                          <a:pt x="1341" y="7878"/>
                        </a:lnTo>
                        <a:lnTo>
                          <a:pt x="1324" y="7870"/>
                        </a:lnTo>
                        <a:lnTo>
                          <a:pt x="1307" y="7861"/>
                        </a:lnTo>
                        <a:lnTo>
                          <a:pt x="1291" y="7851"/>
                        </a:lnTo>
                        <a:lnTo>
                          <a:pt x="1277" y="7841"/>
                        </a:lnTo>
                        <a:lnTo>
                          <a:pt x="1262" y="7829"/>
                        </a:lnTo>
                        <a:lnTo>
                          <a:pt x="1248" y="7817"/>
                        </a:lnTo>
                        <a:lnTo>
                          <a:pt x="1234" y="7804"/>
                        </a:lnTo>
                        <a:lnTo>
                          <a:pt x="1221" y="7792"/>
                        </a:lnTo>
                        <a:lnTo>
                          <a:pt x="1209" y="7778"/>
                        </a:lnTo>
                        <a:lnTo>
                          <a:pt x="1197" y="7764"/>
                        </a:lnTo>
                        <a:lnTo>
                          <a:pt x="1186" y="7749"/>
                        </a:lnTo>
                        <a:lnTo>
                          <a:pt x="1176" y="7733"/>
                        </a:lnTo>
                        <a:lnTo>
                          <a:pt x="1166" y="7718"/>
                        </a:lnTo>
                        <a:lnTo>
                          <a:pt x="1158" y="7701"/>
                        </a:lnTo>
                        <a:lnTo>
                          <a:pt x="1150" y="7684"/>
                        </a:lnTo>
                        <a:lnTo>
                          <a:pt x="1143" y="7668"/>
                        </a:lnTo>
                        <a:lnTo>
                          <a:pt x="1137" y="7650"/>
                        </a:lnTo>
                        <a:lnTo>
                          <a:pt x="1132" y="7632"/>
                        </a:lnTo>
                        <a:lnTo>
                          <a:pt x="1128" y="7614"/>
                        </a:lnTo>
                        <a:lnTo>
                          <a:pt x="1123" y="7596"/>
                        </a:lnTo>
                        <a:lnTo>
                          <a:pt x="1121" y="7577"/>
                        </a:lnTo>
                        <a:lnTo>
                          <a:pt x="1120" y="7557"/>
                        </a:lnTo>
                        <a:lnTo>
                          <a:pt x="1119" y="7538"/>
                        </a:lnTo>
                        <a:lnTo>
                          <a:pt x="1119" y="6518"/>
                        </a:lnTo>
                        <a:lnTo>
                          <a:pt x="1120" y="6498"/>
                        </a:lnTo>
                        <a:lnTo>
                          <a:pt x="1121" y="6479"/>
                        </a:lnTo>
                        <a:lnTo>
                          <a:pt x="1123" y="6461"/>
                        </a:lnTo>
                        <a:lnTo>
                          <a:pt x="1128" y="6442"/>
                        </a:lnTo>
                        <a:lnTo>
                          <a:pt x="1132" y="6424"/>
                        </a:lnTo>
                        <a:lnTo>
                          <a:pt x="1137" y="6405"/>
                        </a:lnTo>
                        <a:lnTo>
                          <a:pt x="1143" y="6389"/>
                        </a:lnTo>
                        <a:lnTo>
                          <a:pt x="1150" y="6371"/>
                        </a:lnTo>
                        <a:lnTo>
                          <a:pt x="1158" y="6354"/>
                        </a:lnTo>
                        <a:lnTo>
                          <a:pt x="1166" y="6339"/>
                        </a:lnTo>
                        <a:lnTo>
                          <a:pt x="1176" y="6322"/>
                        </a:lnTo>
                        <a:lnTo>
                          <a:pt x="1186" y="6307"/>
                        </a:lnTo>
                        <a:lnTo>
                          <a:pt x="1197" y="6293"/>
                        </a:lnTo>
                        <a:lnTo>
                          <a:pt x="1209" y="6278"/>
                        </a:lnTo>
                        <a:lnTo>
                          <a:pt x="1221" y="6264"/>
                        </a:lnTo>
                        <a:lnTo>
                          <a:pt x="1234" y="6251"/>
                        </a:lnTo>
                        <a:lnTo>
                          <a:pt x="1248" y="6238"/>
                        </a:lnTo>
                        <a:lnTo>
                          <a:pt x="1262" y="6227"/>
                        </a:lnTo>
                        <a:lnTo>
                          <a:pt x="1277" y="6215"/>
                        </a:lnTo>
                        <a:lnTo>
                          <a:pt x="1291" y="6205"/>
                        </a:lnTo>
                        <a:lnTo>
                          <a:pt x="1307" y="6194"/>
                        </a:lnTo>
                        <a:lnTo>
                          <a:pt x="1324" y="6186"/>
                        </a:lnTo>
                        <a:lnTo>
                          <a:pt x="1341" y="6178"/>
                        </a:lnTo>
                        <a:lnTo>
                          <a:pt x="1358" y="6169"/>
                        </a:lnTo>
                        <a:lnTo>
                          <a:pt x="1376" y="6163"/>
                        </a:lnTo>
                        <a:lnTo>
                          <a:pt x="1394" y="6157"/>
                        </a:lnTo>
                        <a:lnTo>
                          <a:pt x="1413" y="6152"/>
                        </a:lnTo>
                        <a:lnTo>
                          <a:pt x="1431" y="6147"/>
                        </a:lnTo>
                        <a:lnTo>
                          <a:pt x="1450" y="6144"/>
                        </a:lnTo>
                        <a:lnTo>
                          <a:pt x="1470" y="6142"/>
                        </a:lnTo>
                        <a:lnTo>
                          <a:pt x="1490" y="6140"/>
                        </a:lnTo>
                        <a:lnTo>
                          <a:pt x="1510" y="6140"/>
                        </a:lnTo>
                        <a:close/>
                        <a:moveTo>
                          <a:pt x="1510" y="8404"/>
                        </a:moveTo>
                        <a:lnTo>
                          <a:pt x="5939" y="8404"/>
                        </a:lnTo>
                        <a:lnTo>
                          <a:pt x="5959" y="8404"/>
                        </a:lnTo>
                        <a:lnTo>
                          <a:pt x="5979" y="8406"/>
                        </a:lnTo>
                        <a:lnTo>
                          <a:pt x="5999" y="8408"/>
                        </a:lnTo>
                        <a:lnTo>
                          <a:pt x="6018" y="8411"/>
                        </a:lnTo>
                        <a:lnTo>
                          <a:pt x="6036" y="8415"/>
                        </a:lnTo>
                        <a:lnTo>
                          <a:pt x="6055" y="8420"/>
                        </a:lnTo>
                        <a:lnTo>
                          <a:pt x="6073" y="8427"/>
                        </a:lnTo>
                        <a:lnTo>
                          <a:pt x="6091" y="8433"/>
                        </a:lnTo>
                        <a:lnTo>
                          <a:pt x="6108" y="8441"/>
                        </a:lnTo>
                        <a:lnTo>
                          <a:pt x="6125" y="8450"/>
                        </a:lnTo>
                        <a:lnTo>
                          <a:pt x="6141" y="8459"/>
                        </a:lnTo>
                        <a:lnTo>
                          <a:pt x="6158" y="8468"/>
                        </a:lnTo>
                        <a:lnTo>
                          <a:pt x="6172" y="8479"/>
                        </a:lnTo>
                        <a:lnTo>
                          <a:pt x="6187" y="8490"/>
                        </a:lnTo>
                        <a:lnTo>
                          <a:pt x="6201" y="8502"/>
                        </a:lnTo>
                        <a:lnTo>
                          <a:pt x="6215" y="8514"/>
                        </a:lnTo>
                        <a:lnTo>
                          <a:pt x="6228" y="8528"/>
                        </a:lnTo>
                        <a:lnTo>
                          <a:pt x="6240" y="8541"/>
                        </a:lnTo>
                        <a:lnTo>
                          <a:pt x="6252" y="8556"/>
                        </a:lnTo>
                        <a:lnTo>
                          <a:pt x="6263" y="8571"/>
                        </a:lnTo>
                        <a:lnTo>
                          <a:pt x="6272" y="8586"/>
                        </a:lnTo>
                        <a:lnTo>
                          <a:pt x="6282" y="8602"/>
                        </a:lnTo>
                        <a:lnTo>
                          <a:pt x="6291" y="8618"/>
                        </a:lnTo>
                        <a:lnTo>
                          <a:pt x="6299" y="8634"/>
                        </a:lnTo>
                        <a:lnTo>
                          <a:pt x="6306" y="8652"/>
                        </a:lnTo>
                        <a:lnTo>
                          <a:pt x="6312" y="8670"/>
                        </a:lnTo>
                        <a:lnTo>
                          <a:pt x="6317" y="8688"/>
                        </a:lnTo>
                        <a:lnTo>
                          <a:pt x="6321" y="8705"/>
                        </a:lnTo>
                        <a:lnTo>
                          <a:pt x="6325" y="8724"/>
                        </a:lnTo>
                        <a:lnTo>
                          <a:pt x="6328" y="8743"/>
                        </a:lnTo>
                        <a:lnTo>
                          <a:pt x="6329" y="8762"/>
                        </a:lnTo>
                        <a:lnTo>
                          <a:pt x="6330" y="8782"/>
                        </a:lnTo>
                        <a:lnTo>
                          <a:pt x="6330" y="9802"/>
                        </a:lnTo>
                        <a:lnTo>
                          <a:pt x="6329" y="9820"/>
                        </a:lnTo>
                        <a:lnTo>
                          <a:pt x="6328" y="9840"/>
                        </a:lnTo>
                        <a:lnTo>
                          <a:pt x="6325" y="9859"/>
                        </a:lnTo>
                        <a:lnTo>
                          <a:pt x="6321" y="9878"/>
                        </a:lnTo>
                        <a:lnTo>
                          <a:pt x="6317" y="9896"/>
                        </a:lnTo>
                        <a:lnTo>
                          <a:pt x="6312" y="9913"/>
                        </a:lnTo>
                        <a:lnTo>
                          <a:pt x="6306" y="9931"/>
                        </a:lnTo>
                        <a:lnTo>
                          <a:pt x="6299" y="9948"/>
                        </a:lnTo>
                        <a:lnTo>
                          <a:pt x="6291" y="9965"/>
                        </a:lnTo>
                        <a:lnTo>
                          <a:pt x="6282" y="9981"/>
                        </a:lnTo>
                        <a:lnTo>
                          <a:pt x="6272" y="9997"/>
                        </a:lnTo>
                        <a:lnTo>
                          <a:pt x="6263" y="10013"/>
                        </a:lnTo>
                        <a:lnTo>
                          <a:pt x="6252" y="10027"/>
                        </a:lnTo>
                        <a:lnTo>
                          <a:pt x="6240" y="10042"/>
                        </a:lnTo>
                        <a:lnTo>
                          <a:pt x="6228" y="10055"/>
                        </a:lnTo>
                        <a:lnTo>
                          <a:pt x="6215" y="10068"/>
                        </a:lnTo>
                        <a:lnTo>
                          <a:pt x="6201" y="10081"/>
                        </a:lnTo>
                        <a:lnTo>
                          <a:pt x="6187" y="10093"/>
                        </a:lnTo>
                        <a:lnTo>
                          <a:pt x="6172" y="10104"/>
                        </a:lnTo>
                        <a:lnTo>
                          <a:pt x="6158" y="10115"/>
                        </a:lnTo>
                        <a:lnTo>
                          <a:pt x="6141" y="10124"/>
                        </a:lnTo>
                        <a:lnTo>
                          <a:pt x="6125" y="10134"/>
                        </a:lnTo>
                        <a:lnTo>
                          <a:pt x="6108" y="10142"/>
                        </a:lnTo>
                        <a:lnTo>
                          <a:pt x="6091" y="10149"/>
                        </a:lnTo>
                        <a:lnTo>
                          <a:pt x="6073" y="10157"/>
                        </a:lnTo>
                        <a:lnTo>
                          <a:pt x="6055" y="10162"/>
                        </a:lnTo>
                        <a:lnTo>
                          <a:pt x="6036" y="10167"/>
                        </a:lnTo>
                        <a:lnTo>
                          <a:pt x="6018" y="10171"/>
                        </a:lnTo>
                        <a:lnTo>
                          <a:pt x="5999" y="10175"/>
                        </a:lnTo>
                        <a:lnTo>
                          <a:pt x="5979" y="10178"/>
                        </a:lnTo>
                        <a:lnTo>
                          <a:pt x="5959" y="10179"/>
                        </a:lnTo>
                        <a:lnTo>
                          <a:pt x="5939" y="10180"/>
                        </a:lnTo>
                        <a:lnTo>
                          <a:pt x="1510" y="10180"/>
                        </a:lnTo>
                        <a:lnTo>
                          <a:pt x="1490" y="10179"/>
                        </a:lnTo>
                        <a:lnTo>
                          <a:pt x="1470" y="10178"/>
                        </a:lnTo>
                        <a:lnTo>
                          <a:pt x="1450" y="10175"/>
                        </a:lnTo>
                        <a:lnTo>
                          <a:pt x="1431" y="10171"/>
                        </a:lnTo>
                        <a:lnTo>
                          <a:pt x="1413" y="10167"/>
                        </a:lnTo>
                        <a:lnTo>
                          <a:pt x="1394" y="10162"/>
                        </a:lnTo>
                        <a:lnTo>
                          <a:pt x="1376" y="10157"/>
                        </a:lnTo>
                        <a:lnTo>
                          <a:pt x="1358" y="10149"/>
                        </a:lnTo>
                        <a:lnTo>
                          <a:pt x="1341" y="10142"/>
                        </a:lnTo>
                        <a:lnTo>
                          <a:pt x="1324" y="10134"/>
                        </a:lnTo>
                        <a:lnTo>
                          <a:pt x="1307" y="10124"/>
                        </a:lnTo>
                        <a:lnTo>
                          <a:pt x="1291" y="10115"/>
                        </a:lnTo>
                        <a:lnTo>
                          <a:pt x="1277" y="10104"/>
                        </a:lnTo>
                        <a:lnTo>
                          <a:pt x="1262" y="10093"/>
                        </a:lnTo>
                        <a:lnTo>
                          <a:pt x="1248" y="10081"/>
                        </a:lnTo>
                        <a:lnTo>
                          <a:pt x="1234" y="10068"/>
                        </a:lnTo>
                        <a:lnTo>
                          <a:pt x="1221" y="10055"/>
                        </a:lnTo>
                        <a:lnTo>
                          <a:pt x="1209" y="10042"/>
                        </a:lnTo>
                        <a:lnTo>
                          <a:pt x="1197" y="10027"/>
                        </a:lnTo>
                        <a:lnTo>
                          <a:pt x="1186" y="10013"/>
                        </a:lnTo>
                        <a:lnTo>
                          <a:pt x="1176" y="9997"/>
                        </a:lnTo>
                        <a:lnTo>
                          <a:pt x="1166" y="9981"/>
                        </a:lnTo>
                        <a:lnTo>
                          <a:pt x="1158" y="9965"/>
                        </a:lnTo>
                        <a:lnTo>
                          <a:pt x="1150" y="9948"/>
                        </a:lnTo>
                        <a:lnTo>
                          <a:pt x="1143" y="9931"/>
                        </a:lnTo>
                        <a:lnTo>
                          <a:pt x="1137" y="9913"/>
                        </a:lnTo>
                        <a:lnTo>
                          <a:pt x="1132" y="9896"/>
                        </a:lnTo>
                        <a:lnTo>
                          <a:pt x="1128" y="9878"/>
                        </a:lnTo>
                        <a:lnTo>
                          <a:pt x="1123" y="9859"/>
                        </a:lnTo>
                        <a:lnTo>
                          <a:pt x="1121" y="9840"/>
                        </a:lnTo>
                        <a:lnTo>
                          <a:pt x="1120" y="9820"/>
                        </a:lnTo>
                        <a:lnTo>
                          <a:pt x="1119" y="9802"/>
                        </a:lnTo>
                        <a:lnTo>
                          <a:pt x="1119" y="8782"/>
                        </a:lnTo>
                        <a:lnTo>
                          <a:pt x="1120" y="8762"/>
                        </a:lnTo>
                        <a:lnTo>
                          <a:pt x="1121" y="8743"/>
                        </a:lnTo>
                        <a:lnTo>
                          <a:pt x="1123" y="8724"/>
                        </a:lnTo>
                        <a:lnTo>
                          <a:pt x="1128" y="8705"/>
                        </a:lnTo>
                        <a:lnTo>
                          <a:pt x="1132" y="8688"/>
                        </a:lnTo>
                        <a:lnTo>
                          <a:pt x="1137" y="8670"/>
                        </a:lnTo>
                        <a:lnTo>
                          <a:pt x="1143" y="8652"/>
                        </a:lnTo>
                        <a:lnTo>
                          <a:pt x="1150" y="8634"/>
                        </a:lnTo>
                        <a:lnTo>
                          <a:pt x="1158" y="8618"/>
                        </a:lnTo>
                        <a:lnTo>
                          <a:pt x="1166" y="8602"/>
                        </a:lnTo>
                        <a:lnTo>
                          <a:pt x="1176" y="8586"/>
                        </a:lnTo>
                        <a:lnTo>
                          <a:pt x="1186" y="8571"/>
                        </a:lnTo>
                        <a:lnTo>
                          <a:pt x="1197" y="8556"/>
                        </a:lnTo>
                        <a:lnTo>
                          <a:pt x="1209" y="8541"/>
                        </a:lnTo>
                        <a:lnTo>
                          <a:pt x="1221" y="8528"/>
                        </a:lnTo>
                        <a:lnTo>
                          <a:pt x="1234" y="8514"/>
                        </a:lnTo>
                        <a:lnTo>
                          <a:pt x="1248" y="8502"/>
                        </a:lnTo>
                        <a:lnTo>
                          <a:pt x="1262" y="8490"/>
                        </a:lnTo>
                        <a:lnTo>
                          <a:pt x="1277" y="8479"/>
                        </a:lnTo>
                        <a:lnTo>
                          <a:pt x="1291" y="8468"/>
                        </a:lnTo>
                        <a:lnTo>
                          <a:pt x="1307" y="8459"/>
                        </a:lnTo>
                        <a:lnTo>
                          <a:pt x="1324" y="8450"/>
                        </a:lnTo>
                        <a:lnTo>
                          <a:pt x="1341" y="8441"/>
                        </a:lnTo>
                        <a:lnTo>
                          <a:pt x="1358" y="8433"/>
                        </a:lnTo>
                        <a:lnTo>
                          <a:pt x="1376" y="8427"/>
                        </a:lnTo>
                        <a:lnTo>
                          <a:pt x="1394" y="8420"/>
                        </a:lnTo>
                        <a:lnTo>
                          <a:pt x="1413" y="8415"/>
                        </a:lnTo>
                        <a:lnTo>
                          <a:pt x="1431" y="8411"/>
                        </a:lnTo>
                        <a:lnTo>
                          <a:pt x="1450" y="8408"/>
                        </a:lnTo>
                        <a:lnTo>
                          <a:pt x="1470" y="8406"/>
                        </a:lnTo>
                        <a:lnTo>
                          <a:pt x="1490" y="8404"/>
                        </a:lnTo>
                        <a:lnTo>
                          <a:pt x="1510" y="8404"/>
                        </a:lnTo>
                        <a:close/>
                        <a:moveTo>
                          <a:pt x="3725" y="14428"/>
                        </a:moveTo>
                        <a:lnTo>
                          <a:pt x="3750" y="14428"/>
                        </a:lnTo>
                        <a:lnTo>
                          <a:pt x="3776" y="14430"/>
                        </a:lnTo>
                        <a:lnTo>
                          <a:pt x="3801" y="14433"/>
                        </a:lnTo>
                        <a:lnTo>
                          <a:pt x="3825" y="14438"/>
                        </a:lnTo>
                        <a:lnTo>
                          <a:pt x="3849" y="14444"/>
                        </a:lnTo>
                        <a:lnTo>
                          <a:pt x="3873" y="14451"/>
                        </a:lnTo>
                        <a:lnTo>
                          <a:pt x="3897" y="14458"/>
                        </a:lnTo>
                        <a:lnTo>
                          <a:pt x="3919" y="14468"/>
                        </a:lnTo>
                        <a:lnTo>
                          <a:pt x="3942" y="14477"/>
                        </a:lnTo>
                        <a:lnTo>
                          <a:pt x="3964" y="14488"/>
                        </a:lnTo>
                        <a:lnTo>
                          <a:pt x="3985" y="14501"/>
                        </a:lnTo>
                        <a:lnTo>
                          <a:pt x="4005" y="14514"/>
                        </a:lnTo>
                        <a:lnTo>
                          <a:pt x="4025" y="14528"/>
                        </a:lnTo>
                        <a:lnTo>
                          <a:pt x="4043" y="14543"/>
                        </a:lnTo>
                        <a:lnTo>
                          <a:pt x="4062" y="14558"/>
                        </a:lnTo>
                        <a:lnTo>
                          <a:pt x="4080" y="14575"/>
                        </a:lnTo>
                        <a:lnTo>
                          <a:pt x="4096" y="14593"/>
                        </a:lnTo>
                        <a:lnTo>
                          <a:pt x="4112" y="14611"/>
                        </a:lnTo>
                        <a:lnTo>
                          <a:pt x="4127" y="14630"/>
                        </a:lnTo>
                        <a:lnTo>
                          <a:pt x="4141" y="14649"/>
                        </a:lnTo>
                        <a:lnTo>
                          <a:pt x="4154" y="14670"/>
                        </a:lnTo>
                        <a:lnTo>
                          <a:pt x="4166" y="14691"/>
                        </a:lnTo>
                        <a:lnTo>
                          <a:pt x="4177" y="14713"/>
                        </a:lnTo>
                        <a:lnTo>
                          <a:pt x="4188" y="14735"/>
                        </a:lnTo>
                        <a:lnTo>
                          <a:pt x="4196" y="14758"/>
                        </a:lnTo>
                        <a:lnTo>
                          <a:pt x="4204" y="14781"/>
                        </a:lnTo>
                        <a:lnTo>
                          <a:pt x="4212" y="14805"/>
                        </a:lnTo>
                        <a:lnTo>
                          <a:pt x="4217" y="14829"/>
                        </a:lnTo>
                        <a:lnTo>
                          <a:pt x="4221" y="14854"/>
                        </a:lnTo>
                        <a:lnTo>
                          <a:pt x="4224" y="14879"/>
                        </a:lnTo>
                        <a:lnTo>
                          <a:pt x="4226" y="14904"/>
                        </a:lnTo>
                        <a:lnTo>
                          <a:pt x="4227" y="14930"/>
                        </a:lnTo>
                        <a:lnTo>
                          <a:pt x="4226" y="14956"/>
                        </a:lnTo>
                        <a:lnTo>
                          <a:pt x="4224" y="14981"/>
                        </a:lnTo>
                        <a:lnTo>
                          <a:pt x="4221" y="15006"/>
                        </a:lnTo>
                        <a:lnTo>
                          <a:pt x="4217" y="15031"/>
                        </a:lnTo>
                        <a:lnTo>
                          <a:pt x="4212" y="15055"/>
                        </a:lnTo>
                        <a:lnTo>
                          <a:pt x="4204" y="15079"/>
                        </a:lnTo>
                        <a:lnTo>
                          <a:pt x="4196" y="15102"/>
                        </a:lnTo>
                        <a:lnTo>
                          <a:pt x="4188" y="15125"/>
                        </a:lnTo>
                        <a:lnTo>
                          <a:pt x="4177" y="15147"/>
                        </a:lnTo>
                        <a:lnTo>
                          <a:pt x="4166" y="15169"/>
                        </a:lnTo>
                        <a:lnTo>
                          <a:pt x="4154" y="15190"/>
                        </a:lnTo>
                        <a:lnTo>
                          <a:pt x="4141" y="15211"/>
                        </a:lnTo>
                        <a:lnTo>
                          <a:pt x="4127" y="15231"/>
                        </a:lnTo>
                        <a:lnTo>
                          <a:pt x="4112" y="15250"/>
                        </a:lnTo>
                        <a:lnTo>
                          <a:pt x="4096" y="15267"/>
                        </a:lnTo>
                        <a:lnTo>
                          <a:pt x="4080" y="15285"/>
                        </a:lnTo>
                        <a:lnTo>
                          <a:pt x="4062" y="15302"/>
                        </a:lnTo>
                        <a:lnTo>
                          <a:pt x="4043" y="15317"/>
                        </a:lnTo>
                        <a:lnTo>
                          <a:pt x="4025" y="15333"/>
                        </a:lnTo>
                        <a:lnTo>
                          <a:pt x="4005" y="15347"/>
                        </a:lnTo>
                        <a:lnTo>
                          <a:pt x="3985" y="15360"/>
                        </a:lnTo>
                        <a:lnTo>
                          <a:pt x="3964" y="15372"/>
                        </a:lnTo>
                        <a:lnTo>
                          <a:pt x="3942" y="15383"/>
                        </a:lnTo>
                        <a:lnTo>
                          <a:pt x="3919" y="15393"/>
                        </a:lnTo>
                        <a:lnTo>
                          <a:pt x="3897" y="15402"/>
                        </a:lnTo>
                        <a:lnTo>
                          <a:pt x="3873" y="15410"/>
                        </a:lnTo>
                        <a:lnTo>
                          <a:pt x="3849" y="15417"/>
                        </a:lnTo>
                        <a:lnTo>
                          <a:pt x="3825" y="15423"/>
                        </a:lnTo>
                        <a:lnTo>
                          <a:pt x="3801" y="15427"/>
                        </a:lnTo>
                        <a:lnTo>
                          <a:pt x="3776" y="15430"/>
                        </a:lnTo>
                        <a:lnTo>
                          <a:pt x="3750" y="15432"/>
                        </a:lnTo>
                        <a:lnTo>
                          <a:pt x="3725" y="15432"/>
                        </a:lnTo>
                        <a:lnTo>
                          <a:pt x="3699" y="15432"/>
                        </a:lnTo>
                        <a:lnTo>
                          <a:pt x="3673" y="15430"/>
                        </a:lnTo>
                        <a:lnTo>
                          <a:pt x="3648" y="15427"/>
                        </a:lnTo>
                        <a:lnTo>
                          <a:pt x="3624" y="15423"/>
                        </a:lnTo>
                        <a:lnTo>
                          <a:pt x="3599" y="15417"/>
                        </a:lnTo>
                        <a:lnTo>
                          <a:pt x="3576" y="15410"/>
                        </a:lnTo>
                        <a:lnTo>
                          <a:pt x="3552" y="15402"/>
                        </a:lnTo>
                        <a:lnTo>
                          <a:pt x="3529" y="15393"/>
                        </a:lnTo>
                        <a:lnTo>
                          <a:pt x="3507" y="15383"/>
                        </a:lnTo>
                        <a:lnTo>
                          <a:pt x="3485" y="15372"/>
                        </a:lnTo>
                        <a:lnTo>
                          <a:pt x="3464" y="15360"/>
                        </a:lnTo>
                        <a:lnTo>
                          <a:pt x="3444" y="15347"/>
                        </a:lnTo>
                        <a:lnTo>
                          <a:pt x="3424" y="15333"/>
                        </a:lnTo>
                        <a:lnTo>
                          <a:pt x="3406" y="15317"/>
                        </a:lnTo>
                        <a:lnTo>
                          <a:pt x="3387" y="15302"/>
                        </a:lnTo>
                        <a:lnTo>
                          <a:pt x="3369" y="15285"/>
                        </a:lnTo>
                        <a:lnTo>
                          <a:pt x="3352" y="15267"/>
                        </a:lnTo>
                        <a:lnTo>
                          <a:pt x="3337" y="15250"/>
                        </a:lnTo>
                        <a:lnTo>
                          <a:pt x="3322" y="15231"/>
                        </a:lnTo>
                        <a:lnTo>
                          <a:pt x="3308" y="15211"/>
                        </a:lnTo>
                        <a:lnTo>
                          <a:pt x="3295" y="15190"/>
                        </a:lnTo>
                        <a:lnTo>
                          <a:pt x="3282" y="15169"/>
                        </a:lnTo>
                        <a:lnTo>
                          <a:pt x="3272" y="15147"/>
                        </a:lnTo>
                        <a:lnTo>
                          <a:pt x="3261" y="15125"/>
                        </a:lnTo>
                        <a:lnTo>
                          <a:pt x="3252" y="15102"/>
                        </a:lnTo>
                        <a:lnTo>
                          <a:pt x="3245" y="15079"/>
                        </a:lnTo>
                        <a:lnTo>
                          <a:pt x="3237" y="15055"/>
                        </a:lnTo>
                        <a:lnTo>
                          <a:pt x="3232" y="15031"/>
                        </a:lnTo>
                        <a:lnTo>
                          <a:pt x="3228" y="15006"/>
                        </a:lnTo>
                        <a:lnTo>
                          <a:pt x="3225" y="14981"/>
                        </a:lnTo>
                        <a:lnTo>
                          <a:pt x="3223" y="14956"/>
                        </a:lnTo>
                        <a:lnTo>
                          <a:pt x="3222" y="14930"/>
                        </a:lnTo>
                        <a:lnTo>
                          <a:pt x="3223" y="14904"/>
                        </a:lnTo>
                        <a:lnTo>
                          <a:pt x="3225" y="14879"/>
                        </a:lnTo>
                        <a:lnTo>
                          <a:pt x="3228" y="14854"/>
                        </a:lnTo>
                        <a:lnTo>
                          <a:pt x="3232" y="14829"/>
                        </a:lnTo>
                        <a:lnTo>
                          <a:pt x="3237" y="14805"/>
                        </a:lnTo>
                        <a:lnTo>
                          <a:pt x="3245" y="14781"/>
                        </a:lnTo>
                        <a:lnTo>
                          <a:pt x="3252" y="14758"/>
                        </a:lnTo>
                        <a:lnTo>
                          <a:pt x="3261" y="14735"/>
                        </a:lnTo>
                        <a:lnTo>
                          <a:pt x="3272" y="14713"/>
                        </a:lnTo>
                        <a:lnTo>
                          <a:pt x="3282" y="14691"/>
                        </a:lnTo>
                        <a:lnTo>
                          <a:pt x="3295" y="14670"/>
                        </a:lnTo>
                        <a:lnTo>
                          <a:pt x="3308" y="14649"/>
                        </a:lnTo>
                        <a:lnTo>
                          <a:pt x="3322" y="14630"/>
                        </a:lnTo>
                        <a:lnTo>
                          <a:pt x="3337" y="14611"/>
                        </a:lnTo>
                        <a:lnTo>
                          <a:pt x="3352" y="14593"/>
                        </a:lnTo>
                        <a:lnTo>
                          <a:pt x="3369" y="14575"/>
                        </a:lnTo>
                        <a:lnTo>
                          <a:pt x="3387" y="14558"/>
                        </a:lnTo>
                        <a:lnTo>
                          <a:pt x="3406" y="14543"/>
                        </a:lnTo>
                        <a:lnTo>
                          <a:pt x="3424" y="14528"/>
                        </a:lnTo>
                        <a:lnTo>
                          <a:pt x="3444" y="14514"/>
                        </a:lnTo>
                        <a:lnTo>
                          <a:pt x="3464" y="14501"/>
                        </a:lnTo>
                        <a:lnTo>
                          <a:pt x="3485" y="14488"/>
                        </a:lnTo>
                        <a:lnTo>
                          <a:pt x="3507" y="14477"/>
                        </a:lnTo>
                        <a:lnTo>
                          <a:pt x="3529" y="14468"/>
                        </a:lnTo>
                        <a:lnTo>
                          <a:pt x="3552" y="14458"/>
                        </a:lnTo>
                        <a:lnTo>
                          <a:pt x="3576" y="14451"/>
                        </a:lnTo>
                        <a:lnTo>
                          <a:pt x="3599" y="14444"/>
                        </a:lnTo>
                        <a:lnTo>
                          <a:pt x="3624" y="14438"/>
                        </a:lnTo>
                        <a:lnTo>
                          <a:pt x="3648" y="14433"/>
                        </a:lnTo>
                        <a:lnTo>
                          <a:pt x="3673" y="14430"/>
                        </a:lnTo>
                        <a:lnTo>
                          <a:pt x="3699" y="14428"/>
                        </a:lnTo>
                        <a:lnTo>
                          <a:pt x="3725" y="14428"/>
                        </a:lnTo>
                        <a:close/>
                        <a:moveTo>
                          <a:pt x="1277" y="12777"/>
                        </a:moveTo>
                        <a:lnTo>
                          <a:pt x="6172" y="12777"/>
                        </a:lnTo>
                        <a:lnTo>
                          <a:pt x="6186" y="12777"/>
                        </a:lnTo>
                        <a:lnTo>
                          <a:pt x="6198" y="12779"/>
                        </a:lnTo>
                        <a:lnTo>
                          <a:pt x="6211" y="12782"/>
                        </a:lnTo>
                        <a:lnTo>
                          <a:pt x="6222" y="12787"/>
                        </a:lnTo>
                        <a:lnTo>
                          <a:pt x="6234" y="12793"/>
                        </a:lnTo>
                        <a:lnTo>
                          <a:pt x="6244" y="12799"/>
                        </a:lnTo>
                        <a:lnTo>
                          <a:pt x="6255" y="12806"/>
                        </a:lnTo>
                        <a:lnTo>
                          <a:pt x="6263" y="12815"/>
                        </a:lnTo>
                        <a:lnTo>
                          <a:pt x="6271" y="12824"/>
                        </a:lnTo>
                        <a:lnTo>
                          <a:pt x="6279" y="12834"/>
                        </a:lnTo>
                        <a:lnTo>
                          <a:pt x="6286" y="12845"/>
                        </a:lnTo>
                        <a:lnTo>
                          <a:pt x="6291" y="12856"/>
                        </a:lnTo>
                        <a:lnTo>
                          <a:pt x="6295" y="12868"/>
                        </a:lnTo>
                        <a:lnTo>
                          <a:pt x="6299" y="12881"/>
                        </a:lnTo>
                        <a:lnTo>
                          <a:pt x="6301" y="12893"/>
                        </a:lnTo>
                        <a:lnTo>
                          <a:pt x="6302" y="12906"/>
                        </a:lnTo>
                        <a:lnTo>
                          <a:pt x="6302" y="13021"/>
                        </a:lnTo>
                        <a:lnTo>
                          <a:pt x="6301" y="13034"/>
                        </a:lnTo>
                        <a:lnTo>
                          <a:pt x="6299" y="13047"/>
                        </a:lnTo>
                        <a:lnTo>
                          <a:pt x="6295" y="13059"/>
                        </a:lnTo>
                        <a:lnTo>
                          <a:pt x="6291" y="13071"/>
                        </a:lnTo>
                        <a:lnTo>
                          <a:pt x="6286" y="13082"/>
                        </a:lnTo>
                        <a:lnTo>
                          <a:pt x="6279" y="13093"/>
                        </a:lnTo>
                        <a:lnTo>
                          <a:pt x="6271" y="13103"/>
                        </a:lnTo>
                        <a:lnTo>
                          <a:pt x="6263" y="13112"/>
                        </a:lnTo>
                        <a:lnTo>
                          <a:pt x="6255" y="13121"/>
                        </a:lnTo>
                        <a:lnTo>
                          <a:pt x="6244" y="13128"/>
                        </a:lnTo>
                        <a:lnTo>
                          <a:pt x="6234" y="13134"/>
                        </a:lnTo>
                        <a:lnTo>
                          <a:pt x="6222" y="13140"/>
                        </a:lnTo>
                        <a:lnTo>
                          <a:pt x="6211" y="13145"/>
                        </a:lnTo>
                        <a:lnTo>
                          <a:pt x="6198" y="13148"/>
                        </a:lnTo>
                        <a:lnTo>
                          <a:pt x="6186" y="13149"/>
                        </a:lnTo>
                        <a:lnTo>
                          <a:pt x="6172" y="13150"/>
                        </a:lnTo>
                        <a:lnTo>
                          <a:pt x="1277" y="13150"/>
                        </a:lnTo>
                        <a:lnTo>
                          <a:pt x="1263" y="13149"/>
                        </a:lnTo>
                        <a:lnTo>
                          <a:pt x="1251" y="13148"/>
                        </a:lnTo>
                        <a:lnTo>
                          <a:pt x="1238" y="13145"/>
                        </a:lnTo>
                        <a:lnTo>
                          <a:pt x="1227" y="13140"/>
                        </a:lnTo>
                        <a:lnTo>
                          <a:pt x="1215" y="13134"/>
                        </a:lnTo>
                        <a:lnTo>
                          <a:pt x="1205" y="13128"/>
                        </a:lnTo>
                        <a:lnTo>
                          <a:pt x="1194" y="13121"/>
                        </a:lnTo>
                        <a:lnTo>
                          <a:pt x="1186" y="13112"/>
                        </a:lnTo>
                        <a:lnTo>
                          <a:pt x="1178" y="13103"/>
                        </a:lnTo>
                        <a:lnTo>
                          <a:pt x="1169" y="13093"/>
                        </a:lnTo>
                        <a:lnTo>
                          <a:pt x="1163" y="13082"/>
                        </a:lnTo>
                        <a:lnTo>
                          <a:pt x="1158" y="13071"/>
                        </a:lnTo>
                        <a:lnTo>
                          <a:pt x="1154" y="13059"/>
                        </a:lnTo>
                        <a:lnTo>
                          <a:pt x="1150" y="13047"/>
                        </a:lnTo>
                        <a:lnTo>
                          <a:pt x="1148" y="13034"/>
                        </a:lnTo>
                        <a:lnTo>
                          <a:pt x="1147" y="13021"/>
                        </a:lnTo>
                        <a:lnTo>
                          <a:pt x="1147" y="12906"/>
                        </a:lnTo>
                        <a:lnTo>
                          <a:pt x="1148" y="12893"/>
                        </a:lnTo>
                        <a:lnTo>
                          <a:pt x="1150" y="12881"/>
                        </a:lnTo>
                        <a:lnTo>
                          <a:pt x="1154" y="12868"/>
                        </a:lnTo>
                        <a:lnTo>
                          <a:pt x="1158" y="12856"/>
                        </a:lnTo>
                        <a:lnTo>
                          <a:pt x="1163" y="12845"/>
                        </a:lnTo>
                        <a:lnTo>
                          <a:pt x="1169" y="12834"/>
                        </a:lnTo>
                        <a:lnTo>
                          <a:pt x="1178" y="12824"/>
                        </a:lnTo>
                        <a:lnTo>
                          <a:pt x="1186" y="12815"/>
                        </a:lnTo>
                        <a:lnTo>
                          <a:pt x="1194" y="12806"/>
                        </a:lnTo>
                        <a:lnTo>
                          <a:pt x="1205" y="12799"/>
                        </a:lnTo>
                        <a:lnTo>
                          <a:pt x="1215" y="12793"/>
                        </a:lnTo>
                        <a:lnTo>
                          <a:pt x="1227" y="12787"/>
                        </a:lnTo>
                        <a:lnTo>
                          <a:pt x="1238" y="12782"/>
                        </a:lnTo>
                        <a:lnTo>
                          <a:pt x="1251" y="12779"/>
                        </a:lnTo>
                        <a:lnTo>
                          <a:pt x="1263" y="12777"/>
                        </a:lnTo>
                        <a:lnTo>
                          <a:pt x="1277" y="12777"/>
                        </a:lnTo>
                        <a:close/>
                        <a:moveTo>
                          <a:pt x="1277" y="12217"/>
                        </a:moveTo>
                        <a:lnTo>
                          <a:pt x="6172" y="12217"/>
                        </a:lnTo>
                        <a:lnTo>
                          <a:pt x="6186" y="12218"/>
                        </a:lnTo>
                        <a:lnTo>
                          <a:pt x="6198" y="12220"/>
                        </a:lnTo>
                        <a:lnTo>
                          <a:pt x="6211" y="12223"/>
                        </a:lnTo>
                        <a:lnTo>
                          <a:pt x="6222" y="12227"/>
                        </a:lnTo>
                        <a:lnTo>
                          <a:pt x="6234" y="12232"/>
                        </a:lnTo>
                        <a:lnTo>
                          <a:pt x="6244" y="12240"/>
                        </a:lnTo>
                        <a:lnTo>
                          <a:pt x="6255" y="12247"/>
                        </a:lnTo>
                        <a:lnTo>
                          <a:pt x="6263" y="12255"/>
                        </a:lnTo>
                        <a:lnTo>
                          <a:pt x="6271" y="12265"/>
                        </a:lnTo>
                        <a:lnTo>
                          <a:pt x="6279" y="12274"/>
                        </a:lnTo>
                        <a:lnTo>
                          <a:pt x="6286" y="12284"/>
                        </a:lnTo>
                        <a:lnTo>
                          <a:pt x="6291" y="12296"/>
                        </a:lnTo>
                        <a:lnTo>
                          <a:pt x="6295" y="12307"/>
                        </a:lnTo>
                        <a:lnTo>
                          <a:pt x="6299" y="12320"/>
                        </a:lnTo>
                        <a:lnTo>
                          <a:pt x="6301" y="12334"/>
                        </a:lnTo>
                        <a:lnTo>
                          <a:pt x="6302" y="12346"/>
                        </a:lnTo>
                        <a:lnTo>
                          <a:pt x="6302" y="12461"/>
                        </a:lnTo>
                        <a:lnTo>
                          <a:pt x="6301" y="12474"/>
                        </a:lnTo>
                        <a:lnTo>
                          <a:pt x="6299" y="12487"/>
                        </a:lnTo>
                        <a:lnTo>
                          <a:pt x="6295" y="12500"/>
                        </a:lnTo>
                        <a:lnTo>
                          <a:pt x="6291" y="12511"/>
                        </a:lnTo>
                        <a:lnTo>
                          <a:pt x="6286" y="12522"/>
                        </a:lnTo>
                        <a:lnTo>
                          <a:pt x="6279" y="12533"/>
                        </a:lnTo>
                        <a:lnTo>
                          <a:pt x="6271" y="12543"/>
                        </a:lnTo>
                        <a:lnTo>
                          <a:pt x="6263" y="12552"/>
                        </a:lnTo>
                        <a:lnTo>
                          <a:pt x="6255" y="12561"/>
                        </a:lnTo>
                        <a:lnTo>
                          <a:pt x="6244" y="12568"/>
                        </a:lnTo>
                        <a:lnTo>
                          <a:pt x="6234" y="12575"/>
                        </a:lnTo>
                        <a:lnTo>
                          <a:pt x="6222" y="12580"/>
                        </a:lnTo>
                        <a:lnTo>
                          <a:pt x="6211" y="12584"/>
                        </a:lnTo>
                        <a:lnTo>
                          <a:pt x="6198" y="12587"/>
                        </a:lnTo>
                        <a:lnTo>
                          <a:pt x="6186" y="12589"/>
                        </a:lnTo>
                        <a:lnTo>
                          <a:pt x="6172" y="12590"/>
                        </a:lnTo>
                        <a:lnTo>
                          <a:pt x="1277" y="12590"/>
                        </a:lnTo>
                        <a:lnTo>
                          <a:pt x="1263" y="12589"/>
                        </a:lnTo>
                        <a:lnTo>
                          <a:pt x="1251" y="12587"/>
                        </a:lnTo>
                        <a:lnTo>
                          <a:pt x="1238" y="12584"/>
                        </a:lnTo>
                        <a:lnTo>
                          <a:pt x="1227" y="12580"/>
                        </a:lnTo>
                        <a:lnTo>
                          <a:pt x="1215" y="12575"/>
                        </a:lnTo>
                        <a:lnTo>
                          <a:pt x="1205" y="12568"/>
                        </a:lnTo>
                        <a:lnTo>
                          <a:pt x="1194" y="12561"/>
                        </a:lnTo>
                        <a:lnTo>
                          <a:pt x="1186" y="12552"/>
                        </a:lnTo>
                        <a:lnTo>
                          <a:pt x="1178" y="12543"/>
                        </a:lnTo>
                        <a:lnTo>
                          <a:pt x="1169" y="12533"/>
                        </a:lnTo>
                        <a:lnTo>
                          <a:pt x="1163" y="12522"/>
                        </a:lnTo>
                        <a:lnTo>
                          <a:pt x="1158" y="12511"/>
                        </a:lnTo>
                        <a:lnTo>
                          <a:pt x="1154" y="12500"/>
                        </a:lnTo>
                        <a:lnTo>
                          <a:pt x="1150" y="12487"/>
                        </a:lnTo>
                        <a:lnTo>
                          <a:pt x="1148" y="12474"/>
                        </a:lnTo>
                        <a:lnTo>
                          <a:pt x="1147" y="12461"/>
                        </a:lnTo>
                        <a:lnTo>
                          <a:pt x="1147" y="12346"/>
                        </a:lnTo>
                        <a:lnTo>
                          <a:pt x="1148" y="12334"/>
                        </a:lnTo>
                        <a:lnTo>
                          <a:pt x="1150" y="12320"/>
                        </a:lnTo>
                        <a:lnTo>
                          <a:pt x="1154" y="12307"/>
                        </a:lnTo>
                        <a:lnTo>
                          <a:pt x="1158" y="12296"/>
                        </a:lnTo>
                        <a:lnTo>
                          <a:pt x="1163" y="12284"/>
                        </a:lnTo>
                        <a:lnTo>
                          <a:pt x="1169" y="12274"/>
                        </a:lnTo>
                        <a:lnTo>
                          <a:pt x="1178" y="12265"/>
                        </a:lnTo>
                        <a:lnTo>
                          <a:pt x="1186" y="12255"/>
                        </a:lnTo>
                        <a:lnTo>
                          <a:pt x="1194" y="12247"/>
                        </a:lnTo>
                        <a:lnTo>
                          <a:pt x="1205" y="12240"/>
                        </a:lnTo>
                        <a:lnTo>
                          <a:pt x="1215" y="12232"/>
                        </a:lnTo>
                        <a:lnTo>
                          <a:pt x="1227" y="12227"/>
                        </a:lnTo>
                        <a:lnTo>
                          <a:pt x="1238" y="12223"/>
                        </a:lnTo>
                        <a:lnTo>
                          <a:pt x="1251" y="12220"/>
                        </a:lnTo>
                        <a:lnTo>
                          <a:pt x="1263" y="12218"/>
                        </a:lnTo>
                        <a:lnTo>
                          <a:pt x="1277" y="12217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pPr defTabSz="914400">
                      <a:defRPr/>
                    </a:pPr>
                    <a:endParaRPr lang="zh-CN" altLang="zh-CN" sz="1000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52" name="矩形 51">
                    <a:extLst>
                      <a:ext uri="{FF2B5EF4-FFF2-40B4-BE49-F238E27FC236}">
                        <a16:creationId xmlns:a16="http://schemas.microsoft.com/office/drawing/2014/main" id="{C7489CCB-BB73-4F48-95FF-C1D3AC414EA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175220" y="4981965"/>
                    <a:ext cx="162056" cy="3134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16" tIns="45708" rIns="91416" bIns="45708" numCol="1" rtlCol="0" anchor="t" anchorCtr="0" compatLnSpc="1"/>
                  <a:lstStyle/>
                  <a:p>
                    <a:pPr defTabSz="914400">
                      <a:buClr>
                        <a:srgbClr val="CC9900"/>
                      </a:buClr>
                      <a:buFont typeface="Wingdings" panose="05000000000000000000" pitchFamily="2" charset="2"/>
                      <a:buChar char="n"/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0" name="组合 29">
                  <a:extLst>
                    <a:ext uri="{FF2B5EF4-FFF2-40B4-BE49-F238E27FC236}">
                      <a16:creationId xmlns:a16="http://schemas.microsoft.com/office/drawing/2014/main" id="{CE983692-33DB-4A77-AD82-15AC781527AE}"/>
                    </a:ext>
                  </a:extLst>
                </p:cNvPr>
                <p:cNvGrpSpPr/>
                <p:nvPr/>
              </p:nvGrpSpPr>
              <p:grpSpPr>
                <a:xfrm>
                  <a:off x="1772613" y="5500833"/>
                  <a:ext cx="326551" cy="376438"/>
                  <a:chOff x="4767904" y="4967986"/>
                  <a:chExt cx="162275" cy="327393"/>
                </a:xfrm>
              </p:grpSpPr>
              <p:sp>
                <p:nvSpPr>
                  <p:cNvPr id="49" name="Freeform 151">
                    <a:extLst>
                      <a:ext uri="{FF2B5EF4-FFF2-40B4-BE49-F238E27FC236}">
                        <a16:creationId xmlns:a16="http://schemas.microsoft.com/office/drawing/2014/main" id="{948BB1CF-0A7A-4BBA-ADDC-1AF0E13B3743}"/>
                      </a:ext>
                    </a:extLst>
                  </p:cNvPr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4783030" y="4967986"/>
                    <a:ext cx="147149" cy="294967"/>
                  </a:xfrm>
                  <a:custGeom>
                    <a:avLst/>
                    <a:gdLst>
                      <a:gd name="T0" fmla="*/ 7285 w 7449"/>
                      <a:gd name="T1" fmla="*/ 81 h 16705"/>
                      <a:gd name="T2" fmla="*/ 7441 w 7449"/>
                      <a:gd name="T3" fmla="*/ 325 h 16705"/>
                      <a:gd name="T4" fmla="*/ 7400 w 7449"/>
                      <a:gd name="T5" fmla="*/ 16492 h 16705"/>
                      <a:gd name="T6" fmla="*/ 7183 w 7449"/>
                      <a:gd name="T7" fmla="*/ 16680 h 16705"/>
                      <a:gd name="T8" fmla="*/ 266 w 7449"/>
                      <a:gd name="T9" fmla="*/ 16680 h 16705"/>
                      <a:gd name="T10" fmla="*/ 49 w 7449"/>
                      <a:gd name="T11" fmla="*/ 16492 h 16705"/>
                      <a:gd name="T12" fmla="*/ 8 w 7449"/>
                      <a:gd name="T13" fmla="*/ 325 h 16705"/>
                      <a:gd name="T14" fmla="*/ 163 w 7449"/>
                      <a:gd name="T15" fmla="*/ 81 h 16705"/>
                      <a:gd name="T16" fmla="*/ 5939 w 7449"/>
                      <a:gd name="T17" fmla="*/ 1613 h 16705"/>
                      <a:gd name="T18" fmla="*/ 6201 w 7449"/>
                      <a:gd name="T19" fmla="*/ 1711 h 16705"/>
                      <a:gd name="T20" fmla="*/ 6328 w 7449"/>
                      <a:gd name="T21" fmla="*/ 1952 h 16705"/>
                      <a:gd name="T22" fmla="*/ 6263 w 7449"/>
                      <a:gd name="T23" fmla="*/ 3222 h 16705"/>
                      <a:gd name="T24" fmla="*/ 6036 w 7449"/>
                      <a:gd name="T25" fmla="*/ 3376 h 16705"/>
                      <a:gd name="T26" fmla="*/ 1341 w 7449"/>
                      <a:gd name="T27" fmla="*/ 3351 h 16705"/>
                      <a:gd name="T28" fmla="*/ 1150 w 7449"/>
                      <a:gd name="T29" fmla="*/ 3157 h 16705"/>
                      <a:gd name="T30" fmla="*/ 1137 w 7449"/>
                      <a:gd name="T31" fmla="*/ 1878 h 16705"/>
                      <a:gd name="T32" fmla="*/ 1307 w 7449"/>
                      <a:gd name="T33" fmla="*/ 1667 h 16705"/>
                      <a:gd name="T34" fmla="*/ 5979 w 7449"/>
                      <a:gd name="T35" fmla="*/ 3879 h 16705"/>
                      <a:gd name="T36" fmla="*/ 6228 w 7449"/>
                      <a:gd name="T37" fmla="*/ 4001 h 16705"/>
                      <a:gd name="T38" fmla="*/ 6330 w 7449"/>
                      <a:gd name="T39" fmla="*/ 4255 h 16705"/>
                      <a:gd name="T40" fmla="*/ 6240 w 7449"/>
                      <a:gd name="T41" fmla="*/ 5515 h 16705"/>
                      <a:gd name="T42" fmla="*/ 5999 w 7449"/>
                      <a:gd name="T43" fmla="*/ 5647 h 16705"/>
                      <a:gd name="T44" fmla="*/ 1307 w 7449"/>
                      <a:gd name="T45" fmla="*/ 5597 h 16705"/>
                      <a:gd name="T46" fmla="*/ 1137 w 7449"/>
                      <a:gd name="T47" fmla="*/ 5386 h 16705"/>
                      <a:gd name="T48" fmla="*/ 1150 w 7449"/>
                      <a:gd name="T49" fmla="*/ 4107 h 16705"/>
                      <a:gd name="T50" fmla="*/ 1341 w 7449"/>
                      <a:gd name="T51" fmla="*/ 3914 h 16705"/>
                      <a:gd name="T52" fmla="*/ 6018 w 7449"/>
                      <a:gd name="T53" fmla="*/ 6147 h 16705"/>
                      <a:gd name="T54" fmla="*/ 6252 w 7449"/>
                      <a:gd name="T55" fmla="*/ 6293 h 16705"/>
                      <a:gd name="T56" fmla="*/ 6329 w 7449"/>
                      <a:gd name="T57" fmla="*/ 7557 h 16705"/>
                      <a:gd name="T58" fmla="*/ 6215 w 7449"/>
                      <a:gd name="T59" fmla="*/ 7804 h 16705"/>
                      <a:gd name="T60" fmla="*/ 5959 w 7449"/>
                      <a:gd name="T61" fmla="*/ 7915 h 16705"/>
                      <a:gd name="T62" fmla="*/ 1277 w 7449"/>
                      <a:gd name="T63" fmla="*/ 7841 h 16705"/>
                      <a:gd name="T64" fmla="*/ 1128 w 7449"/>
                      <a:gd name="T65" fmla="*/ 7614 h 16705"/>
                      <a:gd name="T66" fmla="*/ 1166 w 7449"/>
                      <a:gd name="T67" fmla="*/ 6339 h 16705"/>
                      <a:gd name="T68" fmla="*/ 1376 w 7449"/>
                      <a:gd name="T69" fmla="*/ 6163 h 16705"/>
                      <a:gd name="T70" fmla="*/ 6055 w 7449"/>
                      <a:gd name="T71" fmla="*/ 8420 h 16705"/>
                      <a:gd name="T72" fmla="*/ 6272 w 7449"/>
                      <a:gd name="T73" fmla="*/ 8586 h 16705"/>
                      <a:gd name="T74" fmla="*/ 6325 w 7449"/>
                      <a:gd name="T75" fmla="*/ 9859 h 16705"/>
                      <a:gd name="T76" fmla="*/ 6187 w 7449"/>
                      <a:gd name="T77" fmla="*/ 10093 h 16705"/>
                      <a:gd name="T78" fmla="*/ 1510 w 7449"/>
                      <a:gd name="T79" fmla="*/ 10180 h 16705"/>
                      <a:gd name="T80" fmla="*/ 1248 w 7449"/>
                      <a:gd name="T81" fmla="*/ 10081 h 16705"/>
                      <a:gd name="T82" fmla="*/ 1121 w 7449"/>
                      <a:gd name="T83" fmla="*/ 9840 h 16705"/>
                      <a:gd name="T84" fmla="*/ 1186 w 7449"/>
                      <a:gd name="T85" fmla="*/ 8571 h 16705"/>
                      <a:gd name="T86" fmla="*/ 1413 w 7449"/>
                      <a:gd name="T87" fmla="*/ 8415 h 16705"/>
                      <a:gd name="T88" fmla="*/ 3942 w 7449"/>
                      <a:gd name="T89" fmla="*/ 14477 h 16705"/>
                      <a:gd name="T90" fmla="*/ 4188 w 7449"/>
                      <a:gd name="T91" fmla="*/ 14735 h 16705"/>
                      <a:gd name="T92" fmla="*/ 4196 w 7449"/>
                      <a:gd name="T93" fmla="*/ 15102 h 16705"/>
                      <a:gd name="T94" fmla="*/ 3964 w 7449"/>
                      <a:gd name="T95" fmla="*/ 15372 h 16705"/>
                      <a:gd name="T96" fmla="*/ 3599 w 7449"/>
                      <a:gd name="T97" fmla="*/ 15417 h 16705"/>
                      <a:gd name="T98" fmla="*/ 3308 w 7449"/>
                      <a:gd name="T99" fmla="*/ 15211 h 16705"/>
                      <a:gd name="T100" fmla="*/ 3228 w 7449"/>
                      <a:gd name="T101" fmla="*/ 14854 h 16705"/>
                      <a:gd name="T102" fmla="*/ 3406 w 7449"/>
                      <a:gd name="T103" fmla="*/ 14543 h 16705"/>
                      <a:gd name="T104" fmla="*/ 1277 w 7449"/>
                      <a:gd name="T105" fmla="*/ 12777 h 16705"/>
                      <a:gd name="T106" fmla="*/ 6299 w 7449"/>
                      <a:gd name="T107" fmla="*/ 12881 h 16705"/>
                      <a:gd name="T108" fmla="*/ 6222 w 7449"/>
                      <a:gd name="T109" fmla="*/ 13140 h 16705"/>
                      <a:gd name="T110" fmla="*/ 1169 w 7449"/>
                      <a:gd name="T111" fmla="*/ 13093 h 16705"/>
                      <a:gd name="T112" fmla="*/ 1186 w 7449"/>
                      <a:gd name="T113" fmla="*/ 12815 h 16705"/>
                      <a:gd name="T114" fmla="*/ 6234 w 7449"/>
                      <a:gd name="T115" fmla="*/ 12232 h 16705"/>
                      <a:gd name="T116" fmla="*/ 6295 w 7449"/>
                      <a:gd name="T117" fmla="*/ 12500 h 16705"/>
                      <a:gd name="T118" fmla="*/ 1263 w 7449"/>
                      <a:gd name="T119" fmla="*/ 12589 h 16705"/>
                      <a:gd name="T120" fmla="*/ 1147 w 7449"/>
                      <a:gd name="T121" fmla="*/ 12461 h 16705"/>
                      <a:gd name="T122" fmla="*/ 1251 w 7449"/>
                      <a:gd name="T123" fmla="*/ 12220 h 16705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7449"/>
                      <a:gd name="T187" fmla="*/ 0 h 16705"/>
                      <a:gd name="T188" fmla="*/ 7449 w 7449"/>
                      <a:gd name="T189" fmla="*/ 16705 h 16705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7449" h="16705">
                        <a:moveTo>
                          <a:pt x="406" y="0"/>
                        </a:moveTo>
                        <a:lnTo>
                          <a:pt x="7043" y="0"/>
                        </a:lnTo>
                        <a:lnTo>
                          <a:pt x="7064" y="1"/>
                        </a:lnTo>
                        <a:lnTo>
                          <a:pt x="7085" y="2"/>
                        </a:lnTo>
                        <a:lnTo>
                          <a:pt x="7104" y="5"/>
                        </a:lnTo>
                        <a:lnTo>
                          <a:pt x="7124" y="8"/>
                        </a:lnTo>
                        <a:lnTo>
                          <a:pt x="7144" y="13"/>
                        </a:lnTo>
                        <a:lnTo>
                          <a:pt x="7164" y="19"/>
                        </a:lnTo>
                        <a:lnTo>
                          <a:pt x="7183" y="25"/>
                        </a:lnTo>
                        <a:lnTo>
                          <a:pt x="7201" y="32"/>
                        </a:lnTo>
                        <a:lnTo>
                          <a:pt x="7218" y="41"/>
                        </a:lnTo>
                        <a:lnTo>
                          <a:pt x="7236" y="49"/>
                        </a:lnTo>
                        <a:lnTo>
                          <a:pt x="7253" y="60"/>
                        </a:lnTo>
                        <a:lnTo>
                          <a:pt x="7269" y="70"/>
                        </a:lnTo>
                        <a:lnTo>
                          <a:pt x="7285" y="81"/>
                        </a:lnTo>
                        <a:lnTo>
                          <a:pt x="7301" y="93"/>
                        </a:lnTo>
                        <a:lnTo>
                          <a:pt x="7315" y="105"/>
                        </a:lnTo>
                        <a:lnTo>
                          <a:pt x="7330" y="119"/>
                        </a:lnTo>
                        <a:lnTo>
                          <a:pt x="7344" y="134"/>
                        </a:lnTo>
                        <a:lnTo>
                          <a:pt x="7356" y="148"/>
                        </a:lnTo>
                        <a:lnTo>
                          <a:pt x="7368" y="164"/>
                        </a:lnTo>
                        <a:lnTo>
                          <a:pt x="7379" y="180"/>
                        </a:lnTo>
                        <a:lnTo>
                          <a:pt x="7389" y="196"/>
                        </a:lnTo>
                        <a:lnTo>
                          <a:pt x="7400" y="213"/>
                        </a:lnTo>
                        <a:lnTo>
                          <a:pt x="7408" y="231"/>
                        </a:lnTo>
                        <a:lnTo>
                          <a:pt x="7417" y="248"/>
                        </a:lnTo>
                        <a:lnTo>
                          <a:pt x="7424" y="266"/>
                        </a:lnTo>
                        <a:lnTo>
                          <a:pt x="7430" y="285"/>
                        </a:lnTo>
                        <a:lnTo>
                          <a:pt x="7436" y="305"/>
                        </a:lnTo>
                        <a:lnTo>
                          <a:pt x="7441" y="325"/>
                        </a:lnTo>
                        <a:lnTo>
                          <a:pt x="7444" y="345"/>
                        </a:lnTo>
                        <a:lnTo>
                          <a:pt x="7447" y="364"/>
                        </a:lnTo>
                        <a:lnTo>
                          <a:pt x="7448" y="385"/>
                        </a:lnTo>
                        <a:lnTo>
                          <a:pt x="7449" y="406"/>
                        </a:lnTo>
                        <a:lnTo>
                          <a:pt x="7449" y="16299"/>
                        </a:lnTo>
                        <a:lnTo>
                          <a:pt x="7448" y="16320"/>
                        </a:lnTo>
                        <a:lnTo>
                          <a:pt x="7447" y="16341"/>
                        </a:lnTo>
                        <a:lnTo>
                          <a:pt x="7444" y="16362"/>
                        </a:lnTo>
                        <a:lnTo>
                          <a:pt x="7441" y="16381"/>
                        </a:lnTo>
                        <a:lnTo>
                          <a:pt x="7436" y="16400"/>
                        </a:lnTo>
                        <a:lnTo>
                          <a:pt x="7430" y="16420"/>
                        </a:lnTo>
                        <a:lnTo>
                          <a:pt x="7424" y="16439"/>
                        </a:lnTo>
                        <a:lnTo>
                          <a:pt x="7417" y="16457"/>
                        </a:lnTo>
                        <a:lnTo>
                          <a:pt x="7408" y="16475"/>
                        </a:lnTo>
                        <a:lnTo>
                          <a:pt x="7400" y="16492"/>
                        </a:lnTo>
                        <a:lnTo>
                          <a:pt x="7389" y="16510"/>
                        </a:lnTo>
                        <a:lnTo>
                          <a:pt x="7379" y="16525"/>
                        </a:lnTo>
                        <a:lnTo>
                          <a:pt x="7368" y="16542"/>
                        </a:lnTo>
                        <a:lnTo>
                          <a:pt x="7356" y="16557"/>
                        </a:lnTo>
                        <a:lnTo>
                          <a:pt x="7344" y="16571"/>
                        </a:lnTo>
                        <a:lnTo>
                          <a:pt x="7330" y="16586"/>
                        </a:lnTo>
                        <a:lnTo>
                          <a:pt x="7315" y="16600"/>
                        </a:lnTo>
                        <a:lnTo>
                          <a:pt x="7301" y="16612"/>
                        </a:lnTo>
                        <a:lnTo>
                          <a:pt x="7285" y="16625"/>
                        </a:lnTo>
                        <a:lnTo>
                          <a:pt x="7269" y="16635"/>
                        </a:lnTo>
                        <a:lnTo>
                          <a:pt x="7253" y="16647"/>
                        </a:lnTo>
                        <a:lnTo>
                          <a:pt x="7236" y="16656"/>
                        </a:lnTo>
                        <a:lnTo>
                          <a:pt x="7218" y="16665"/>
                        </a:lnTo>
                        <a:lnTo>
                          <a:pt x="7201" y="16673"/>
                        </a:lnTo>
                        <a:lnTo>
                          <a:pt x="7183" y="16680"/>
                        </a:lnTo>
                        <a:lnTo>
                          <a:pt x="7164" y="16686"/>
                        </a:lnTo>
                        <a:lnTo>
                          <a:pt x="7144" y="16692"/>
                        </a:lnTo>
                        <a:lnTo>
                          <a:pt x="7124" y="16697"/>
                        </a:lnTo>
                        <a:lnTo>
                          <a:pt x="7104" y="16701"/>
                        </a:lnTo>
                        <a:lnTo>
                          <a:pt x="7085" y="16703"/>
                        </a:lnTo>
                        <a:lnTo>
                          <a:pt x="7064" y="16705"/>
                        </a:lnTo>
                        <a:lnTo>
                          <a:pt x="7043" y="16705"/>
                        </a:lnTo>
                        <a:lnTo>
                          <a:pt x="406" y="16705"/>
                        </a:lnTo>
                        <a:lnTo>
                          <a:pt x="385" y="16705"/>
                        </a:lnTo>
                        <a:lnTo>
                          <a:pt x="364" y="16703"/>
                        </a:lnTo>
                        <a:lnTo>
                          <a:pt x="345" y="16701"/>
                        </a:lnTo>
                        <a:lnTo>
                          <a:pt x="324" y="16697"/>
                        </a:lnTo>
                        <a:lnTo>
                          <a:pt x="305" y="16692"/>
                        </a:lnTo>
                        <a:lnTo>
                          <a:pt x="285" y="16686"/>
                        </a:lnTo>
                        <a:lnTo>
                          <a:pt x="266" y="16680"/>
                        </a:lnTo>
                        <a:lnTo>
                          <a:pt x="248" y="16673"/>
                        </a:lnTo>
                        <a:lnTo>
                          <a:pt x="230" y="16665"/>
                        </a:lnTo>
                        <a:lnTo>
                          <a:pt x="213" y="16656"/>
                        </a:lnTo>
                        <a:lnTo>
                          <a:pt x="195" y="16647"/>
                        </a:lnTo>
                        <a:lnTo>
                          <a:pt x="180" y="16635"/>
                        </a:lnTo>
                        <a:lnTo>
                          <a:pt x="163" y="16625"/>
                        </a:lnTo>
                        <a:lnTo>
                          <a:pt x="148" y="16612"/>
                        </a:lnTo>
                        <a:lnTo>
                          <a:pt x="134" y="16600"/>
                        </a:lnTo>
                        <a:lnTo>
                          <a:pt x="119" y="16586"/>
                        </a:lnTo>
                        <a:lnTo>
                          <a:pt x="105" y="16571"/>
                        </a:lnTo>
                        <a:lnTo>
                          <a:pt x="93" y="16557"/>
                        </a:lnTo>
                        <a:lnTo>
                          <a:pt x="80" y="16542"/>
                        </a:lnTo>
                        <a:lnTo>
                          <a:pt x="70" y="16525"/>
                        </a:lnTo>
                        <a:lnTo>
                          <a:pt x="58" y="16510"/>
                        </a:lnTo>
                        <a:lnTo>
                          <a:pt x="49" y="16492"/>
                        </a:lnTo>
                        <a:lnTo>
                          <a:pt x="40" y="16475"/>
                        </a:lnTo>
                        <a:lnTo>
                          <a:pt x="32" y="16457"/>
                        </a:lnTo>
                        <a:lnTo>
                          <a:pt x="25" y="16439"/>
                        </a:lnTo>
                        <a:lnTo>
                          <a:pt x="19" y="16420"/>
                        </a:lnTo>
                        <a:lnTo>
                          <a:pt x="13" y="16400"/>
                        </a:lnTo>
                        <a:lnTo>
                          <a:pt x="8" y="16381"/>
                        </a:lnTo>
                        <a:lnTo>
                          <a:pt x="4" y="16362"/>
                        </a:lnTo>
                        <a:lnTo>
                          <a:pt x="2" y="16341"/>
                        </a:lnTo>
                        <a:lnTo>
                          <a:pt x="0" y="16320"/>
                        </a:lnTo>
                        <a:lnTo>
                          <a:pt x="0" y="16299"/>
                        </a:lnTo>
                        <a:lnTo>
                          <a:pt x="0" y="406"/>
                        </a:lnTo>
                        <a:lnTo>
                          <a:pt x="0" y="385"/>
                        </a:lnTo>
                        <a:lnTo>
                          <a:pt x="2" y="364"/>
                        </a:lnTo>
                        <a:lnTo>
                          <a:pt x="4" y="345"/>
                        </a:lnTo>
                        <a:lnTo>
                          <a:pt x="8" y="325"/>
                        </a:lnTo>
                        <a:lnTo>
                          <a:pt x="13" y="305"/>
                        </a:lnTo>
                        <a:lnTo>
                          <a:pt x="19" y="285"/>
                        </a:lnTo>
                        <a:lnTo>
                          <a:pt x="25" y="266"/>
                        </a:lnTo>
                        <a:lnTo>
                          <a:pt x="32" y="248"/>
                        </a:lnTo>
                        <a:lnTo>
                          <a:pt x="40" y="231"/>
                        </a:lnTo>
                        <a:lnTo>
                          <a:pt x="49" y="213"/>
                        </a:lnTo>
                        <a:lnTo>
                          <a:pt x="58" y="196"/>
                        </a:lnTo>
                        <a:lnTo>
                          <a:pt x="70" y="180"/>
                        </a:lnTo>
                        <a:lnTo>
                          <a:pt x="80" y="164"/>
                        </a:lnTo>
                        <a:lnTo>
                          <a:pt x="93" y="148"/>
                        </a:lnTo>
                        <a:lnTo>
                          <a:pt x="105" y="134"/>
                        </a:lnTo>
                        <a:lnTo>
                          <a:pt x="119" y="119"/>
                        </a:lnTo>
                        <a:lnTo>
                          <a:pt x="134" y="105"/>
                        </a:lnTo>
                        <a:lnTo>
                          <a:pt x="148" y="93"/>
                        </a:lnTo>
                        <a:lnTo>
                          <a:pt x="163" y="81"/>
                        </a:lnTo>
                        <a:lnTo>
                          <a:pt x="180" y="70"/>
                        </a:lnTo>
                        <a:lnTo>
                          <a:pt x="195" y="60"/>
                        </a:lnTo>
                        <a:lnTo>
                          <a:pt x="213" y="49"/>
                        </a:lnTo>
                        <a:lnTo>
                          <a:pt x="230" y="41"/>
                        </a:lnTo>
                        <a:lnTo>
                          <a:pt x="248" y="32"/>
                        </a:lnTo>
                        <a:lnTo>
                          <a:pt x="266" y="25"/>
                        </a:lnTo>
                        <a:lnTo>
                          <a:pt x="285" y="19"/>
                        </a:lnTo>
                        <a:lnTo>
                          <a:pt x="305" y="13"/>
                        </a:lnTo>
                        <a:lnTo>
                          <a:pt x="324" y="8"/>
                        </a:lnTo>
                        <a:lnTo>
                          <a:pt x="345" y="5"/>
                        </a:lnTo>
                        <a:lnTo>
                          <a:pt x="364" y="2"/>
                        </a:lnTo>
                        <a:lnTo>
                          <a:pt x="385" y="1"/>
                        </a:lnTo>
                        <a:lnTo>
                          <a:pt x="406" y="0"/>
                        </a:lnTo>
                        <a:close/>
                        <a:moveTo>
                          <a:pt x="1510" y="1613"/>
                        </a:moveTo>
                        <a:lnTo>
                          <a:pt x="5939" y="1613"/>
                        </a:lnTo>
                        <a:lnTo>
                          <a:pt x="5959" y="1613"/>
                        </a:lnTo>
                        <a:lnTo>
                          <a:pt x="5979" y="1615"/>
                        </a:lnTo>
                        <a:lnTo>
                          <a:pt x="5999" y="1617"/>
                        </a:lnTo>
                        <a:lnTo>
                          <a:pt x="6018" y="1620"/>
                        </a:lnTo>
                        <a:lnTo>
                          <a:pt x="6036" y="1625"/>
                        </a:lnTo>
                        <a:lnTo>
                          <a:pt x="6055" y="1630"/>
                        </a:lnTo>
                        <a:lnTo>
                          <a:pt x="6073" y="1636"/>
                        </a:lnTo>
                        <a:lnTo>
                          <a:pt x="6091" y="1642"/>
                        </a:lnTo>
                        <a:lnTo>
                          <a:pt x="6108" y="1650"/>
                        </a:lnTo>
                        <a:lnTo>
                          <a:pt x="6125" y="1658"/>
                        </a:lnTo>
                        <a:lnTo>
                          <a:pt x="6141" y="1667"/>
                        </a:lnTo>
                        <a:lnTo>
                          <a:pt x="6158" y="1678"/>
                        </a:lnTo>
                        <a:lnTo>
                          <a:pt x="6172" y="1688"/>
                        </a:lnTo>
                        <a:lnTo>
                          <a:pt x="6187" y="1700"/>
                        </a:lnTo>
                        <a:lnTo>
                          <a:pt x="6201" y="1711"/>
                        </a:lnTo>
                        <a:lnTo>
                          <a:pt x="6215" y="1724"/>
                        </a:lnTo>
                        <a:lnTo>
                          <a:pt x="6228" y="1737"/>
                        </a:lnTo>
                        <a:lnTo>
                          <a:pt x="6240" y="1751"/>
                        </a:lnTo>
                        <a:lnTo>
                          <a:pt x="6252" y="1764"/>
                        </a:lnTo>
                        <a:lnTo>
                          <a:pt x="6263" y="1780"/>
                        </a:lnTo>
                        <a:lnTo>
                          <a:pt x="6272" y="1795"/>
                        </a:lnTo>
                        <a:lnTo>
                          <a:pt x="6282" y="1810"/>
                        </a:lnTo>
                        <a:lnTo>
                          <a:pt x="6291" y="1827"/>
                        </a:lnTo>
                        <a:lnTo>
                          <a:pt x="6299" y="1844"/>
                        </a:lnTo>
                        <a:lnTo>
                          <a:pt x="6306" y="1861"/>
                        </a:lnTo>
                        <a:lnTo>
                          <a:pt x="6312" y="1878"/>
                        </a:lnTo>
                        <a:lnTo>
                          <a:pt x="6317" y="1896"/>
                        </a:lnTo>
                        <a:lnTo>
                          <a:pt x="6321" y="1915"/>
                        </a:lnTo>
                        <a:lnTo>
                          <a:pt x="6325" y="1934"/>
                        </a:lnTo>
                        <a:lnTo>
                          <a:pt x="6328" y="1952"/>
                        </a:lnTo>
                        <a:lnTo>
                          <a:pt x="6329" y="1971"/>
                        </a:lnTo>
                        <a:lnTo>
                          <a:pt x="6330" y="1990"/>
                        </a:lnTo>
                        <a:lnTo>
                          <a:pt x="6330" y="3011"/>
                        </a:lnTo>
                        <a:lnTo>
                          <a:pt x="6329" y="3030"/>
                        </a:lnTo>
                        <a:lnTo>
                          <a:pt x="6328" y="3049"/>
                        </a:lnTo>
                        <a:lnTo>
                          <a:pt x="6325" y="3068"/>
                        </a:lnTo>
                        <a:lnTo>
                          <a:pt x="6321" y="3086"/>
                        </a:lnTo>
                        <a:lnTo>
                          <a:pt x="6317" y="3105"/>
                        </a:lnTo>
                        <a:lnTo>
                          <a:pt x="6312" y="3123"/>
                        </a:lnTo>
                        <a:lnTo>
                          <a:pt x="6306" y="3141"/>
                        </a:lnTo>
                        <a:lnTo>
                          <a:pt x="6299" y="3157"/>
                        </a:lnTo>
                        <a:lnTo>
                          <a:pt x="6291" y="3174"/>
                        </a:lnTo>
                        <a:lnTo>
                          <a:pt x="6282" y="3191"/>
                        </a:lnTo>
                        <a:lnTo>
                          <a:pt x="6272" y="3206"/>
                        </a:lnTo>
                        <a:lnTo>
                          <a:pt x="6263" y="3222"/>
                        </a:lnTo>
                        <a:lnTo>
                          <a:pt x="6252" y="3237"/>
                        </a:lnTo>
                        <a:lnTo>
                          <a:pt x="6240" y="3250"/>
                        </a:lnTo>
                        <a:lnTo>
                          <a:pt x="6228" y="3265"/>
                        </a:lnTo>
                        <a:lnTo>
                          <a:pt x="6215" y="3277"/>
                        </a:lnTo>
                        <a:lnTo>
                          <a:pt x="6201" y="3290"/>
                        </a:lnTo>
                        <a:lnTo>
                          <a:pt x="6187" y="3302"/>
                        </a:lnTo>
                        <a:lnTo>
                          <a:pt x="6172" y="3313"/>
                        </a:lnTo>
                        <a:lnTo>
                          <a:pt x="6158" y="3323"/>
                        </a:lnTo>
                        <a:lnTo>
                          <a:pt x="6141" y="3334"/>
                        </a:lnTo>
                        <a:lnTo>
                          <a:pt x="6125" y="3343"/>
                        </a:lnTo>
                        <a:lnTo>
                          <a:pt x="6108" y="3351"/>
                        </a:lnTo>
                        <a:lnTo>
                          <a:pt x="6091" y="3359"/>
                        </a:lnTo>
                        <a:lnTo>
                          <a:pt x="6073" y="3365"/>
                        </a:lnTo>
                        <a:lnTo>
                          <a:pt x="6055" y="3371"/>
                        </a:lnTo>
                        <a:lnTo>
                          <a:pt x="6036" y="3376"/>
                        </a:lnTo>
                        <a:lnTo>
                          <a:pt x="6018" y="3381"/>
                        </a:lnTo>
                        <a:lnTo>
                          <a:pt x="5999" y="3384"/>
                        </a:lnTo>
                        <a:lnTo>
                          <a:pt x="5979" y="3387"/>
                        </a:lnTo>
                        <a:lnTo>
                          <a:pt x="5959" y="3388"/>
                        </a:lnTo>
                        <a:lnTo>
                          <a:pt x="5939" y="3388"/>
                        </a:lnTo>
                        <a:lnTo>
                          <a:pt x="1510" y="3388"/>
                        </a:lnTo>
                        <a:lnTo>
                          <a:pt x="1490" y="3388"/>
                        </a:lnTo>
                        <a:lnTo>
                          <a:pt x="1470" y="3387"/>
                        </a:lnTo>
                        <a:lnTo>
                          <a:pt x="1450" y="3384"/>
                        </a:lnTo>
                        <a:lnTo>
                          <a:pt x="1431" y="3381"/>
                        </a:lnTo>
                        <a:lnTo>
                          <a:pt x="1413" y="3376"/>
                        </a:lnTo>
                        <a:lnTo>
                          <a:pt x="1394" y="3371"/>
                        </a:lnTo>
                        <a:lnTo>
                          <a:pt x="1376" y="3365"/>
                        </a:lnTo>
                        <a:lnTo>
                          <a:pt x="1358" y="3359"/>
                        </a:lnTo>
                        <a:lnTo>
                          <a:pt x="1341" y="3351"/>
                        </a:lnTo>
                        <a:lnTo>
                          <a:pt x="1324" y="3343"/>
                        </a:lnTo>
                        <a:lnTo>
                          <a:pt x="1307" y="3334"/>
                        </a:lnTo>
                        <a:lnTo>
                          <a:pt x="1291" y="3323"/>
                        </a:lnTo>
                        <a:lnTo>
                          <a:pt x="1277" y="3313"/>
                        </a:lnTo>
                        <a:lnTo>
                          <a:pt x="1262" y="3302"/>
                        </a:lnTo>
                        <a:lnTo>
                          <a:pt x="1248" y="3290"/>
                        </a:lnTo>
                        <a:lnTo>
                          <a:pt x="1234" y="3277"/>
                        </a:lnTo>
                        <a:lnTo>
                          <a:pt x="1221" y="3265"/>
                        </a:lnTo>
                        <a:lnTo>
                          <a:pt x="1209" y="3250"/>
                        </a:lnTo>
                        <a:lnTo>
                          <a:pt x="1197" y="3237"/>
                        </a:lnTo>
                        <a:lnTo>
                          <a:pt x="1186" y="3222"/>
                        </a:lnTo>
                        <a:lnTo>
                          <a:pt x="1176" y="3206"/>
                        </a:lnTo>
                        <a:lnTo>
                          <a:pt x="1166" y="3191"/>
                        </a:lnTo>
                        <a:lnTo>
                          <a:pt x="1158" y="3174"/>
                        </a:lnTo>
                        <a:lnTo>
                          <a:pt x="1150" y="3157"/>
                        </a:lnTo>
                        <a:lnTo>
                          <a:pt x="1143" y="3141"/>
                        </a:lnTo>
                        <a:lnTo>
                          <a:pt x="1137" y="3123"/>
                        </a:lnTo>
                        <a:lnTo>
                          <a:pt x="1132" y="3105"/>
                        </a:lnTo>
                        <a:lnTo>
                          <a:pt x="1128" y="3086"/>
                        </a:lnTo>
                        <a:lnTo>
                          <a:pt x="1123" y="3068"/>
                        </a:lnTo>
                        <a:lnTo>
                          <a:pt x="1121" y="3049"/>
                        </a:lnTo>
                        <a:lnTo>
                          <a:pt x="1120" y="3030"/>
                        </a:lnTo>
                        <a:lnTo>
                          <a:pt x="1119" y="3011"/>
                        </a:lnTo>
                        <a:lnTo>
                          <a:pt x="1119" y="1990"/>
                        </a:lnTo>
                        <a:lnTo>
                          <a:pt x="1120" y="1971"/>
                        </a:lnTo>
                        <a:lnTo>
                          <a:pt x="1121" y="1952"/>
                        </a:lnTo>
                        <a:lnTo>
                          <a:pt x="1123" y="1934"/>
                        </a:lnTo>
                        <a:lnTo>
                          <a:pt x="1128" y="1915"/>
                        </a:lnTo>
                        <a:lnTo>
                          <a:pt x="1132" y="1896"/>
                        </a:lnTo>
                        <a:lnTo>
                          <a:pt x="1137" y="1878"/>
                        </a:lnTo>
                        <a:lnTo>
                          <a:pt x="1143" y="1861"/>
                        </a:lnTo>
                        <a:lnTo>
                          <a:pt x="1150" y="1844"/>
                        </a:lnTo>
                        <a:lnTo>
                          <a:pt x="1158" y="1827"/>
                        </a:lnTo>
                        <a:lnTo>
                          <a:pt x="1166" y="1810"/>
                        </a:lnTo>
                        <a:lnTo>
                          <a:pt x="1176" y="1795"/>
                        </a:lnTo>
                        <a:lnTo>
                          <a:pt x="1186" y="1780"/>
                        </a:lnTo>
                        <a:lnTo>
                          <a:pt x="1197" y="1764"/>
                        </a:lnTo>
                        <a:lnTo>
                          <a:pt x="1209" y="1751"/>
                        </a:lnTo>
                        <a:lnTo>
                          <a:pt x="1221" y="1737"/>
                        </a:lnTo>
                        <a:lnTo>
                          <a:pt x="1234" y="1724"/>
                        </a:lnTo>
                        <a:lnTo>
                          <a:pt x="1248" y="1711"/>
                        </a:lnTo>
                        <a:lnTo>
                          <a:pt x="1262" y="1700"/>
                        </a:lnTo>
                        <a:lnTo>
                          <a:pt x="1277" y="1688"/>
                        </a:lnTo>
                        <a:lnTo>
                          <a:pt x="1291" y="1678"/>
                        </a:lnTo>
                        <a:lnTo>
                          <a:pt x="1307" y="1667"/>
                        </a:lnTo>
                        <a:lnTo>
                          <a:pt x="1324" y="1658"/>
                        </a:lnTo>
                        <a:lnTo>
                          <a:pt x="1341" y="1650"/>
                        </a:lnTo>
                        <a:lnTo>
                          <a:pt x="1358" y="1642"/>
                        </a:lnTo>
                        <a:lnTo>
                          <a:pt x="1376" y="1636"/>
                        </a:lnTo>
                        <a:lnTo>
                          <a:pt x="1394" y="1630"/>
                        </a:lnTo>
                        <a:lnTo>
                          <a:pt x="1413" y="1625"/>
                        </a:lnTo>
                        <a:lnTo>
                          <a:pt x="1431" y="1620"/>
                        </a:lnTo>
                        <a:lnTo>
                          <a:pt x="1450" y="1617"/>
                        </a:lnTo>
                        <a:lnTo>
                          <a:pt x="1470" y="1615"/>
                        </a:lnTo>
                        <a:lnTo>
                          <a:pt x="1490" y="1613"/>
                        </a:lnTo>
                        <a:lnTo>
                          <a:pt x="1510" y="1613"/>
                        </a:lnTo>
                        <a:close/>
                        <a:moveTo>
                          <a:pt x="1510" y="3877"/>
                        </a:moveTo>
                        <a:lnTo>
                          <a:pt x="5939" y="3877"/>
                        </a:lnTo>
                        <a:lnTo>
                          <a:pt x="5959" y="3877"/>
                        </a:lnTo>
                        <a:lnTo>
                          <a:pt x="5979" y="3879"/>
                        </a:lnTo>
                        <a:lnTo>
                          <a:pt x="5999" y="3881"/>
                        </a:lnTo>
                        <a:lnTo>
                          <a:pt x="6018" y="3884"/>
                        </a:lnTo>
                        <a:lnTo>
                          <a:pt x="6036" y="3888"/>
                        </a:lnTo>
                        <a:lnTo>
                          <a:pt x="6055" y="3893"/>
                        </a:lnTo>
                        <a:lnTo>
                          <a:pt x="6073" y="3900"/>
                        </a:lnTo>
                        <a:lnTo>
                          <a:pt x="6091" y="3906"/>
                        </a:lnTo>
                        <a:lnTo>
                          <a:pt x="6108" y="3914"/>
                        </a:lnTo>
                        <a:lnTo>
                          <a:pt x="6125" y="3923"/>
                        </a:lnTo>
                        <a:lnTo>
                          <a:pt x="6141" y="3931"/>
                        </a:lnTo>
                        <a:lnTo>
                          <a:pt x="6158" y="3941"/>
                        </a:lnTo>
                        <a:lnTo>
                          <a:pt x="6172" y="3952"/>
                        </a:lnTo>
                        <a:lnTo>
                          <a:pt x="6187" y="3963"/>
                        </a:lnTo>
                        <a:lnTo>
                          <a:pt x="6201" y="3975"/>
                        </a:lnTo>
                        <a:lnTo>
                          <a:pt x="6215" y="3987"/>
                        </a:lnTo>
                        <a:lnTo>
                          <a:pt x="6228" y="4001"/>
                        </a:lnTo>
                        <a:lnTo>
                          <a:pt x="6240" y="4014"/>
                        </a:lnTo>
                        <a:lnTo>
                          <a:pt x="6252" y="4029"/>
                        </a:lnTo>
                        <a:lnTo>
                          <a:pt x="6263" y="4044"/>
                        </a:lnTo>
                        <a:lnTo>
                          <a:pt x="6272" y="4058"/>
                        </a:lnTo>
                        <a:lnTo>
                          <a:pt x="6282" y="4075"/>
                        </a:lnTo>
                        <a:lnTo>
                          <a:pt x="6291" y="4091"/>
                        </a:lnTo>
                        <a:lnTo>
                          <a:pt x="6299" y="4107"/>
                        </a:lnTo>
                        <a:lnTo>
                          <a:pt x="6306" y="4125"/>
                        </a:lnTo>
                        <a:lnTo>
                          <a:pt x="6312" y="4142"/>
                        </a:lnTo>
                        <a:lnTo>
                          <a:pt x="6317" y="4160"/>
                        </a:lnTo>
                        <a:lnTo>
                          <a:pt x="6321" y="4178"/>
                        </a:lnTo>
                        <a:lnTo>
                          <a:pt x="6325" y="4197"/>
                        </a:lnTo>
                        <a:lnTo>
                          <a:pt x="6328" y="4216"/>
                        </a:lnTo>
                        <a:lnTo>
                          <a:pt x="6329" y="4235"/>
                        </a:lnTo>
                        <a:lnTo>
                          <a:pt x="6330" y="4255"/>
                        </a:lnTo>
                        <a:lnTo>
                          <a:pt x="6330" y="5275"/>
                        </a:lnTo>
                        <a:lnTo>
                          <a:pt x="6329" y="5293"/>
                        </a:lnTo>
                        <a:lnTo>
                          <a:pt x="6328" y="5313"/>
                        </a:lnTo>
                        <a:lnTo>
                          <a:pt x="6325" y="5332"/>
                        </a:lnTo>
                        <a:lnTo>
                          <a:pt x="6321" y="5350"/>
                        </a:lnTo>
                        <a:lnTo>
                          <a:pt x="6317" y="5369"/>
                        </a:lnTo>
                        <a:lnTo>
                          <a:pt x="6312" y="5386"/>
                        </a:lnTo>
                        <a:lnTo>
                          <a:pt x="6306" y="5404"/>
                        </a:lnTo>
                        <a:lnTo>
                          <a:pt x="6299" y="5421"/>
                        </a:lnTo>
                        <a:lnTo>
                          <a:pt x="6291" y="5437"/>
                        </a:lnTo>
                        <a:lnTo>
                          <a:pt x="6282" y="5454"/>
                        </a:lnTo>
                        <a:lnTo>
                          <a:pt x="6272" y="5470"/>
                        </a:lnTo>
                        <a:lnTo>
                          <a:pt x="6263" y="5486"/>
                        </a:lnTo>
                        <a:lnTo>
                          <a:pt x="6252" y="5500"/>
                        </a:lnTo>
                        <a:lnTo>
                          <a:pt x="6240" y="5515"/>
                        </a:lnTo>
                        <a:lnTo>
                          <a:pt x="6228" y="5528"/>
                        </a:lnTo>
                        <a:lnTo>
                          <a:pt x="6215" y="5541"/>
                        </a:lnTo>
                        <a:lnTo>
                          <a:pt x="6201" y="5553"/>
                        </a:lnTo>
                        <a:lnTo>
                          <a:pt x="6187" y="5566"/>
                        </a:lnTo>
                        <a:lnTo>
                          <a:pt x="6172" y="5576"/>
                        </a:lnTo>
                        <a:lnTo>
                          <a:pt x="6158" y="5588"/>
                        </a:lnTo>
                        <a:lnTo>
                          <a:pt x="6141" y="5597"/>
                        </a:lnTo>
                        <a:lnTo>
                          <a:pt x="6125" y="5607"/>
                        </a:lnTo>
                        <a:lnTo>
                          <a:pt x="6108" y="5615"/>
                        </a:lnTo>
                        <a:lnTo>
                          <a:pt x="6091" y="5622"/>
                        </a:lnTo>
                        <a:lnTo>
                          <a:pt x="6073" y="5630"/>
                        </a:lnTo>
                        <a:lnTo>
                          <a:pt x="6055" y="5635"/>
                        </a:lnTo>
                        <a:lnTo>
                          <a:pt x="6036" y="5640"/>
                        </a:lnTo>
                        <a:lnTo>
                          <a:pt x="6018" y="5644"/>
                        </a:lnTo>
                        <a:lnTo>
                          <a:pt x="5999" y="5647"/>
                        </a:lnTo>
                        <a:lnTo>
                          <a:pt x="5979" y="5650"/>
                        </a:lnTo>
                        <a:lnTo>
                          <a:pt x="5959" y="5652"/>
                        </a:lnTo>
                        <a:lnTo>
                          <a:pt x="5939" y="5653"/>
                        </a:lnTo>
                        <a:lnTo>
                          <a:pt x="1510" y="5653"/>
                        </a:lnTo>
                        <a:lnTo>
                          <a:pt x="1490" y="5652"/>
                        </a:lnTo>
                        <a:lnTo>
                          <a:pt x="1470" y="5650"/>
                        </a:lnTo>
                        <a:lnTo>
                          <a:pt x="1450" y="5647"/>
                        </a:lnTo>
                        <a:lnTo>
                          <a:pt x="1431" y="5644"/>
                        </a:lnTo>
                        <a:lnTo>
                          <a:pt x="1413" y="5640"/>
                        </a:lnTo>
                        <a:lnTo>
                          <a:pt x="1394" y="5635"/>
                        </a:lnTo>
                        <a:lnTo>
                          <a:pt x="1376" y="5630"/>
                        </a:lnTo>
                        <a:lnTo>
                          <a:pt x="1358" y="5622"/>
                        </a:lnTo>
                        <a:lnTo>
                          <a:pt x="1341" y="5615"/>
                        </a:lnTo>
                        <a:lnTo>
                          <a:pt x="1324" y="5607"/>
                        </a:lnTo>
                        <a:lnTo>
                          <a:pt x="1307" y="5597"/>
                        </a:lnTo>
                        <a:lnTo>
                          <a:pt x="1291" y="5588"/>
                        </a:lnTo>
                        <a:lnTo>
                          <a:pt x="1277" y="5576"/>
                        </a:lnTo>
                        <a:lnTo>
                          <a:pt x="1262" y="5566"/>
                        </a:lnTo>
                        <a:lnTo>
                          <a:pt x="1248" y="5553"/>
                        </a:lnTo>
                        <a:lnTo>
                          <a:pt x="1234" y="5541"/>
                        </a:lnTo>
                        <a:lnTo>
                          <a:pt x="1221" y="5528"/>
                        </a:lnTo>
                        <a:lnTo>
                          <a:pt x="1209" y="5515"/>
                        </a:lnTo>
                        <a:lnTo>
                          <a:pt x="1197" y="5500"/>
                        </a:lnTo>
                        <a:lnTo>
                          <a:pt x="1186" y="5486"/>
                        </a:lnTo>
                        <a:lnTo>
                          <a:pt x="1176" y="5470"/>
                        </a:lnTo>
                        <a:lnTo>
                          <a:pt x="1166" y="5454"/>
                        </a:lnTo>
                        <a:lnTo>
                          <a:pt x="1158" y="5437"/>
                        </a:lnTo>
                        <a:lnTo>
                          <a:pt x="1150" y="5421"/>
                        </a:lnTo>
                        <a:lnTo>
                          <a:pt x="1143" y="5404"/>
                        </a:lnTo>
                        <a:lnTo>
                          <a:pt x="1137" y="5386"/>
                        </a:lnTo>
                        <a:lnTo>
                          <a:pt x="1132" y="5369"/>
                        </a:lnTo>
                        <a:lnTo>
                          <a:pt x="1128" y="5350"/>
                        </a:lnTo>
                        <a:lnTo>
                          <a:pt x="1123" y="5332"/>
                        </a:lnTo>
                        <a:lnTo>
                          <a:pt x="1121" y="5313"/>
                        </a:lnTo>
                        <a:lnTo>
                          <a:pt x="1120" y="5293"/>
                        </a:lnTo>
                        <a:lnTo>
                          <a:pt x="1119" y="5275"/>
                        </a:lnTo>
                        <a:lnTo>
                          <a:pt x="1119" y="4255"/>
                        </a:lnTo>
                        <a:lnTo>
                          <a:pt x="1120" y="4235"/>
                        </a:lnTo>
                        <a:lnTo>
                          <a:pt x="1121" y="4216"/>
                        </a:lnTo>
                        <a:lnTo>
                          <a:pt x="1123" y="4197"/>
                        </a:lnTo>
                        <a:lnTo>
                          <a:pt x="1128" y="4178"/>
                        </a:lnTo>
                        <a:lnTo>
                          <a:pt x="1132" y="4160"/>
                        </a:lnTo>
                        <a:lnTo>
                          <a:pt x="1137" y="4142"/>
                        </a:lnTo>
                        <a:lnTo>
                          <a:pt x="1143" y="4125"/>
                        </a:lnTo>
                        <a:lnTo>
                          <a:pt x="1150" y="4107"/>
                        </a:lnTo>
                        <a:lnTo>
                          <a:pt x="1158" y="4091"/>
                        </a:lnTo>
                        <a:lnTo>
                          <a:pt x="1166" y="4075"/>
                        </a:lnTo>
                        <a:lnTo>
                          <a:pt x="1176" y="4058"/>
                        </a:lnTo>
                        <a:lnTo>
                          <a:pt x="1186" y="4044"/>
                        </a:lnTo>
                        <a:lnTo>
                          <a:pt x="1197" y="4029"/>
                        </a:lnTo>
                        <a:lnTo>
                          <a:pt x="1209" y="4014"/>
                        </a:lnTo>
                        <a:lnTo>
                          <a:pt x="1221" y="4001"/>
                        </a:lnTo>
                        <a:lnTo>
                          <a:pt x="1234" y="3987"/>
                        </a:lnTo>
                        <a:lnTo>
                          <a:pt x="1248" y="3975"/>
                        </a:lnTo>
                        <a:lnTo>
                          <a:pt x="1262" y="3963"/>
                        </a:lnTo>
                        <a:lnTo>
                          <a:pt x="1277" y="3952"/>
                        </a:lnTo>
                        <a:lnTo>
                          <a:pt x="1291" y="3941"/>
                        </a:lnTo>
                        <a:lnTo>
                          <a:pt x="1307" y="3931"/>
                        </a:lnTo>
                        <a:lnTo>
                          <a:pt x="1324" y="3923"/>
                        </a:lnTo>
                        <a:lnTo>
                          <a:pt x="1341" y="3914"/>
                        </a:lnTo>
                        <a:lnTo>
                          <a:pt x="1358" y="3906"/>
                        </a:lnTo>
                        <a:lnTo>
                          <a:pt x="1376" y="3900"/>
                        </a:lnTo>
                        <a:lnTo>
                          <a:pt x="1394" y="3893"/>
                        </a:lnTo>
                        <a:lnTo>
                          <a:pt x="1413" y="3888"/>
                        </a:lnTo>
                        <a:lnTo>
                          <a:pt x="1431" y="3884"/>
                        </a:lnTo>
                        <a:lnTo>
                          <a:pt x="1450" y="3881"/>
                        </a:lnTo>
                        <a:lnTo>
                          <a:pt x="1470" y="3879"/>
                        </a:lnTo>
                        <a:lnTo>
                          <a:pt x="1490" y="3877"/>
                        </a:lnTo>
                        <a:lnTo>
                          <a:pt x="1510" y="3877"/>
                        </a:lnTo>
                        <a:close/>
                        <a:moveTo>
                          <a:pt x="1510" y="6140"/>
                        </a:moveTo>
                        <a:lnTo>
                          <a:pt x="5939" y="6140"/>
                        </a:lnTo>
                        <a:lnTo>
                          <a:pt x="5959" y="6140"/>
                        </a:lnTo>
                        <a:lnTo>
                          <a:pt x="5979" y="6142"/>
                        </a:lnTo>
                        <a:lnTo>
                          <a:pt x="5999" y="6144"/>
                        </a:lnTo>
                        <a:lnTo>
                          <a:pt x="6018" y="6147"/>
                        </a:lnTo>
                        <a:lnTo>
                          <a:pt x="6036" y="6152"/>
                        </a:lnTo>
                        <a:lnTo>
                          <a:pt x="6055" y="6157"/>
                        </a:lnTo>
                        <a:lnTo>
                          <a:pt x="6073" y="6163"/>
                        </a:lnTo>
                        <a:lnTo>
                          <a:pt x="6091" y="6169"/>
                        </a:lnTo>
                        <a:lnTo>
                          <a:pt x="6108" y="6178"/>
                        </a:lnTo>
                        <a:lnTo>
                          <a:pt x="6125" y="6186"/>
                        </a:lnTo>
                        <a:lnTo>
                          <a:pt x="6141" y="6194"/>
                        </a:lnTo>
                        <a:lnTo>
                          <a:pt x="6158" y="6205"/>
                        </a:lnTo>
                        <a:lnTo>
                          <a:pt x="6172" y="6215"/>
                        </a:lnTo>
                        <a:lnTo>
                          <a:pt x="6187" y="6227"/>
                        </a:lnTo>
                        <a:lnTo>
                          <a:pt x="6201" y="6238"/>
                        </a:lnTo>
                        <a:lnTo>
                          <a:pt x="6215" y="6251"/>
                        </a:lnTo>
                        <a:lnTo>
                          <a:pt x="6228" y="6264"/>
                        </a:lnTo>
                        <a:lnTo>
                          <a:pt x="6240" y="6278"/>
                        </a:lnTo>
                        <a:lnTo>
                          <a:pt x="6252" y="6293"/>
                        </a:lnTo>
                        <a:lnTo>
                          <a:pt x="6263" y="6307"/>
                        </a:lnTo>
                        <a:lnTo>
                          <a:pt x="6272" y="6322"/>
                        </a:lnTo>
                        <a:lnTo>
                          <a:pt x="6282" y="6339"/>
                        </a:lnTo>
                        <a:lnTo>
                          <a:pt x="6291" y="6354"/>
                        </a:lnTo>
                        <a:lnTo>
                          <a:pt x="6299" y="6371"/>
                        </a:lnTo>
                        <a:lnTo>
                          <a:pt x="6306" y="6389"/>
                        </a:lnTo>
                        <a:lnTo>
                          <a:pt x="6312" y="6405"/>
                        </a:lnTo>
                        <a:lnTo>
                          <a:pt x="6317" y="6424"/>
                        </a:lnTo>
                        <a:lnTo>
                          <a:pt x="6321" y="6442"/>
                        </a:lnTo>
                        <a:lnTo>
                          <a:pt x="6325" y="6461"/>
                        </a:lnTo>
                        <a:lnTo>
                          <a:pt x="6328" y="6479"/>
                        </a:lnTo>
                        <a:lnTo>
                          <a:pt x="6329" y="6498"/>
                        </a:lnTo>
                        <a:lnTo>
                          <a:pt x="6330" y="6518"/>
                        </a:lnTo>
                        <a:lnTo>
                          <a:pt x="6330" y="7538"/>
                        </a:lnTo>
                        <a:lnTo>
                          <a:pt x="6329" y="7557"/>
                        </a:lnTo>
                        <a:lnTo>
                          <a:pt x="6328" y="7577"/>
                        </a:lnTo>
                        <a:lnTo>
                          <a:pt x="6325" y="7596"/>
                        </a:lnTo>
                        <a:lnTo>
                          <a:pt x="6321" y="7614"/>
                        </a:lnTo>
                        <a:lnTo>
                          <a:pt x="6317" y="7632"/>
                        </a:lnTo>
                        <a:lnTo>
                          <a:pt x="6312" y="7650"/>
                        </a:lnTo>
                        <a:lnTo>
                          <a:pt x="6306" y="7668"/>
                        </a:lnTo>
                        <a:lnTo>
                          <a:pt x="6299" y="7684"/>
                        </a:lnTo>
                        <a:lnTo>
                          <a:pt x="6291" y="7701"/>
                        </a:lnTo>
                        <a:lnTo>
                          <a:pt x="6282" y="7718"/>
                        </a:lnTo>
                        <a:lnTo>
                          <a:pt x="6272" y="7733"/>
                        </a:lnTo>
                        <a:lnTo>
                          <a:pt x="6263" y="7749"/>
                        </a:lnTo>
                        <a:lnTo>
                          <a:pt x="6252" y="7764"/>
                        </a:lnTo>
                        <a:lnTo>
                          <a:pt x="6240" y="7778"/>
                        </a:lnTo>
                        <a:lnTo>
                          <a:pt x="6228" y="7792"/>
                        </a:lnTo>
                        <a:lnTo>
                          <a:pt x="6215" y="7804"/>
                        </a:lnTo>
                        <a:lnTo>
                          <a:pt x="6201" y="7817"/>
                        </a:lnTo>
                        <a:lnTo>
                          <a:pt x="6187" y="7829"/>
                        </a:lnTo>
                        <a:lnTo>
                          <a:pt x="6172" y="7841"/>
                        </a:lnTo>
                        <a:lnTo>
                          <a:pt x="6158" y="7851"/>
                        </a:lnTo>
                        <a:lnTo>
                          <a:pt x="6141" y="7861"/>
                        </a:lnTo>
                        <a:lnTo>
                          <a:pt x="6125" y="7870"/>
                        </a:lnTo>
                        <a:lnTo>
                          <a:pt x="6108" y="7878"/>
                        </a:lnTo>
                        <a:lnTo>
                          <a:pt x="6091" y="7886"/>
                        </a:lnTo>
                        <a:lnTo>
                          <a:pt x="6073" y="7893"/>
                        </a:lnTo>
                        <a:lnTo>
                          <a:pt x="6055" y="7898"/>
                        </a:lnTo>
                        <a:lnTo>
                          <a:pt x="6036" y="7904"/>
                        </a:lnTo>
                        <a:lnTo>
                          <a:pt x="6018" y="7908"/>
                        </a:lnTo>
                        <a:lnTo>
                          <a:pt x="5999" y="7912"/>
                        </a:lnTo>
                        <a:lnTo>
                          <a:pt x="5979" y="7914"/>
                        </a:lnTo>
                        <a:lnTo>
                          <a:pt x="5959" y="7915"/>
                        </a:lnTo>
                        <a:lnTo>
                          <a:pt x="5939" y="7916"/>
                        </a:lnTo>
                        <a:lnTo>
                          <a:pt x="1510" y="7916"/>
                        </a:lnTo>
                        <a:lnTo>
                          <a:pt x="1490" y="7915"/>
                        </a:lnTo>
                        <a:lnTo>
                          <a:pt x="1470" y="7914"/>
                        </a:lnTo>
                        <a:lnTo>
                          <a:pt x="1450" y="7912"/>
                        </a:lnTo>
                        <a:lnTo>
                          <a:pt x="1431" y="7908"/>
                        </a:lnTo>
                        <a:lnTo>
                          <a:pt x="1413" y="7904"/>
                        </a:lnTo>
                        <a:lnTo>
                          <a:pt x="1394" y="7898"/>
                        </a:lnTo>
                        <a:lnTo>
                          <a:pt x="1376" y="7893"/>
                        </a:lnTo>
                        <a:lnTo>
                          <a:pt x="1358" y="7886"/>
                        </a:lnTo>
                        <a:lnTo>
                          <a:pt x="1341" y="7878"/>
                        </a:lnTo>
                        <a:lnTo>
                          <a:pt x="1324" y="7870"/>
                        </a:lnTo>
                        <a:lnTo>
                          <a:pt x="1307" y="7861"/>
                        </a:lnTo>
                        <a:lnTo>
                          <a:pt x="1291" y="7851"/>
                        </a:lnTo>
                        <a:lnTo>
                          <a:pt x="1277" y="7841"/>
                        </a:lnTo>
                        <a:lnTo>
                          <a:pt x="1262" y="7829"/>
                        </a:lnTo>
                        <a:lnTo>
                          <a:pt x="1248" y="7817"/>
                        </a:lnTo>
                        <a:lnTo>
                          <a:pt x="1234" y="7804"/>
                        </a:lnTo>
                        <a:lnTo>
                          <a:pt x="1221" y="7792"/>
                        </a:lnTo>
                        <a:lnTo>
                          <a:pt x="1209" y="7778"/>
                        </a:lnTo>
                        <a:lnTo>
                          <a:pt x="1197" y="7764"/>
                        </a:lnTo>
                        <a:lnTo>
                          <a:pt x="1186" y="7749"/>
                        </a:lnTo>
                        <a:lnTo>
                          <a:pt x="1176" y="7733"/>
                        </a:lnTo>
                        <a:lnTo>
                          <a:pt x="1166" y="7718"/>
                        </a:lnTo>
                        <a:lnTo>
                          <a:pt x="1158" y="7701"/>
                        </a:lnTo>
                        <a:lnTo>
                          <a:pt x="1150" y="7684"/>
                        </a:lnTo>
                        <a:lnTo>
                          <a:pt x="1143" y="7668"/>
                        </a:lnTo>
                        <a:lnTo>
                          <a:pt x="1137" y="7650"/>
                        </a:lnTo>
                        <a:lnTo>
                          <a:pt x="1132" y="7632"/>
                        </a:lnTo>
                        <a:lnTo>
                          <a:pt x="1128" y="7614"/>
                        </a:lnTo>
                        <a:lnTo>
                          <a:pt x="1123" y="7596"/>
                        </a:lnTo>
                        <a:lnTo>
                          <a:pt x="1121" y="7577"/>
                        </a:lnTo>
                        <a:lnTo>
                          <a:pt x="1120" y="7557"/>
                        </a:lnTo>
                        <a:lnTo>
                          <a:pt x="1119" y="7538"/>
                        </a:lnTo>
                        <a:lnTo>
                          <a:pt x="1119" y="6518"/>
                        </a:lnTo>
                        <a:lnTo>
                          <a:pt x="1120" y="6498"/>
                        </a:lnTo>
                        <a:lnTo>
                          <a:pt x="1121" y="6479"/>
                        </a:lnTo>
                        <a:lnTo>
                          <a:pt x="1123" y="6461"/>
                        </a:lnTo>
                        <a:lnTo>
                          <a:pt x="1128" y="6442"/>
                        </a:lnTo>
                        <a:lnTo>
                          <a:pt x="1132" y="6424"/>
                        </a:lnTo>
                        <a:lnTo>
                          <a:pt x="1137" y="6405"/>
                        </a:lnTo>
                        <a:lnTo>
                          <a:pt x="1143" y="6389"/>
                        </a:lnTo>
                        <a:lnTo>
                          <a:pt x="1150" y="6371"/>
                        </a:lnTo>
                        <a:lnTo>
                          <a:pt x="1158" y="6354"/>
                        </a:lnTo>
                        <a:lnTo>
                          <a:pt x="1166" y="6339"/>
                        </a:lnTo>
                        <a:lnTo>
                          <a:pt x="1176" y="6322"/>
                        </a:lnTo>
                        <a:lnTo>
                          <a:pt x="1186" y="6307"/>
                        </a:lnTo>
                        <a:lnTo>
                          <a:pt x="1197" y="6293"/>
                        </a:lnTo>
                        <a:lnTo>
                          <a:pt x="1209" y="6278"/>
                        </a:lnTo>
                        <a:lnTo>
                          <a:pt x="1221" y="6264"/>
                        </a:lnTo>
                        <a:lnTo>
                          <a:pt x="1234" y="6251"/>
                        </a:lnTo>
                        <a:lnTo>
                          <a:pt x="1248" y="6238"/>
                        </a:lnTo>
                        <a:lnTo>
                          <a:pt x="1262" y="6227"/>
                        </a:lnTo>
                        <a:lnTo>
                          <a:pt x="1277" y="6215"/>
                        </a:lnTo>
                        <a:lnTo>
                          <a:pt x="1291" y="6205"/>
                        </a:lnTo>
                        <a:lnTo>
                          <a:pt x="1307" y="6194"/>
                        </a:lnTo>
                        <a:lnTo>
                          <a:pt x="1324" y="6186"/>
                        </a:lnTo>
                        <a:lnTo>
                          <a:pt x="1341" y="6178"/>
                        </a:lnTo>
                        <a:lnTo>
                          <a:pt x="1358" y="6169"/>
                        </a:lnTo>
                        <a:lnTo>
                          <a:pt x="1376" y="6163"/>
                        </a:lnTo>
                        <a:lnTo>
                          <a:pt x="1394" y="6157"/>
                        </a:lnTo>
                        <a:lnTo>
                          <a:pt x="1413" y="6152"/>
                        </a:lnTo>
                        <a:lnTo>
                          <a:pt x="1431" y="6147"/>
                        </a:lnTo>
                        <a:lnTo>
                          <a:pt x="1450" y="6144"/>
                        </a:lnTo>
                        <a:lnTo>
                          <a:pt x="1470" y="6142"/>
                        </a:lnTo>
                        <a:lnTo>
                          <a:pt x="1490" y="6140"/>
                        </a:lnTo>
                        <a:lnTo>
                          <a:pt x="1510" y="6140"/>
                        </a:lnTo>
                        <a:close/>
                        <a:moveTo>
                          <a:pt x="1510" y="8404"/>
                        </a:moveTo>
                        <a:lnTo>
                          <a:pt x="5939" y="8404"/>
                        </a:lnTo>
                        <a:lnTo>
                          <a:pt x="5959" y="8404"/>
                        </a:lnTo>
                        <a:lnTo>
                          <a:pt x="5979" y="8406"/>
                        </a:lnTo>
                        <a:lnTo>
                          <a:pt x="5999" y="8408"/>
                        </a:lnTo>
                        <a:lnTo>
                          <a:pt x="6018" y="8411"/>
                        </a:lnTo>
                        <a:lnTo>
                          <a:pt x="6036" y="8415"/>
                        </a:lnTo>
                        <a:lnTo>
                          <a:pt x="6055" y="8420"/>
                        </a:lnTo>
                        <a:lnTo>
                          <a:pt x="6073" y="8427"/>
                        </a:lnTo>
                        <a:lnTo>
                          <a:pt x="6091" y="8433"/>
                        </a:lnTo>
                        <a:lnTo>
                          <a:pt x="6108" y="8441"/>
                        </a:lnTo>
                        <a:lnTo>
                          <a:pt x="6125" y="8450"/>
                        </a:lnTo>
                        <a:lnTo>
                          <a:pt x="6141" y="8459"/>
                        </a:lnTo>
                        <a:lnTo>
                          <a:pt x="6158" y="8468"/>
                        </a:lnTo>
                        <a:lnTo>
                          <a:pt x="6172" y="8479"/>
                        </a:lnTo>
                        <a:lnTo>
                          <a:pt x="6187" y="8490"/>
                        </a:lnTo>
                        <a:lnTo>
                          <a:pt x="6201" y="8502"/>
                        </a:lnTo>
                        <a:lnTo>
                          <a:pt x="6215" y="8514"/>
                        </a:lnTo>
                        <a:lnTo>
                          <a:pt x="6228" y="8528"/>
                        </a:lnTo>
                        <a:lnTo>
                          <a:pt x="6240" y="8541"/>
                        </a:lnTo>
                        <a:lnTo>
                          <a:pt x="6252" y="8556"/>
                        </a:lnTo>
                        <a:lnTo>
                          <a:pt x="6263" y="8571"/>
                        </a:lnTo>
                        <a:lnTo>
                          <a:pt x="6272" y="8586"/>
                        </a:lnTo>
                        <a:lnTo>
                          <a:pt x="6282" y="8602"/>
                        </a:lnTo>
                        <a:lnTo>
                          <a:pt x="6291" y="8618"/>
                        </a:lnTo>
                        <a:lnTo>
                          <a:pt x="6299" y="8634"/>
                        </a:lnTo>
                        <a:lnTo>
                          <a:pt x="6306" y="8652"/>
                        </a:lnTo>
                        <a:lnTo>
                          <a:pt x="6312" y="8670"/>
                        </a:lnTo>
                        <a:lnTo>
                          <a:pt x="6317" y="8688"/>
                        </a:lnTo>
                        <a:lnTo>
                          <a:pt x="6321" y="8705"/>
                        </a:lnTo>
                        <a:lnTo>
                          <a:pt x="6325" y="8724"/>
                        </a:lnTo>
                        <a:lnTo>
                          <a:pt x="6328" y="8743"/>
                        </a:lnTo>
                        <a:lnTo>
                          <a:pt x="6329" y="8762"/>
                        </a:lnTo>
                        <a:lnTo>
                          <a:pt x="6330" y="8782"/>
                        </a:lnTo>
                        <a:lnTo>
                          <a:pt x="6330" y="9802"/>
                        </a:lnTo>
                        <a:lnTo>
                          <a:pt x="6329" y="9820"/>
                        </a:lnTo>
                        <a:lnTo>
                          <a:pt x="6328" y="9840"/>
                        </a:lnTo>
                        <a:lnTo>
                          <a:pt x="6325" y="9859"/>
                        </a:lnTo>
                        <a:lnTo>
                          <a:pt x="6321" y="9878"/>
                        </a:lnTo>
                        <a:lnTo>
                          <a:pt x="6317" y="9896"/>
                        </a:lnTo>
                        <a:lnTo>
                          <a:pt x="6312" y="9913"/>
                        </a:lnTo>
                        <a:lnTo>
                          <a:pt x="6306" y="9931"/>
                        </a:lnTo>
                        <a:lnTo>
                          <a:pt x="6299" y="9948"/>
                        </a:lnTo>
                        <a:lnTo>
                          <a:pt x="6291" y="9965"/>
                        </a:lnTo>
                        <a:lnTo>
                          <a:pt x="6282" y="9981"/>
                        </a:lnTo>
                        <a:lnTo>
                          <a:pt x="6272" y="9997"/>
                        </a:lnTo>
                        <a:lnTo>
                          <a:pt x="6263" y="10013"/>
                        </a:lnTo>
                        <a:lnTo>
                          <a:pt x="6252" y="10027"/>
                        </a:lnTo>
                        <a:lnTo>
                          <a:pt x="6240" y="10042"/>
                        </a:lnTo>
                        <a:lnTo>
                          <a:pt x="6228" y="10055"/>
                        </a:lnTo>
                        <a:lnTo>
                          <a:pt x="6215" y="10068"/>
                        </a:lnTo>
                        <a:lnTo>
                          <a:pt x="6201" y="10081"/>
                        </a:lnTo>
                        <a:lnTo>
                          <a:pt x="6187" y="10093"/>
                        </a:lnTo>
                        <a:lnTo>
                          <a:pt x="6172" y="10104"/>
                        </a:lnTo>
                        <a:lnTo>
                          <a:pt x="6158" y="10115"/>
                        </a:lnTo>
                        <a:lnTo>
                          <a:pt x="6141" y="10124"/>
                        </a:lnTo>
                        <a:lnTo>
                          <a:pt x="6125" y="10134"/>
                        </a:lnTo>
                        <a:lnTo>
                          <a:pt x="6108" y="10142"/>
                        </a:lnTo>
                        <a:lnTo>
                          <a:pt x="6091" y="10149"/>
                        </a:lnTo>
                        <a:lnTo>
                          <a:pt x="6073" y="10157"/>
                        </a:lnTo>
                        <a:lnTo>
                          <a:pt x="6055" y="10162"/>
                        </a:lnTo>
                        <a:lnTo>
                          <a:pt x="6036" y="10167"/>
                        </a:lnTo>
                        <a:lnTo>
                          <a:pt x="6018" y="10171"/>
                        </a:lnTo>
                        <a:lnTo>
                          <a:pt x="5999" y="10175"/>
                        </a:lnTo>
                        <a:lnTo>
                          <a:pt x="5979" y="10178"/>
                        </a:lnTo>
                        <a:lnTo>
                          <a:pt x="5959" y="10179"/>
                        </a:lnTo>
                        <a:lnTo>
                          <a:pt x="5939" y="10180"/>
                        </a:lnTo>
                        <a:lnTo>
                          <a:pt x="1510" y="10180"/>
                        </a:lnTo>
                        <a:lnTo>
                          <a:pt x="1490" y="10179"/>
                        </a:lnTo>
                        <a:lnTo>
                          <a:pt x="1470" y="10178"/>
                        </a:lnTo>
                        <a:lnTo>
                          <a:pt x="1450" y="10175"/>
                        </a:lnTo>
                        <a:lnTo>
                          <a:pt x="1431" y="10171"/>
                        </a:lnTo>
                        <a:lnTo>
                          <a:pt x="1413" y="10167"/>
                        </a:lnTo>
                        <a:lnTo>
                          <a:pt x="1394" y="10162"/>
                        </a:lnTo>
                        <a:lnTo>
                          <a:pt x="1376" y="10157"/>
                        </a:lnTo>
                        <a:lnTo>
                          <a:pt x="1358" y="10149"/>
                        </a:lnTo>
                        <a:lnTo>
                          <a:pt x="1341" y="10142"/>
                        </a:lnTo>
                        <a:lnTo>
                          <a:pt x="1324" y="10134"/>
                        </a:lnTo>
                        <a:lnTo>
                          <a:pt x="1307" y="10124"/>
                        </a:lnTo>
                        <a:lnTo>
                          <a:pt x="1291" y="10115"/>
                        </a:lnTo>
                        <a:lnTo>
                          <a:pt x="1277" y="10104"/>
                        </a:lnTo>
                        <a:lnTo>
                          <a:pt x="1262" y="10093"/>
                        </a:lnTo>
                        <a:lnTo>
                          <a:pt x="1248" y="10081"/>
                        </a:lnTo>
                        <a:lnTo>
                          <a:pt x="1234" y="10068"/>
                        </a:lnTo>
                        <a:lnTo>
                          <a:pt x="1221" y="10055"/>
                        </a:lnTo>
                        <a:lnTo>
                          <a:pt x="1209" y="10042"/>
                        </a:lnTo>
                        <a:lnTo>
                          <a:pt x="1197" y="10027"/>
                        </a:lnTo>
                        <a:lnTo>
                          <a:pt x="1186" y="10013"/>
                        </a:lnTo>
                        <a:lnTo>
                          <a:pt x="1176" y="9997"/>
                        </a:lnTo>
                        <a:lnTo>
                          <a:pt x="1166" y="9981"/>
                        </a:lnTo>
                        <a:lnTo>
                          <a:pt x="1158" y="9965"/>
                        </a:lnTo>
                        <a:lnTo>
                          <a:pt x="1150" y="9948"/>
                        </a:lnTo>
                        <a:lnTo>
                          <a:pt x="1143" y="9931"/>
                        </a:lnTo>
                        <a:lnTo>
                          <a:pt x="1137" y="9913"/>
                        </a:lnTo>
                        <a:lnTo>
                          <a:pt x="1132" y="9896"/>
                        </a:lnTo>
                        <a:lnTo>
                          <a:pt x="1128" y="9878"/>
                        </a:lnTo>
                        <a:lnTo>
                          <a:pt x="1123" y="9859"/>
                        </a:lnTo>
                        <a:lnTo>
                          <a:pt x="1121" y="9840"/>
                        </a:lnTo>
                        <a:lnTo>
                          <a:pt x="1120" y="9820"/>
                        </a:lnTo>
                        <a:lnTo>
                          <a:pt x="1119" y="9802"/>
                        </a:lnTo>
                        <a:lnTo>
                          <a:pt x="1119" y="8782"/>
                        </a:lnTo>
                        <a:lnTo>
                          <a:pt x="1120" y="8762"/>
                        </a:lnTo>
                        <a:lnTo>
                          <a:pt x="1121" y="8743"/>
                        </a:lnTo>
                        <a:lnTo>
                          <a:pt x="1123" y="8724"/>
                        </a:lnTo>
                        <a:lnTo>
                          <a:pt x="1128" y="8705"/>
                        </a:lnTo>
                        <a:lnTo>
                          <a:pt x="1132" y="8688"/>
                        </a:lnTo>
                        <a:lnTo>
                          <a:pt x="1137" y="8670"/>
                        </a:lnTo>
                        <a:lnTo>
                          <a:pt x="1143" y="8652"/>
                        </a:lnTo>
                        <a:lnTo>
                          <a:pt x="1150" y="8634"/>
                        </a:lnTo>
                        <a:lnTo>
                          <a:pt x="1158" y="8618"/>
                        </a:lnTo>
                        <a:lnTo>
                          <a:pt x="1166" y="8602"/>
                        </a:lnTo>
                        <a:lnTo>
                          <a:pt x="1176" y="8586"/>
                        </a:lnTo>
                        <a:lnTo>
                          <a:pt x="1186" y="8571"/>
                        </a:lnTo>
                        <a:lnTo>
                          <a:pt x="1197" y="8556"/>
                        </a:lnTo>
                        <a:lnTo>
                          <a:pt x="1209" y="8541"/>
                        </a:lnTo>
                        <a:lnTo>
                          <a:pt x="1221" y="8528"/>
                        </a:lnTo>
                        <a:lnTo>
                          <a:pt x="1234" y="8514"/>
                        </a:lnTo>
                        <a:lnTo>
                          <a:pt x="1248" y="8502"/>
                        </a:lnTo>
                        <a:lnTo>
                          <a:pt x="1262" y="8490"/>
                        </a:lnTo>
                        <a:lnTo>
                          <a:pt x="1277" y="8479"/>
                        </a:lnTo>
                        <a:lnTo>
                          <a:pt x="1291" y="8468"/>
                        </a:lnTo>
                        <a:lnTo>
                          <a:pt x="1307" y="8459"/>
                        </a:lnTo>
                        <a:lnTo>
                          <a:pt x="1324" y="8450"/>
                        </a:lnTo>
                        <a:lnTo>
                          <a:pt x="1341" y="8441"/>
                        </a:lnTo>
                        <a:lnTo>
                          <a:pt x="1358" y="8433"/>
                        </a:lnTo>
                        <a:lnTo>
                          <a:pt x="1376" y="8427"/>
                        </a:lnTo>
                        <a:lnTo>
                          <a:pt x="1394" y="8420"/>
                        </a:lnTo>
                        <a:lnTo>
                          <a:pt x="1413" y="8415"/>
                        </a:lnTo>
                        <a:lnTo>
                          <a:pt x="1431" y="8411"/>
                        </a:lnTo>
                        <a:lnTo>
                          <a:pt x="1450" y="8408"/>
                        </a:lnTo>
                        <a:lnTo>
                          <a:pt x="1470" y="8406"/>
                        </a:lnTo>
                        <a:lnTo>
                          <a:pt x="1490" y="8404"/>
                        </a:lnTo>
                        <a:lnTo>
                          <a:pt x="1510" y="8404"/>
                        </a:lnTo>
                        <a:close/>
                        <a:moveTo>
                          <a:pt x="3725" y="14428"/>
                        </a:moveTo>
                        <a:lnTo>
                          <a:pt x="3750" y="14428"/>
                        </a:lnTo>
                        <a:lnTo>
                          <a:pt x="3776" y="14430"/>
                        </a:lnTo>
                        <a:lnTo>
                          <a:pt x="3801" y="14433"/>
                        </a:lnTo>
                        <a:lnTo>
                          <a:pt x="3825" y="14438"/>
                        </a:lnTo>
                        <a:lnTo>
                          <a:pt x="3849" y="14444"/>
                        </a:lnTo>
                        <a:lnTo>
                          <a:pt x="3873" y="14451"/>
                        </a:lnTo>
                        <a:lnTo>
                          <a:pt x="3897" y="14458"/>
                        </a:lnTo>
                        <a:lnTo>
                          <a:pt x="3919" y="14468"/>
                        </a:lnTo>
                        <a:lnTo>
                          <a:pt x="3942" y="14477"/>
                        </a:lnTo>
                        <a:lnTo>
                          <a:pt x="3964" y="14488"/>
                        </a:lnTo>
                        <a:lnTo>
                          <a:pt x="3985" y="14501"/>
                        </a:lnTo>
                        <a:lnTo>
                          <a:pt x="4005" y="14514"/>
                        </a:lnTo>
                        <a:lnTo>
                          <a:pt x="4025" y="14528"/>
                        </a:lnTo>
                        <a:lnTo>
                          <a:pt x="4043" y="14543"/>
                        </a:lnTo>
                        <a:lnTo>
                          <a:pt x="4062" y="14558"/>
                        </a:lnTo>
                        <a:lnTo>
                          <a:pt x="4080" y="14575"/>
                        </a:lnTo>
                        <a:lnTo>
                          <a:pt x="4096" y="14593"/>
                        </a:lnTo>
                        <a:lnTo>
                          <a:pt x="4112" y="14611"/>
                        </a:lnTo>
                        <a:lnTo>
                          <a:pt x="4127" y="14630"/>
                        </a:lnTo>
                        <a:lnTo>
                          <a:pt x="4141" y="14649"/>
                        </a:lnTo>
                        <a:lnTo>
                          <a:pt x="4154" y="14670"/>
                        </a:lnTo>
                        <a:lnTo>
                          <a:pt x="4166" y="14691"/>
                        </a:lnTo>
                        <a:lnTo>
                          <a:pt x="4177" y="14713"/>
                        </a:lnTo>
                        <a:lnTo>
                          <a:pt x="4188" y="14735"/>
                        </a:lnTo>
                        <a:lnTo>
                          <a:pt x="4196" y="14758"/>
                        </a:lnTo>
                        <a:lnTo>
                          <a:pt x="4204" y="14781"/>
                        </a:lnTo>
                        <a:lnTo>
                          <a:pt x="4212" y="14805"/>
                        </a:lnTo>
                        <a:lnTo>
                          <a:pt x="4217" y="14829"/>
                        </a:lnTo>
                        <a:lnTo>
                          <a:pt x="4221" y="14854"/>
                        </a:lnTo>
                        <a:lnTo>
                          <a:pt x="4224" y="14879"/>
                        </a:lnTo>
                        <a:lnTo>
                          <a:pt x="4226" y="14904"/>
                        </a:lnTo>
                        <a:lnTo>
                          <a:pt x="4227" y="14930"/>
                        </a:lnTo>
                        <a:lnTo>
                          <a:pt x="4226" y="14956"/>
                        </a:lnTo>
                        <a:lnTo>
                          <a:pt x="4224" y="14981"/>
                        </a:lnTo>
                        <a:lnTo>
                          <a:pt x="4221" y="15006"/>
                        </a:lnTo>
                        <a:lnTo>
                          <a:pt x="4217" y="15031"/>
                        </a:lnTo>
                        <a:lnTo>
                          <a:pt x="4212" y="15055"/>
                        </a:lnTo>
                        <a:lnTo>
                          <a:pt x="4204" y="15079"/>
                        </a:lnTo>
                        <a:lnTo>
                          <a:pt x="4196" y="15102"/>
                        </a:lnTo>
                        <a:lnTo>
                          <a:pt x="4188" y="15125"/>
                        </a:lnTo>
                        <a:lnTo>
                          <a:pt x="4177" y="15147"/>
                        </a:lnTo>
                        <a:lnTo>
                          <a:pt x="4166" y="15169"/>
                        </a:lnTo>
                        <a:lnTo>
                          <a:pt x="4154" y="15190"/>
                        </a:lnTo>
                        <a:lnTo>
                          <a:pt x="4141" y="15211"/>
                        </a:lnTo>
                        <a:lnTo>
                          <a:pt x="4127" y="15231"/>
                        </a:lnTo>
                        <a:lnTo>
                          <a:pt x="4112" y="15250"/>
                        </a:lnTo>
                        <a:lnTo>
                          <a:pt x="4096" y="15267"/>
                        </a:lnTo>
                        <a:lnTo>
                          <a:pt x="4080" y="15285"/>
                        </a:lnTo>
                        <a:lnTo>
                          <a:pt x="4062" y="15302"/>
                        </a:lnTo>
                        <a:lnTo>
                          <a:pt x="4043" y="15317"/>
                        </a:lnTo>
                        <a:lnTo>
                          <a:pt x="4025" y="15333"/>
                        </a:lnTo>
                        <a:lnTo>
                          <a:pt x="4005" y="15347"/>
                        </a:lnTo>
                        <a:lnTo>
                          <a:pt x="3985" y="15360"/>
                        </a:lnTo>
                        <a:lnTo>
                          <a:pt x="3964" y="15372"/>
                        </a:lnTo>
                        <a:lnTo>
                          <a:pt x="3942" y="15383"/>
                        </a:lnTo>
                        <a:lnTo>
                          <a:pt x="3919" y="15393"/>
                        </a:lnTo>
                        <a:lnTo>
                          <a:pt x="3897" y="15402"/>
                        </a:lnTo>
                        <a:lnTo>
                          <a:pt x="3873" y="15410"/>
                        </a:lnTo>
                        <a:lnTo>
                          <a:pt x="3849" y="15417"/>
                        </a:lnTo>
                        <a:lnTo>
                          <a:pt x="3825" y="15423"/>
                        </a:lnTo>
                        <a:lnTo>
                          <a:pt x="3801" y="15427"/>
                        </a:lnTo>
                        <a:lnTo>
                          <a:pt x="3776" y="15430"/>
                        </a:lnTo>
                        <a:lnTo>
                          <a:pt x="3750" y="15432"/>
                        </a:lnTo>
                        <a:lnTo>
                          <a:pt x="3725" y="15432"/>
                        </a:lnTo>
                        <a:lnTo>
                          <a:pt x="3699" y="15432"/>
                        </a:lnTo>
                        <a:lnTo>
                          <a:pt x="3673" y="15430"/>
                        </a:lnTo>
                        <a:lnTo>
                          <a:pt x="3648" y="15427"/>
                        </a:lnTo>
                        <a:lnTo>
                          <a:pt x="3624" y="15423"/>
                        </a:lnTo>
                        <a:lnTo>
                          <a:pt x="3599" y="15417"/>
                        </a:lnTo>
                        <a:lnTo>
                          <a:pt x="3576" y="15410"/>
                        </a:lnTo>
                        <a:lnTo>
                          <a:pt x="3552" y="15402"/>
                        </a:lnTo>
                        <a:lnTo>
                          <a:pt x="3529" y="15393"/>
                        </a:lnTo>
                        <a:lnTo>
                          <a:pt x="3507" y="15383"/>
                        </a:lnTo>
                        <a:lnTo>
                          <a:pt x="3485" y="15372"/>
                        </a:lnTo>
                        <a:lnTo>
                          <a:pt x="3464" y="15360"/>
                        </a:lnTo>
                        <a:lnTo>
                          <a:pt x="3444" y="15347"/>
                        </a:lnTo>
                        <a:lnTo>
                          <a:pt x="3424" y="15333"/>
                        </a:lnTo>
                        <a:lnTo>
                          <a:pt x="3406" y="15317"/>
                        </a:lnTo>
                        <a:lnTo>
                          <a:pt x="3387" y="15302"/>
                        </a:lnTo>
                        <a:lnTo>
                          <a:pt x="3369" y="15285"/>
                        </a:lnTo>
                        <a:lnTo>
                          <a:pt x="3352" y="15267"/>
                        </a:lnTo>
                        <a:lnTo>
                          <a:pt x="3337" y="15250"/>
                        </a:lnTo>
                        <a:lnTo>
                          <a:pt x="3322" y="15231"/>
                        </a:lnTo>
                        <a:lnTo>
                          <a:pt x="3308" y="15211"/>
                        </a:lnTo>
                        <a:lnTo>
                          <a:pt x="3295" y="15190"/>
                        </a:lnTo>
                        <a:lnTo>
                          <a:pt x="3282" y="15169"/>
                        </a:lnTo>
                        <a:lnTo>
                          <a:pt x="3272" y="15147"/>
                        </a:lnTo>
                        <a:lnTo>
                          <a:pt x="3261" y="15125"/>
                        </a:lnTo>
                        <a:lnTo>
                          <a:pt x="3252" y="15102"/>
                        </a:lnTo>
                        <a:lnTo>
                          <a:pt x="3245" y="15079"/>
                        </a:lnTo>
                        <a:lnTo>
                          <a:pt x="3237" y="15055"/>
                        </a:lnTo>
                        <a:lnTo>
                          <a:pt x="3232" y="15031"/>
                        </a:lnTo>
                        <a:lnTo>
                          <a:pt x="3228" y="15006"/>
                        </a:lnTo>
                        <a:lnTo>
                          <a:pt x="3225" y="14981"/>
                        </a:lnTo>
                        <a:lnTo>
                          <a:pt x="3223" y="14956"/>
                        </a:lnTo>
                        <a:lnTo>
                          <a:pt x="3222" y="14930"/>
                        </a:lnTo>
                        <a:lnTo>
                          <a:pt x="3223" y="14904"/>
                        </a:lnTo>
                        <a:lnTo>
                          <a:pt x="3225" y="14879"/>
                        </a:lnTo>
                        <a:lnTo>
                          <a:pt x="3228" y="14854"/>
                        </a:lnTo>
                        <a:lnTo>
                          <a:pt x="3232" y="14829"/>
                        </a:lnTo>
                        <a:lnTo>
                          <a:pt x="3237" y="14805"/>
                        </a:lnTo>
                        <a:lnTo>
                          <a:pt x="3245" y="14781"/>
                        </a:lnTo>
                        <a:lnTo>
                          <a:pt x="3252" y="14758"/>
                        </a:lnTo>
                        <a:lnTo>
                          <a:pt x="3261" y="14735"/>
                        </a:lnTo>
                        <a:lnTo>
                          <a:pt x="3272" y="14713"/>
                        </a:lnTo>
                        <a:lnTo>
                          <a:pt x="3282" y="14691"/>
                        </a:lnTo>
                        <a:lnTo>
                          <a:pt x="3295" y="14670"/>
                        </a:lnTo>
                        <a:lnTo>
                          <a:pt x="3308" y="14649"/>
                        </a:lnTo>
                        <a:lnTo>
                          <a:pt x="3322" y="14630"/>
                        </a:lnTo>
                        <a:lnTo>
                          <a:pt x="3337" y="14611"/>
                        </a:lnTo>
                        <a:lnTo>
                          <a:pt x="3352" y="14593"/>
                        </a:lnTo>
                        <a:lnTo>
                          <a:pt x="3369" y="14575"/>
                        </a:lnTo>
                        <a:lnTo>
                          <a:pt x="3387" y="14558"/>
                        </a:lnTo>
                        <a:lnTo>
                          <a:pt x="3406" y="14543"/>
                        </a:lnTo>
                        <a:lnTo>
                          <a:pt x="3424" y="14528"/>
                        </a:lnTo>
                        <a:lnTo>
                          <a:pt x="3444" y="14514"/>
                        </a:lnTo>
                        <a:lnTo>
                          <a:pt x="3464" y="14501"/>
                        </a:lnTo>
                        <a:lnTo>
                          <a:pt x="3485" y="14488"/>
                        </a:lnTo>
                        <a:lnTo>
                          <a:pt x="3507" y="14477"/>
                        </a:lnTo>
                        <a:lnTo>
                          <a:pt x="3529" y="14468"/>
                        </a:lnTo>
                        <a:lnTo>
                          <a:pt x="3552" y="14458"/>
                        </a:lnTo>
                        <a:lnTo>
                          <a:pt x="3576" y="14451"/>
                        </a:lnTo>
                        <a:lnTo>
                          <a:pt x="3599" y="14444"/>
                        </a:lnTo>
                        <a:lnTo>
                          <a:pt x="3624" y="14438"/>
                        </a:lnTo>
                        <a:lnTo>
                          <a:pt x="3648" y="14433"/>
                        </a:lnTo>
                        <a:lnTo>
                          <a:pt x="3673" y="14430"/>
                        </a:lnTo>
                        <a:lnTo>
                          <a:pt x="3699" y="14428"/>
                        </a:lnTo>
                        <a:lnTo>
                          <a:pt x="3725" y="14428"/>
                        </a:lnTo>
                        <a:close/>
                        <a:moveTo>
                          <a:pt x="1277" y="12777"/>
                        </a:moveTo>
                        <a:lnTo>
                          <a:pt x="6172" y="12777"/>
                        </a:lnTo>
                        <a:lnTo>
                          <a:pt x="6186" y="12777"/>
                        </a:lnTo>
                        <a:lnTo>
                          <a:pt x="6198" y="12779"/>
                        </a:lnTo>
                        <a:lnTo>
                          <a:pt x="6211" y="12782"/>
                        </a:lnTo>
                        <a:lnTo>
                          <a:pt x="6222" y="12787"/>
                        </a:lnTo>
                        <a:lnTo>
                          <a:pt x="6234" y="12793"/>
                        </a:lnTo>
                        <a:lnTo>
                          <a:pt x="6244" y="12799"/>
                        </a:lnTo>
                        <a:lnTo>
                          <a:pt x="6255" y="12806"/>
                        </a:lnTo>
                        <a:lnTo>
                          <a:pt x="6263" y="12815"/>
                        </a:lnTo>
                        <a:lnTo>
                          <a:pt x="6271" y="12824"/>
                        </a:lnTo>
                        <a:lnTo>
                          <a:pt x="6279" y="12834"/>
                        </a:lnTo>
                        <a:lnTo>
                          <a:pt x="6286" y="12845"/>
                        </a:lnTo>
                        <a:lnTo>
                          <a:pt x="6291" y="12856"/>
                        </a:lnTo>
                        <a:lnTo>
                          <a:pt x="6295" y="12868"/>
                        </a:lnTo>
                        <a:lnTo>
                          <a:pt x="6299" y="12881"/>
                        </a:lnTo>
                        <a:lnTo>
                          <a:pt x="6301" y="12893"/>
                        </a:lnTo>
                        <a:lnTo>
                          <a:pt x="6302" y="12906"/>
                        </a:lnTo>
                        <a:lnTo>
                          <a:pt x="6302" y="13021"/>
                        </a:lnTo>
                        <a:lnTo>
                          <a:pt x="6301" y="13034"/>
                        </a:lnTo>
                        <a:lnTo>
                          <a:pt x="6299" y="13047"/>
                        </a:lnTo>
                        <a:lnTo>
                          <a:pt x="6295" y="13059"/>
                        </a:lnTo>
                        <a:lnTo>
                          <a:pt x="6291" y="13071"/>
                        </a:lnTo>
                        <a:lnTo>
                          <a:pt x="6286" y="13082"/>
                        </a:lnTo>
                        <a:lnTo>
                          <a:pt x="6279" y="13093"/>
                        </a:lnTo>
                        <a:lnTo>
                          <a:pt x="6271" y="13103"/>
                        </a:lnTo>
                        <a:lnTo>
                          <a:pt x="6263" y="13112"/>
                        </a:lnTo>
                        <a:lnTo>
                          <a:pt x="6255" y="13121"/>
                        </a:lnTo>
                        <a:lnTo>
                          <a:pt x="6244" y="13128"/>
                        </a:lnTo>
                        <a:lnTo>
                          <a:pt x="6234" y="13134"/>
                        </a:lnTo>
                        <a:lnTo>
                          <a:pt x="6222" y="13140"/>
                        </a:lnTo>
                        <a:lnTo>
                          <a:pt x="6211" y="13145"/>
                        </a:lnTo>
                        <a:lnTo>
                          <a:pt x="6198" y="13148"/>
                        </a:lnTo>
                        <a:lnTo>
                          <a:pt x="6186" y="13149"/>
                        </a:lnTo>
                        <a:lnTo>
                          <a:pt x="6172" y="13150"/>
                        </a:lnTo>
                        <a:lnTo>
                          <a:pt x="1277" y="13150"/>
                        </a:lnTo>
                        <a:lnTo>
                          <a:pt x="1263" y="13149"/>
                        </a:lnTo>
                        <a:lnTo>
                          <a:pt x="1251" y="13148"/>
                        </a:lnTo>
                        <a:lnTo>
                          <a:pt x="1238" y="13145"/>
                        </a:lnTo>
                        <a:lnTo>
                          <a:pt x="1227" y="13140"/>
                        </a:lnTo>
                        <a:lnTo>
                          <a:pt x="1215" y="13134"/>
                        </a:lnTo>
                        <a:lnTo>
                          <a:pt x="1205" y="13128"/>
                        </a:lnTo>
                        <a:lnTo>
                          <a:pt x="1194" y="13121"/>
                        </a:lnTo>
                        <a:lnTo>
                          <a:pt x="1186" y="13112"/>
                        </a:lnTo>
                        <a:lnTo>
                          <a:pt x="1178" y="13103"/>
                        </a:lnTo>
                        <a:lnTo>
                          <a:pt x="1169" y="13093"/>
                        </a:lnTo>
                        <a:lnTo>
                          <a:pt x="1163" y="13082"/>
                        </a:lnTo>
                        <a:lnTo>
                          <a:pt x="1158" y="13071"/>
                        </a:lnTo>
                        <a:lnTo>
                          <a:pt x="1154" y="13059"/>
                        </a:lnTo>
                        <a:lnTo>
                          <a:pt x="1150" y="13047"/>
                        </a:lnTo>
                        <a:lnTo>
                          <a:pt x="1148" y="13034"/>
                        </a:lnTo>
                        <a:lnTo>
                          <a:pt x="1147" y="13021"/>
                        </a:lnTo>
                        <a:lnTo>
                          <a:pt x="1147" y="12906"/>
                        </a:lnTo>
                        <a:lnTo>
                          <a:pt x="1148" y="12893"/>
                        </a:lnTo>
                        <a:lnTo>
                          <a:pt x="1150" y="12881"/>
                        </a:lnTo>
                        <a:lnTo>
                          <a:pt x="1154" y="12868"/>
                        </a:lnTo>
                        <a:lnTo>
                          <a:pt x="1158" y="12856"/>
                        </a:lnTo>
                        <a:lnTo>
                          <a:pt x="1163" y="12845"/>
                        </a:lnTo>
                        <a:lnTo>
                          <a:pt x="1169" y="12834"/>
                        </a:lnTo>
                        <a:lnTo>
                          <a:pt x="1178" y="12824"/>
                        </a:lnTo>
                        <a:lnTo>
                          <a:pt x="1186" y="12815"/>
                        </a:lnTo>
                        <a:lnTo>
                          <a:pt x="1194" y="12806"/>
                        </a:lnTo>
                        <a:lnTo>
                          <a:pt x="1205" y="12799"/>
                        </a:lnTo>
                        <a:lnTo>
                          <a:pt x="1215" y="12793"/>
                        </a:lnTo>
                        <a:lnTo>
                          <a:pt x="1227" y="12787"/>
                        </a:lnTo>
                        <a:lnTo>
                          <a:pt x="1238" y="12782"/>
                        </a:lnTo>
                        <a:lnTo>
                          <a:pt x="1251" y="12779"/>
                        </a:lnTo>
                        <a:lnTo>
                          <a:pt x="1263" y="12777"/>
                        </a:lnTo>
                        <a:lnTo>
                          <a:pt x="1277" y="12777"/>
                        </a:lnTo>
                        <a:close/>
                        <a:moveTo>
                          <a:pt x="1277" y="12217"/>
                        </a:moveTo>
                        <a:lnTo>
                          <a:pt x="6172" y="12217"/>
                        </a:lnTo>
                        <a:lnTo>
                          <a:pt x="6186" y="12218"/>
                        </a:lnTo>
                        <a:lnTo>
                          <a:pt x="6198" y="12220"/>
                        </a:lnTo>
                        <a:lnTo>
                          <a:pt x="6211" y="12223"/>
                        </a:lnTo>
                        <a:lnTo>
                          <a:pt x="6222" y="12227"/>
                        </a:lnTo>
                        <a:lnTo>
                          <a:pt x="6234" y="12232"/>
                        </a:lnTo>
                        <a:lnTo>
                          <a:pt x="6244" y="12240"/>
                        </a:lnTo>
                        <a:lnTo>
                          <a:pt x="6255" y="12247"/>
                        </a:lnTo>
                        <a:lnTo>
                          <a:pt x="6263" y="12255"/>
                        </a:lnTo>
                        <a:lnTo>
                          <a:pt x="6271" y="12265"/>
                        </a:lnTo>
                        <a:lnTo>
                          <a:pt x="6279" y="12274"/>
                        </a:lnTo>
                        <a:lnTo>
                          <a:pt x="6286" y="12284"/>
                        </a:lnTo>
                        <a:lnTo>
                          <a:pt x="6291" y="12296"/>
                        </a:lnTo>
                        <a:lnTo>
                          <a:pt x="6295" y="12307"/>
                        </a:lnTo>
                        <a:lnTo>
                          <a:pt x="6299" y="12320"/>
                        </a:lnTo>
                        <a:lnTo>
                          <a:pt x="6301" y="12334"/>
                        </a:lnTo>
                        <a:lnTo>
                          <a:pt x="6302" y="12346"/>
                        </a:lnTo>
                        <a:lnTo>
                          <a:pt x="6302" y="12461"/>
                        </a:lnTo>
                        <a:lnTo>
                          <a:pt x="6301" y="12474"/>
                        </a:lnTo>
                        <a:lnTo>
                          <a:pt x="6299" y="12487"/>
                        </a:lnTo>
                        <a:lnTo>
                          <a:pt x="6295" y="12500"/>
                        </a:lnTo>
                        <a:lnTo>
                          <a:pt x="6291" y="12511"/>
                        </a:lnTo>
                        <a:lnTo>
                          <a:pt x="6286" y="12522"/>
                        </a:lnTo>
                        <a:lnTo>
                          <a:pt x="6279" y="12533"/>
                        </a:lnTo>
                        <a:lnTo>
                          <a:pt x="6271" y="12543"/>
                        </a:lnTo>
                        <a:lnTo>
                          <a:pt x="6263" y="12552"/>
                        </a:lnTo>
                        <a:lnTo>
                          <a:pt x="6255" y="12561"/>
                        </a:lnTo>
                        <a:lnTo>
                          <a:pt x="6244" y="12568"/>
                        </a:lnTo>
                        <a:lnTo>
                          <a:pt x="6234" y="12575"/>
                        </a:lnTo>
                        <a:lnTo>
                          <a:pt x="6222" y="12580"/>
                        </a:lnTo>
                        <a:lnTo>
                          <a:pt x="6211" y="12584"/>
                        </a:lnTo>
                        <a:lnTo>
                          <a:pt x="6198" y="12587"/>
                        </a:lnTo>
                        <a:lnTo>
                          <a:pt x="6186" y="12589"/>
                        </a:lnTo>
                        <a:lnTo>
                          <a:pt x="6172" y="12590"/>
                        </a:lnTo>
                        <a:lnTo>
                          <a:pt x="1277" y="12590"/>
                        </a:lnTo>
                        <a:lnTo>
                          <a:pt x="1263" y="12589"/>
                        </a:lnTo>
                        <a:lnTo>
                          <a:pt x="1251" y="12587"/>
                        </a:lnTo>
                        <a:lnTo>
                          <a:pt x="1238" y="12584"/>
                        </a:lnTo>
                        <a:lnTo>
                          <a:pt x="1227" y="12580"/>
                        </a:lnTo>
                        <a:lnTo>
                          <a:pt x="1215" y="12575"/>
                        </a:lnTo>
                        <a:lnTo>
                          <a:pt x="1205" y="12568"/>
                        </a:lnTo>
                        <a:lnTo>
                          <a:pt x="1194" y="12561"/>
                        </a:lnTo>
                        <a:lnTo>
                          <a:pt x="1186" y="12552"/>
                        </a:lnTo>
                        <a:lnTo>
                          <a:pt x="1178" y="12543"/>
                        </a:lnTo>
                        <a:lnTo>
                          <a:pt x="1169" y="12533"/>
                        </a:lnTo>
                        <a:lnTo>
                          <a:pt x="1163" y="12522"/>
                        </a:lnTo>
                        <a:lnTo>
                          <a:pt x="1158" y="12511"/>
                        </a:lnTo>
                        <a:lnTo>
                          <a:pt x="1154" y="12500"/>
                        </a:lnTo>
                        <a:lnTo>
                          <a:pt x="1150" y="12487"/>
                        </a:lnTo>
                        <a:lnTo>
                          <a:pt x="1148" y="12474"/>
                        </a:lnTo>
                        <a:lnTo>
                          <a:pt x="1147" y="12461"/>
                        </a:lnTo>
                        <a:lnTo>
                          <a:pt x="1147" y="12346"/>
                        </a:lnTo>
                        <a:lnTo>
                          <a:pt x="1148" y="12334"/>
                        </a:lnTo>
                        <a:lnTo>
                          <a:pt x="1150" y="12320"/>
                        </a:lnTo>
                        <a:lnTo>
                          <a:pt x="1154" y="12307"/>
                        </a:lnTo>
                        <a:lnTo>
                          <a:pt x="1158" y="12296"/>
                        </a:lnTo>
                        <a:lnTo>
                          <a:pt x="1163" y="12284"/>
                        </a:lnTo>
                        <a:lnTo>
                          <a:pt x="1169" y="12274"/>
                        </a:lnTo>
                        <a:lnTo>
                          <a:pt x="1178" y="12265"/>
                        </a:lnTo>
                        <a:lnTo>
                          <a:pt x="1186" y="12255"/>
                        </a:lnTo>
                        <a:lnTo>
                          <a:pt x="1194" y="12247"/>
                        </a:lnTo>
                        <a:lnTo>
                          <a:pt x="1205" y="12240"/>
                        </a:lnTo>
                        <a:lnTo>
                          <a:pt x="1215" y="12232"/>
                        </a:lnTo>
                        <a:lnTo>
                          <a:pt x="1227" y="12227"/>
                        </a:lnTo>
                        <a:lnTo>
                          <a:pt x="1238" y="12223"/>
                        </a:lnTo>
                        <a:lnTo>
                          <a:pt x="1251" y="12220"/>
                        </a:lnTo>
                        <a:lnTo>
                          <a:pt x="1263" y="12218"/>
                        </a:lnTo>
                        <a:lnTo>
                          <a:pt x="1277" y="12217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pPr defTabSz="914400">
                      <a:defRPr/>
                    </a:pPr>
                    <a:endParaRPr lang="zh-CN" altLang="zh-CN" sz="1000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50" name="矩形 49">
                    <a:extLst>
                      <a:ext uri="{FF2B5EF4-FFF2-40B4-BE49-F238E27FC236}">
                        <a16:creationId xmlns:a16="http://schemas.microsoft.com/office/drawing/2014/main" id="{F658F2D5-F88C-40ED-A031-B9B30D756D9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767904" y="4981965"/>
                    <a:ext cx="162056" cy="3134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16" tIns="45708" rIns="91416" bIns="45708" numCol="1" rtlCol="0" anchor="t" anchorCtr="0" compatLnSpc="1"/>
                  <a:lstStyle/>
                  <a:p>
                    <a:pPr defTabSz="914400">
                      <a:buClr>
                        <a:srgbClr val="CC9900"/>
                      </a:buClr>
                      <a:buFont typeface="Wingdings" panose="05000000000000000000" pitchFamily="2" charset="2"/>
                      <a:buChar char="n"/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1" name="组合 30">
                  <a:extLst>
                    <a:ext uri="{FF2B5EF4-FFF2-40B4-BE49-F238E27FC236}">
                      <a16:creationId xmlns:a16="http://schemas.microsoft.com/office/drawing/2014/main" id="{49953909-3F25-442D-9F1B-3E99D5B1A756}"/>
                    </a:ext>
                  </a:extLst>
                </p:cNvPr>
                <p:cNvGrpSpPr/>
                <p:nvPr/>
              </p:nvGrpSpPr>
              <p:grpSpPr>
                <a:xfrm>
                  <a:off x="2354979" y="5500833"/>
                  <a:ext cx="335102" cy="360365"/>
                  <a:chOff x="5060667" y="4967986"/>
                  <a:chExt cx="166524" cy="313414"/>
                </a:xfrm>
              </p:grpSpPr>
              <p:sp>
                <p:nvSpPr>
                  <p:cNvPr id="47" name="Freeform 151">
                    <a:extLst>
                      <a:ext uri="{FF2B5EF4-FFF2-40B4-BE49-F238E27FC236}">
                        <a16:creationId xmlns:a16="http://schemas.microsoft.com/office/drawing/2014/main" id="{6CD68DE0-E5E0-4C08-A320-6742C5A5DE18}"/>
                      </a:ext>
                    </a:extLst>
                  </p:cNvPr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5080042" y="4967986"/>
                    <a:ext cx="147149" cy="294967"/>
                  </a:xfrm>
                  <a:custGeom>
                    <a:avLst/>
                    <a:gdLst>
                      <a:gd name="T0" fmla="*/ 7285 w 7449"/>
                      <a:gd name="T1" fmla="*/ 81 h 16705"/>
                      <a:gd name="T2" fmla="*/ 7441 w 7449"/>
                      <a:gd name="T3" fmla="*/ 325 h 16705"/>
                      <a:gd name="T4" fmla="*/ 7400 w 7449"/>
                      <a:gd name="T5" fmla="*/ 16492 h 16705"/>
                      <a:gd name="T6" fmla="*/ 7183 w 7449"/>
                      <a:gd name="T7" fmla="*/ 16680 h 16705"/>
                      <a:gd name="T8" fmla="*/ 266 w 7449"/>
                      <a:gd name="T9" fmla="*/ 16680 h 16705"/>
                      <a:gd name="T10" fmla="*/ 49 w 7449"/>
                      <a:gd name="T11" fmla="*/ 16492 h 16705"/>
                      <a:gd name="T12" fmla="*/ 8 w 7449"/>
                      <a:gd name="T13" fmla="*/ 325 h 16705"/>
                      <a:gd name="T14" fmla="*/ 163 w 7449"/>
                      <a:gd name="T15" fmla="*/ 81 h 16705"/>
                      <a:gd name="T16" fmla="*/ 5939 w 7449"/>
                      <a:gd name="T17" fmla="*/ 1613 h 16705"/>
                      <a:gd name="T18" fmla="*/ 6201 w 7449"/>
                      <a:gd name="T19" fmla="*/ 1711 h 16705"/>
                      <a:gd name="T20" fmla="*/ 6328 w 7449"/>
                      <a:gd name="T21" fmla="*/ 1952 h 16705"/>
                      <a:gd name="T22" fmla="*/ 6263 w 7449"/>
                      <a:gd name="T23" fmla="*/ 3222 h 16705"/>
                      <a:gd name="T24" fmla="*/ 6036 w 7449"/>
                      <a:gd name="T25" fmla="*/ 3376 h 16705"/>
                      <a:gd name="T26" fmla="*/ 1341 w 7449"/>
                      <a:gd name="T27" fmla="*/ 3351 h 16705"/>
                      <a:gd name="T28" fmla="*/ 1150 w 7449"/>
                      <a:gd name="T29" fmla="*/ 3157 h 16705"/>
                      <a:gd name="T30" fmla="*/ 1137 w 7449"/>
                      <a:gd name="T31" fmla="*/ 1878 h 16705"/>
                      <a:gd name="T32" fmla="*/ 1307 w 7449"/>
                      <a:gd name="T33" fmla="*/ 1667 h 16705"/>
                      <a:gd name="T34" fmla="*/ 5979 w 7449"/>
                      <a:gd name="T35" fmla="*/ 3879 h 16705"/>
                      <a:gd name="T36" fmla="*/ 6228 w 7449"/>
                      <a:gd name="T37" fmla="*/ 4001 h 16705"/>
                      <a:gd name="T38" fmla="*/ 6330 w 7449"/>
                      <a:gd name="T39" fmla="*/ 4255 h 16705"/>
                      <a:gd name="T40" fmla="*/ 6240 w 7449"/>
                      <a:gd name="T41" fmla="*/ 5515 h 16705"/>
                      <a:gd name="T42" fmla="*/ 5999 w 7449"/>
                      <a:gd name="T43" fmla="*/ 5647 h 16705"/>
                      <a:gd name="T44" fmla="*/ 1307 w 7449"/>
                      <a:gd name="T45" fmla="*/ 5597 h 16705"/>
                      <a:gd name="T46" fmla="*/ 1137 w 7449"/>
                      <a:gd name="T47" fmla="*/ 5386 h 16705"/>
                      <a:gd name="T48" fmla="*/ 1150 w 7449"/>
                      <a:gd name="T49" fmla="*/ 4107 h 16705"/>
                      <a:gd name="T50" fmla="*/ 1341 w 7449"/>
                      <a:gd name="T51" fmla="*/ 3914 h 16705"/>
                      <a:gd name="T52" fmla="*/ 6018 w 7449"/>
                      <a:gd name="T53" fmla="*/ 6147 h 16705"/>
                      <a:gd name="T54" fmla="*/ 6252 w 7449"/>
                      <a:gd name="T55" fmla="*/ 6293 h 16705"/>
                      <a:gd name="T56" fmla="*/ 6329 w 7449"/>
                      <a:gd name="T57" fmla="*/ 7557 h 16705"/>
                      <a:gd name="T58" fmla="*/ 6215 w 7449"/>
                      <a:gd name="T59" fmla="*/ 7804 h 16705"/>
                      <a:gd name="T60" fmla="*/ 5959 w 7449"/>
                      <a:gd name="T61" fmla="*/ 7915 h 16705"/>
                      <a:gd name="T62" fmla="*/ 1277 w 7449"/>
                      <a:gd name="T63" fmla="*/ 7841 h 16705"/>
                      <a:gd name="T64" fmla="*/ 1128 w 7449"/>
                      <a:gd name="T65" fmla="*/ 7614 h 16705"/>
                      <a:gd name="T66" fmla="*/ 1166 w 7449"/>
                      <a:gd name="T67" fmla="*/ 6339 h 16705"/>
                      <a:gd name="T68" fmla="*/ 1376 w 7449"/>
                      <a:gd name="T69" fmla="*/ 6163 h 16705"/>
                      <a:gd name="T70" fmla="*/ 6055 w 7449"/>
                      <a:gd name="T71" fmla="*/ 8420 h 16705"/>
                      <a:gd name="T72" fmla="*/ 6272 w 7449"/>
                      <a:gd name="T73" fmla="*/ 8586 h 16705"/>
                      <a:gd name="T74" fmla="*/ 6325 w 7449"/>
                      <a:gd name="T75" fmla="*/ 9859 h 16705"/>
                      <a:gd name="T76" fmla="*/ 6187 w 7449"/>
                      <a:gd name="T77" fmla="*/ 10093 h 16705"/>
                      <a:gd name="T78" fmla="*/ 1510 w 7449"/>
                      <a:gd name="T79" fmla="*/ 10180 h 16705"/>
                      <a:gd name="T80" fmla="*/ 1248 w 7449"/>
                      <a:gd name="T81" fmla="*/ 10081 h 16705"/>
                      <a:gd name="T82" fmla="*/ 1121 w 7449"/>
                      <a:gd name="T83" fmla="*/ 9840 h 16705"/>
                      <a:gd name="T84" fmla="*/ 1186 w 7449"/>
                      <a:gd name="T85" fmla="*/ 8571 h 16705"/>
                      <a:gd name="T86" fmla="*/ 1413 w 7449"/>
                      <a:gd name="T87" fmla="*/ 8415 h 16705"/>
                      <a:gd name="T88" fmla="*/ 3942 w 7449"/>
                      <a:gd name="T89" fmla="*/ 14477 h 16705"/>
                      <a:gd name="T90" fmla="*/ 4188 w 7449"/>
                      <a:gd name="T91" fmla="*/ 14735 h 16705"/>
                      <a:gd name="T92" fmla="*/ 4196 w 7449"/>
                      <a:gd name="T93" fmla="*/ 15102 h 16705"/>
                      <a:gd name="T94" fmla="*/ 3964 w 7449"/>
                      <a:gd name="T95" fmla="*/ 15372 h 16705"/>
                      <a:gd name="T96" fmla="*/ 3599 w 7449"/>
                      <a:gd name="T97" fmla="*/ 15417 h 16705"/>
                      <a:gd name="T98" fmla="*/ 3308 w 7449"/>
                      <a:gd name="T99" fmla="*/ 15211 h 16705"/>
                      <a:gd name="T100" fmla="*/ 3228 w 7449"/>
                      <a:gd name="T101" fmla="*/ 14854 h 16705"/>
                      <a:gd name="T102" fmla="*/ 3406 w 7449"/>
                      <a:gd name="T103" fmla="*/ 14543 h 16705"/>
                      <a:gd name="T104" fmla="*/ 1277 w 7449"/>
                      <a:gd name="T105" fmla="*/ 12777 h 16705"/>
                      <a:gd name="T106" fmla="*/ 6299 w 7449"/>
                      <a:gd name="T107" fmla="*/ 12881 h 16705"/>
                      <a:gd name="T108" fmla="*/ 6222 w 7449"/>
                      <a:gd name="T109" fmla="*/ 13140 h 16705"/>
                      <a:gd name="T110" fmla="*/ 1169 w 7449"/>
                      <a:gd name="T111" fmla="*/ 13093 h 16705"/>
                      <a:gd name="T112" fmla="*/ 1186 w 7449"/>
                      <a:gd name="T113" fmla="*/ 12815 h 16705"/>
                      <a:gd name="T114" fmla="*/ 6234 w 7449"/>
                      <a:gd name="T115" fmla="*/ 12232 h 16705"/>
                      <a:gd name="T116" fmla="*/ 6295 w 7449"/>
                      <a:gd name="T117" fmla="*/ 12500 h 16705"/>
                      <a:gd name="T118" fmla="*/ 1263 w 7449"/>
                      <a:gd name="T119" fmla="*/ 12589 h 16705"/>
                      <a:gd name="T120" fmla="*/ 1147 w 7449"/>
                      <a:gd name="T121" fmla="*/ 12461 h 16705"/>
                      <a:gd name="T122" fmla="*/ 1251 w 7449"/>
                      <a:gd name="T123" fmla="*/ 12220 h 16705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7449"/>
                      <a:gd name="T187" fmla="*/ 0 h 16705"/>
                      <a:gd name="T188" fmla="*/ 7449 w 7449"/>
                      <a:gd name="T189" fmla="*/ 16705 h 16705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7449" h="16705">
                        <a:moveTo>
                          <a:pt x="406" y="0"/>
                        </a:moveTo>
                        <a:lnTo>
                          <a:pt x="7043" y="0"/>
                        </a:lnTo>
                        <a:lnTo>
                          <a:pt x="7064" y="1"/>
                        </a:lnTo>
                        <a:lnTo>
                          <a:pt x="7085" y="2"/>
                        </a:lnTo>
                        <a:lnTo>
                          <a:pt x="7104" y="5"/>
                        </a:lnTo>
                        <a:lnTo>
                          <a:pt x="7124" y="8"/>
                        </a:lnTo>
                        <a:lnTo>
                          <a:pt x="7144" y="13"/>
                        </a:lnTo>
                        <a:lnTo>
                          <a:pt x="7164" y="19"/>
                        </a:lnTo>
                        <a:lnTo>
                          <a:pt x="7183" y="25"/>
                        </a:lnTo>
                        <a:lnTo>
                          <a:pt x="7201" y="32"/>
                        </a:lnTo>
                        <a:lnTo>
                          <a:pt x="7218" y="41"/>
                        </a:lnTo>
                        <a:lnTo>
                          <a:pt x="7236" y="49"/>
                        </a:lnTo>
                        <a:lnTo>
                          <a:pt x="7253" y="60"/>
                        </a:lnTo>
                        <a:lnTo>
                          <a:pt x="7269" y="70"/>
                        </a:lnTo>
                        <a:lnTo>
                          <a:pt x="7285" y="81"/>
                        </a:lnTo>
                        <a:lnTo>
                          <a:pt x="7301" y="93"/>
                        </a:lnTo>
                        <a:lnTo>
                          <a:pt x="7315" y="105"/>
                        </a:lnTo>
                        <a:lnTo>
                          <a:pt x="7330" y="119"/>
                        </a:lnTo>
                        <a:lnTo>
                          <a:pt x="7344" y="134"/>
                        </a:lnTo>
                        <a:lnTo>
                          <a:pt x="7356" y="148"/>
                        </a:lnTo>
                        <a:lnTo>
                          <a:pt x="7368" y="164"/>
                        </a:lnTo>
                        <a:lnTo>
                          <a:pt x="7379" y="180"/>
                        </a:lnTo>
                        <a:lnTo>
                          <a:pt x="7389" y="196"/>
                        </a:lnTo>
                        <a:lnTo>
                          <a:pt x="7400" y="213"/>
                        </a:lnTo>
                        <a:lnTo>
                          <a:pt x="7408" y="231"/>
                        </a:lnTo>
                        <a:lnTo>
                          <a:pt x="7417" y="248"/>
                        </a:lnTo>
                        <a:lnTo>
                          <a:pt x="7424" y="266"/>
                        </a:lnTo>
                        <a:lnTo>
                          <a:pt x="7430" y="285"/>
                        </a:lnTo>
                        <a:lnTo>
                          <a:pt x="7436" y="305"/>
                        </a:lnTo>
                        <a:lnTo>
                          <a:pt x="7441" y="325"/>
                        </a:lnTo>
                        <a:lnTo>
                          <a:pt x="7444" y="345"/>
                        </a:lnTo>
                        <a:lnTo>
                          <a:pt x="7447" y="364"/>
                        </a:lnTo>
                        <a:lnTo>
                          <a:pt x="7448" y="385"/>
                        </a:lnTo>
                        <a:lnTo>
                          <a:pt x="7449" y="406"/>
                        </a:lnTo>
                        <a:lnTo>
                          <a:pt x="7449" y="16299"/>
                        </a:lnTo>
                        <a:lnTo>
                          <a:pt x="7448" y="16320"/>
                        </a:lnTo>
                        <a:lnTo>
                          <a:pt x="7447" y="16341"/>
                        </a:lnTo>
                        <a:lnTo>
                          <a:pt x="7444" y="16362"/>
                        </a:lnTo>
                        <a:lnTo>
                          <a:pt x="7441" y="16381"/>
                        </a:lnTo>
                        <a:lnTo>
                          <a:pt x="7436" y="16400"/>
                        </a:lnTo>
                        <a:lnTo>
                          <a:pt x="7430" y="16420"/>
                        </a:lnTo>
                        <a:lnTo>
                          <a:pt x="7424" y="16439"/>
                        </a:lnTo>
                        <a:lnTo>
                          <a:pt x="7417" y="16457"/>
                        </a:lnTo>
                        <a:lnTo>
                          <a:pt x="7408" y="16475"/>
                        </a:lnTo>
                        <a:lnTo>
                          <a:pt x="7400" y="16492"/>
                        </a:lnTo>
                        <a:lnTo>
                          <a:pt x="7389" y="16510"/>
                        </a:lnTo>
                        <a:lnTo>
                          <a:pt x="7379" y="16525"/>
                        </a:lnTo>
                        <a:lnTo>
                          <a:pt x="7368" y="16542"/>
                        </a:lnTo>
                        <a:lnTo>
                          <a:pt x="7356" y="16557"/>
                        </a:lnTo>
                        <a:lnTo>
                          <a:pt x="7344" y="16571"/>
                        </a:lnTo>
                        <a:lnTo>
                          <a:pt x="7330" y="16586"/>
                        </a:lnTo>
                        <a:lnTo>
                          <a:pt x="7315" y="16600"/>
                        </a:lnTo>
                        <a:lnTo>
                          <a:pt x="7301" y="16612"/>
                        </a:lnTo>
                        <a:lnTo>
                          <a:pt x="7285" y="16625"/>
                        </a:lnTo>
                        <a:lnTo>
                          <a:pt x="7269" y="16635"/>
                        </a:lnTo>
                        <a:lnTo>
                          <a:pt x="7253" y="16647"/>
                        </a:lnTo>
                        <a:lnTo>
                          <a:pt x="7236" y="16656"/>
                        </a:lnTo>
                        <a:lnTo>
                          <a:pt x="7218" y="16665"/>
                        </a:lnTo>
                        <a:lnTo>
                          <a:pt x="7201" y="16673"/>
                        </a:lnTo>
                        <a:lnTo>
                          <a:pt x="7183" y="16680"/>
                        </a:lnTo>
                        <a:lnTo>
                          <a:pt x="7164" y="16686"/>
                        </a:lnTo>
                        <a:lnTo>
                          <a:pt x="7144" y="16692"/>
                        </a:lnTo>
                        <a:lnTo>
                          <a:pt x="7124" y="16697"/>
                        </a:lnTo>
                        <a:lnTo>
                          <a:pt x="7104" y="16701"/>
                        </a:lnTo>
                        <a:lnTo>
                          <a:pt x="7085" y="16703"/>
                        </a:lnTo>
                        <a:lnTo>
                          <a:pt x="7064" y="16705"/>
                        </a:lnTo>
                        <a:lnTo>
                          <a:pt x="7043" y="16705"/>
                        </a:lnTo>
                        <a:lnTo>
                          <a:pt x="406" y="16705"/>
                        </a:lnTo>
                        <a:lnTo>
                          <a:pt x="385" y="16705"/>
                        </a:lnTo>
                        <a:lnTo>
                          <a:pt x="364" y="16703"/>
                        </a:lnTo>
                        <a:lnTo>
                          <a:pt x="345" y="16701"/>
                        </a:lnTo>
                        <a:lnTo>
                          <a:pt x="324" y="16697"/>
                        </a:lnTo>
                        <a:lnTo>
                          <a:pt x="305" y="16692"/>
                        </a:lnTo>
                        <a:lnTo>
                          <a:pt x="285" y="16686"/>
                        </a:lnTo>
                        <a:lnTo>
                          <a:pt x="266" y="16680"/>
                        </a:lnTo>
                        <a:lnTo>
                          <a:pt x="248" y="16673"/>
                        </a:lnTo>
                        <a:lnTo>
                          <a:pt x="230" y="16665"/>
                        </a:lnTo>
                        <a:lnTo>
                          <a:pt x="213" y="16656"/>
                        </a:lnTo>
                        <a:lnTo>
                          <a:pt x="195" y="16647"/>
                        </a:lnTo>
                        <a:lnTo>
                          <a:pt x="180" y="16635"/>
                        </a:lnTo>
                        <a:lnTo>
                          <a:pt x="163" y="16625"/>
                        </a:lnTo>
                        <a:lnTo>
                          <a:pt x="148" y="16612"/>
                        </a:lnTo>
                        <a:lnTo>
                          <a:pt x="134" y="16600"/>
                        </a:lnTo>
                        <a:lnTo>
                          <a:pt x="119" y="16586"/>
                        </a:lnTo>
                        <a:lnTo>
                          <a:pt x="105" y="16571"/>
                        </a:lnTo>
                        <a:lnTo>
                          <a:pt x="93" y="16557"/>
                        </a:lnTo>
                        <a:lnTo>
                          <a:pt x="80" y="16542"/>
                        </a:lnTo>
                        <a:lnTo>
                          <a:pt x="70" y="16525"/>
                        </a:lnTo>
                        <a:lnTo>
                          <a:pt x="58" y="16510"/>
                        </a:lnTo>
                        <a:lnTo>
                          <a:pt x="49" y="16492"/>
                        </a:lnTo>
                        <a:lnTo>
                          <a:pt x="40" y="16475"/>
                        </a:lnTo>
                        <a:lnTo>
                          <a:pt x="32" y="16457"/>
                        </a:lnTo>
                        <a:lnTo>
                          <a:pt x="25" y="16439"/>
                        </a:lnTo>
                        <a:lnTo>
                          <a:pt x="19" y="16420"/>
                        </a:lnTo>
                        <a:lnTo>
                          <a:pt x="13" y="16400"/>
                        </a:lnTo>
                        <a:lnTo>
                          <a:pt x="8" y="16381"/>
                        </a:lnTo>
                        <a:lnTo>
                          <a:pt x="4" y="16362"/>
                        </a:lnTo>
                        <a:lnTo>
                          <a:pt x="2" y="16341"/>
                        </a:lnTo>
                        <a:lnTo>
                          <a:pt x="0" y="16320"/>
                        </a:lnTo>
                        <a:lnTo>
                          <a:pt x="0" y="16299"/>
                        </a:lnTo>
                        <a:lnTo>
                          <a:pt x="0" y="406"/>
                        </a:lnTo>
                        <a:lnTo>
                          <a:pt x="0" y="385"/>
                        </a:lnTo>
                        <a:lnTo>
                          <a:pt x="2" y="364"/>
                        </a:lnTo>
                        <a:lnTo>
                          <a:pt x="4" y="345"/>
                        </a:lnTo>
                        <a:lnTo>
                          <a:pt x="8" y="325"/>
                        </a:lnTo>
                        <a:lnTo>
                          <a:pt x="13" y="305"/>
                        </a:lnTo>
                        <a:lnTo>
                          <a:pt x="19" y="285"/>
                        </a:lnTo>
                        <a:lnTo>
                          <a:pt x="25" y="266"/>
                        </a:lnTo>
                        <a:lnTo>
                          <a:pt x="32" y="248"/>
                        </a:lnTo>
                        <a:lnTo>
                          <a:pt x="40" y="231"/>
                        </a:lnTo>
                        <a:lnTo>
                          <a:pt x="49" y="213"/>
                        </a:lnTo>
                        <a:lnTo>
                          <a:pt x="58" y="196"/>
                        </a:lnTo>
                        <a:lnTo>
                          <a:pt x="70" y="180"/>
                        </a:lnTo>
                        <a:lnTo>
                          <a:pt x="80" y="164"/>
                        </a:lnTo>
                        <a:lnTo>
                          <a:pt x="93" y="148"/>
                        </a:lnTo>
                        <a:lnTo>
                          <a:pt x="105" y="134"/>
                        </a:lnTo>
                        <a:lnTo>
                          <a:pt x="119" y="119"/>
                        </a:lnTo>
                        <a:lnTo>
                          <a:pt x="134" y="105"/>
                        </a:lnTo>
                        <a:lnTo>
                          <a:pt x="148" y="93"/>
                        </a:lnTo>
                        <a:lnTo>
                          <a:pt x="163" y="81"/>
                        </a:lnTo>
                        <a:lnTo>
                          <a:pt x="180" y="70"/>
                        </a:lnTo>
                        <a:lnTo>
                          <a:pt x="195" y="60"/>
                        </a:lnTo>
                        <a:lnTo>
                          <a:pt x="213" y="49"/>
                        </a:lnTo>
                        <a:lnTo>
                          <a:pt x="230" y="41"/>
                        </a:lnTo>
                        <a:lnTo>
                          <a:pt x="248" y="32"/>
                        </a:lnTo>
                        <a:lnTo>
                          <a:pt x="266" y="25"/>
                        </a:lnTo>
                        <a:lnTo>
                          <a:pt x="285" y="19"/>
                        </a:lnTo>
                        <a:lnTo>
                          <a:pt x="305" y="13"/>
                        </a:lnTo>
                        <a:lnTo>
                          <a:pt x="324" y="8"/>
                        </a:lnTo>
                        <a:lnTo>
                          <a:pt x="345" y="5"/>
                        </a:lnTo>
                        <a:lnTo>
                          <a:pt x="364" y="2"/>
                        </a:lnTo>
                        <a:lnTo>
                          <a:pt x="385" y="1"/>
                        </a:lnTo>
                        <a:lnTo>
                          <a:pt x="406" y="0"/>
                        </a:lnTo>
                        <a:close/>
                        <a:moveTo>
                          <a:pt x="1510" y="1613"/>
                        </a:moveTo>
                        <a:lnTo>
                          <a:pt x="5939" y="1613"/>
                        </a:lnTo>
                        <a:lnTo>
                          <a:pt x="5959" y="1613"/>
                        </a:lnTo>
                        <a:lnTo>
                          <a:pt x="5979" y="1615"/>
                        </a:lnTo>
                        <a:lnTo>
                          <a:pt x="5999" y="1617"/>
                        </a:lnTo>
                        <a:lnTo>
                          <a:pt x="6018" y="1620"/>
                        </a:lnTo>
                        <a:lnTo>
                          <a:pt x="6036" y="1625"/>
                        </a:lnTo>
                        <a:lnTo>
                          <a:pt x="6055" y="1630"/>
                        </a:lnTo>
                        <a:lnTo>
                          <a:pt x="6073" y="1636"/>
                        </a:lnTo>
                        <a:lnTo>
                          <a:pt x="6091" y="1642"/>
                        </a:lnTo>
                        <a:lnTo>
                          <a:pt x="6108" y="1650"/>
                        </a:lnTo>
                        <a:lnTo>
                          <a:pt x="6125" y="1658"/>
                        </a:lnTo>
                        <a:lnTo>
                          <a:pt x="6141" y="1667"/>
                        </a:lnTo>
                        <a:lnTo>
                          <a:pt x="6158" y="1678"/>
                        </a:lnTo>
                        <a:lnTo>
                          <a:pt x="6172" y="1688"/>
                        </a:lnTo>
                        <a:lnTo>
                          <a:pt x="6187" y="1700"/>
                        </a:lnTo>
                        <a:lnTo>
                          <a:pt x="6201" y="1711"/>
                        </a:lnTo>
                        <a:lnTo>
                          <a:pt x="6215" y="1724"/>
                        </a:lnTo>
                        <a:lnTo>
                          <a:pt x="6228" y="1737"/>
                        </a:lnTo>
                        <a:lnTo>
                          <a:pt x="6240" y="1751"/>
                        </a:lnTo>
                        <a:lnTo>
                          <a:pt x="6252" y="1764"/>
                        </a:lnTo>
                        <a:lnTo>
                          <a:pt x="6263" y="1780"/>
                        </a:lnTo>
                        <a:lnTo>
                          <a:pt x="6272" y="1795"/>
                        </a:lnTo>
                        <a:lnTo>
                          <a:pt x="6282" y="1810"/>
                        </a:lnTo>
                        <a:lnTo>
                          <a:pt x="6291" y="1827"/>
                        </a:lnTo>
                        <a:lnTo>
                          <a:pt x="6299" y="1844"/>
                        </a:lnTo>
                        <a:lnTo>
                          <a:pt x="6306" y="1861"/>
                        </a:lnTo>
                        <a:lnTo>
                          <a:pt x="6312" y="1878"/>
                        </a:lnTo>
                        <a:lnTo>
                          <a:pt x="6317" y="1896"/>
                        </a:lnTo>
                        <a:lnTo>
                          <a:pt x="6321" y="1915"/>
                        </a:lnTo>
                        <a:lnTo>
                          <a:pt x="6325" y="1934"/>
                        </a:lnTo>
                        <a:lnTo>
                          <a:pt x="6328" y="1952"/>
                        </a:lnTo>
                        <a:lnTo>
                          <a:pt x="6329" y="1971"/>
                        </a:lnTo>
                        <a:lnTo>
                          <a:pt x="6330" y="1990"/>
                        </a:lnTo>
                        <a:lnTo>
                          <a:pt x="6330" y="3011"/>
                        </a:lnTo>
                        <a:lnTo>
                          <a:pt x="6329" y="3030"/>
                        </a:lnTo>
                        <a:lnTo>
                          <a:pt x="6328" y="3049"/>
                        </a:lnTo>
                        <a:lnTo>
                          <a:pt x="6325" y="3068"/>
                        </a:lnTo>
                        <a:lnTo>
                          <a:pt x="6321" y="3086"/>
                        </a:lnTo>
                        <a:lnTo>
                          <a:pt x="6317" y="3105"/>
                        </a:lnTo>
                        <a:lnTo>
                          <a:pt x="6312" y="3123"/>
                        </a:lnTo>
                        <a:lnTo>
                          <a:pt x="6306" y="3141"/>
                        </a:lnTo>
                        <a:lnTo>
                          <a:pt x="6299" y="3157"/>
                        </a:lnTo>
                        <a:lnTo>
                          <a:pt x="6291" y="3174"/>
                        </a:lnTo>
                        <a:lnTo>
                          <a:pt x="6282" y="3191"/>
                        </a:lnTo>
                        <a:lnTo>
                          <a:pt x="6272" y="3206"/>
                        </a:lnTo>
                        <a:lnTo>
                          <a:pt x="6263" y="3222"/>
                        </a:lnTo>
                        <a:lnTo>
                          <a:pt x="6252" y="3237"/>
                        </a:lnTo>
                        <a:lnTo>
                          <a:pt x="6240" y="3250"/>
                        </a:lnTo>
                        <a:lnTo>
                          <a:pt x="6228" y="3265"/>
                        </a:lnTo>
                        <a:lnTo>
                          <a:pt x="6215" y="3277"/>
                        </a:lnTo>
                        <a:lnTo>
                          <a:pt x="6201" y="3290"/>
                        </a:lnTo>
                        <a:lnTo>
                          <a:pt x="6187" y="3302"/>
                        </a:lnTo>
                        <a:lnTo>
                          <a:pt x="6172" y="3313"/>
                        </a:lnTo>
                        <a:lnTo>
                          <a:pt x="6158" y="3323"/>
                        </a:lnTo>
                        <a:lnTo>
                          <a:pt x="6141" y="3334"/>
                        </a:lnTo>
                        <a:lnTo>
                          <a:pt x="6125" y="3343"/>
                        </a:lnTo>
                        <a:lnTo>
                          <a:pt x="6108" y="3351"/>
                        </a:lnTo>
                        <a:lnTo>
                          <a:pt x="6091" y="3359"/>
                        </a:lnTo>
                        <a:lnTo>
                          <a:pt x="6073" y="3365"/>
                        </a:lnTo>
                        <a:lnTo>
                          <a:pt x="6055" y="3371"/>
                        </a:lnTo>
                        <a:lnTo>
                          <a:pt x="6036" y="3376"/>
                        </a:lnTo>
                        <a:lnTo>
                          <a:pt x="6018" y="3381"/>
                        </a:lnTo>
                        <a:lnTo>
                          <a:pt x="5999" y="3384"/>
                        </a:lnTo>
                        <a:lnTo>
                          <a:pt x="5979" y="3387"/>
                        </a:lnTo>
                        <a:lnTo>
                          <a:pt x="5959" y="3388"/>
                        </a:lnTo>
                        <a:lnTo>
                          <a:pt x="5939" y="3388"/>
                        </a:lnTo>
                        <a:lnTo>
                          <a:pt x="1510" y="3388"/>
                        </a:lnTo>
                        <a:lnTo>
                          <a:pt x="1490" y="3388"/>
                        </a:lnTo>
                        <a:lnTo>
                          <a:pt x="1470" y="3387"/>
                        </a:lnTo>
                        <a:lnTo>
                          <a:pt x="1450" y="3384"/>
                        </a:lnTo>
                        <a:lnTo>
                          <a:pt x="1431" y="3381"/>
                        </a:lnTo>
                        <a:lnTo>
                          <a:pt x="1413" y="3376"/>
                        </a:lnTo>
                        <a:lnTo>
                          <a:pt x="1394" y="3371"/>
                        </a:lnTo>
                        <a:lnTo>
                          <a:pt x="1376" y="3365"/>
                        </a:lnTo>
                        <a:lnTo>
                          <a:pt x="1358" y="3359"/>
                        </a:lnTo>
                        <a:lnTo>
                          <a:pt x="1341" y="3351"/>
                        </a:lnTo>
                        <a:lnTo>
                          <a:pt x="1324" y="3343"/>
                        </a:lnTo>
                        <a:lnTo>
                          <a:pt x="1307" y="3334"/>
                        </a:lnTo>
                        <a:lnTo>
                          <a:pt x="1291" y="3323"/>
                        </a:lnTo>
                        <a:lnTo>
                          <a:pt x="1277" y="3313"/>
                        </a:lnTo>
                        <a:lnTo>
                          <a:pt x="1262" y="3302"/>
                        </a:lnTo>
                        <a:lnTo>
                          <a:pt x="1248" y="3290"/>
                        </a:lnTo>
                        <a:lnTo>
                          <a:pt x="1234" y="3277"/>
                        </a:lnTo>
                        <a:lnTo>
                          <a:pt x="1221" y="3265"/>
                        </a:lnTo>
                        <a:lnTo>
                          <a:pt x="1209" y="3250"/>
                        </a:lnTo>
                        <a:lnTo>
                          <a:pt x="1197" y="3237"/>
                        </a:lnTo>
                        <a:lnTo>
                          <a:pt x="1186" y="3222"/>
                        </a:lnTo>
                        <a:lnTo>
                          <a:pt x="1176" y="3206"/>
                        </a:lnTo>
                        <a:lnTo>
                          <a:pt x="1166" y="3191"/>
                        </a:lnTo>
                        <a:lnTo>
                          <a:pt x="1158" y="3174"/>
                        </a:lnTo>
                        <a:lnTo>
                          <a:pt x="1150" y="3157"/>
                        </a:lnTo>
                        <a:lnTo>
                          <a:pt x="1143" y="3141"/>
                        </a:lnTo>
                        <a:lnTo>
                          <a:pt x="1137" y="3123"/>
                        </a:lnTo>
                        <a:lnTo>
                          <a:pt x="1132" y="3105"/>
                        </a:lnTo>
                        <a:lnTo>
                          <a:pt x="1128" y="3086"/>
                        </a:lnTo>
                        <a:lnTo>
                          <a:pt x="1123" y="3068"/>
                        </a:lnTo>
                        <a:lnTo>
                          <a:pt x="1121" y="3049"/>
                        </a:lnTo>
                        <a:lnTo>
                          <a:pt x="1120" y="3030"/>
                        </a:lnTo>
                        <a:lnTo>
                          <a:pt x="1119" y="3011"/>
                        </a:lnTo>
                        <a:lnTo>
                          <a:pt x="1119" y="1990"/>
                        </a:lnTo>
                        <a:lnTo>
                          <a:pt x="1120" y="1971"/>
                        </a:lnTo>
                        <a:lnTo>
                          <a:pt x="1121" y="1952"/>
                        </a:lnTo>
                        <a:lnTo>
                          <a:pt x="1123" y="1934"/>
                        </a:lnTo>
                        <a:lnTo>
                          <a:pt x="1128" y="1915"/>
                        </a:lnTo>
                        <a:lnTo>
                          <a:pt x="1132" y="1896"/>
                        </a:lnTo>
                        <a:lnTo>
                          <a:pt x="1137" y="1878"/>
                        </a:lnTo>
                        <a:lnTo>
                          <a:pt x="1143" y="1861"/>
                        </a:lnTo>
                        <a:lnTo>
                          <a:pt x="1150" y="1844"/>
                        </a:lnTo>
                        <a:lnTo>
                          <a:pt x="1158" y="1827"/>
                        </a:lnTo>
                        <a:lnTo>
                          <a:pt x="1166" y="1810"/>
                        </a:lnTo>
                        <a:lnTo>
                          <a:pt x="1176" y="1795"/>
                        </a:lnTo>
                        <a:lnTo>
                          <a:pt x="1186" y="1780"/>
                        </a:lnTo>
                        <a:lnTo>
                          <a:pt x="1197" y="1764"/>
                        </a:lnTo>
                        <a:lnTo>
                          <a:pt x="1209" y="1751"/>
                        </a:lnTo>
                        <a:lnTo>
                          <a:pt x="1221" y="1737"/>
                        </a:lnTo>
                        <a:lnTo>
                          <a:pt x="1234" y="1724"/>
                        </a:lnTo>
                        <a:lnTo>
                          <a:pt x="1248" y="1711"/>
                        </a:lnTo>
                        <a:lnTo>
                          <a:pt x="1262" y="1700"/>
                        </a:lnTo>
                        <a:lnTo>
                          <a:pt x="1277" y="1688"/>
                        </a:lnTo>
                        <a:lnTo>
                          <a:pt x="1291" y="1678"/>
                        </a:lnTo>
                        <a:lnTo>
                          <a:pt x="1307" y="1667"/>
                        </a:lnTo>
                        <a:lnTo>
                          <a:pt x="1324" y="1658"/>
                        </a:lnTo>
                        <a:lnTo>
                          <a:pt x="1341" y="1650"/>
                        </a:lnTo>
                        <a:lnTo>
                          <a:pt x="1358" y="1642"/>
                        </a:lnTo>
                        <a:lnTo>
                          <a:pt x="1376" y="1636"/>
                        </a:lnTo>
                        <a:lnTo>
                          <a:pt x="1394" y="1630"/>
                        </a:lnTo>
                        <a:lnTo>
                          <a:pt x="1413" y="1625"/>
                        </a:lnTo>
                        <a:lnTo>
                          <a:pt x="1431" y="1620"/>
                        </a:lnTo>
                        <a:lnTo>
                          <a:pt x="1450" y="1617"/>
                        </a:lnTo>
                        <a:lnTo>
                          <a:pt x="1470" y="1615"/>
                        </a:lnTo>
                        <a:lnTo>
                          <a:pt x="1490" y="1613"/>
                        </a:lnTo>
                        <a:lnTo>
                          <a:pt x="1510" y="1613"/>
                        </a:lnTo>
                        <a:close/>
                        <a:moveTo>
                          <a:pt x="1510" y="3877"/>
                        </a:moveTo>
                        <a:lnTo>
                          <a:pt x="5939" y="3877"/>
                        </a:lnTo>
                        <a:lnTo>
                          <a:pt x="5959" y="3877"/>
                        </a:lnTo>
                        <a:lnTo>
                          <a:pt x="5979" y="3879"/>
                        </a:lnTo>
                        <a:lnTo>
                          <a:pt x="5999" y="3881"/>
                        </a:lnTo>
                        <a:lnTo>
                          <a:pt x="6018" y="3884"/>
                        </a:lnTo>
                        <a:lnTo>
                          <a:pt x="6036" y="3888"/>
                        </a:lnTo>
                        <a:lnTo>
                          <a:pt x="6055" y="3893"/>
                        </a:lnTo>
                        <a:lnTo>
                          <a:pt x="6073" y="3900"/>
                        </a:lnTo>
                        <a:lnTo>
                          <a:pt x="6091" y="3906"/>
                        </a:lnTo>
                        <a:lnTo>
                          <a:pt x="6108" y="3914"/>
                        </a:lnTo>
                        <a:lnTo>
                          <a:pt x="6125" y="3923"/>
                        </a:lnTo>
                        <a:lnTo>
                          <a:pt x="6141" y="3931"/>
                        </a:lnTo>
                        <a:lnTo>
                          <a:pt x="6158" y="3941"/>
                        </a:lnTo>
                        <a:lnTo>
                          <a:pt x="6172" y="3952"/>
                        </a:lnTo>
                        <a:lnTo>
                          <a:pt x="6187" y="3963"/>
                        </a:lnTo>
                        <a:lnTo>
                          <a:pt x="6201" y="3975"/>
                        </a:lnTo>
                        <a:lnTo>
                          <a:pt x="6215" y="3987"/>
                        </a:lnTo>
                        <a:lnTo>
                          <a:pt x="6228" y="4001"/>
                        </a:lnTo>
                        <a:lnTo>
                          <a:pt x="6240" y="4014"/>
                        </a:lnTo>
                        <a:lnTo>
                          <a:pt x="6252" y="4029"/>
                        </a:lnTo>
                        <a:lnTo>
                          <a:pt x="6263" y="4044"/>
                        </a:lnTo>
                        <a:lnTo>
                          <a:pt x="6272" y="4058"/>
                        </a:lnTo>
                        <a:lnTo>
                          <a:pt x="6282" y="4075"/>
                        </a:lnTo>
                        <a:lnTo>
                          <a:pt x="6291" y="4091"/>
                        </a:lnTo>
                        <a:lnTo>
                          <a:pt x="6299" y="4107"/>
                        </a:lnTo>
                        <a:lnTo>
                          <a:pt x="6306" y="4125"/>
                        </a:lnTo>
                        <a:lnTo>
                          <a:pt x="6312" y="4142"/>
                        </a:lnTo>
                        <a:lnTo>
                          <a:pt x="6317" y="4160"/>
                        </a:lnTo>
                        <a:lnTo>
                          <a:pt x="6321" y="4178"/>
                        </a:lnTo>
                        <a:lnTo>
                          <a:pt x="6325" y="4197"/>
                        </a:lnTo>
                        <a:lnTo>
                          <a:pt x="6328" y="4216"/>
                        </a:lnTo>
                        <a:lnTo>
                          <a:pt x="6329" y="4235"/>
                        </a:lnTo>
                        <a:lnTo>
                          <a:pt x="6330" y="4255"/>
                        </a:lnTo>
                        <a:lnTo>
                          <a:pt x="6330" y="5275"/>
                        </a:lnTo>
                        <a:lnTo>
                          <a:pt x="6329" y="5293"/>
                        </a:lnTo>
                        <a:lnTo>
                          <a:pt x="6328" y="5313"/>
                        </a:lnTo>
                        <a:lnTo>
                          <a:pt x="6325" y="5332"/>
                        </a:lnTo>
                        <a:lnTo>
                          <a:pt x="6321" y="5350"/>
                        </a:lnTo>
                        <a:lnTo>
                          <a:pt x="6317" y="5369"/>
                        </a:lnTo>
                        <a:lnTo>
                          <a:pt x="6312" y="5386"/>
                        </a:lnTo>
                        <a:lnTo>
                          <a:pt x="6306" y="5404"/>
                        </a:lnTo>
                        <a:lnTo>
                          <a:pt x="6299" y="5421"/>
                        </a:lnTo>
                        <a:lnTo>
                          <a:pt x="6291" y="5437"/>
                        </a:lnTo>
                        <a:lnTo>
                          <a:pt x="6282" y="5454"/>
                        </a:lnTo>
                        <a:lnTo>
                          <a:pt x="6272" y="5470"/>
                        </a:lnTo>
                        <a:lnTo>
                          <a:pt x="6263" y="5486"/>
                        </a:lnTo>
                        <a:lnTo>
                          <a:pt x="6252" y="5500"/>
                        </a:lnTo>
                        <a:lnTo>
                          <a:pt x="6240" y="5515"/>
                        </a:lnTo>
                        <a:lnTo>
                          <a:pt x="6228" y="5528"/>
                        </a:lnTo>
                        <a:lnTo>
                          <a:pt x="6215" y="5541"/>
                        </a:lnTo>
                        <a:lnTo>
                          <a:pt x="6201" y="5553"/>
                        </a:lnTo>
                        <a:lnTo>
                          <a:pt x="6187" y="5566"/>
                        </a:lnTo>
                        <a:lnTo>
                          <a:pt x="6172" y="5576"/>
                        </a:lnTo>
                        <a:lnTo>
                          <a:pt x="6158" y="5588"/>
                        </a:lnTo>
                        <a:lnTo>
                          <a:pt x="6141" y="5597"/>
                        </a:lnTo>
                        <a:lnTo>
                          <a:pt x="6125" y="5607"/>
                        </a:lnTo>
                        <a:lnTo>
                          <a:pt x="6108" y="5615"/>
                        </a:lnTo>
                        <a:lnTo>
                          <a:pt x="6091" y="5622"/>
                        </a:lnTo>
                        <a:lnTo>
                          <a:pt x="6073" y="5630"/>
                        </a:lnTo>
                        <a:lnTo>
                          <a:pt x="6055" y="5635"/>
                        </a:lnTo>
                        <a:lnTo>
                          <a:pt x="6036" y="5640"/>
                        </a:lnTo>
                        <a:lnTo>
                          <a:pt x="6018" y="5644"/>
                        </a:lnTo>
                        <a:lnTo>
                          <a:pt x="5999" y="5647"/>
                        </a:lnTo>
                        <a:lnTo>
                          <a:pt x="5979" y="5650"/>
                        </a:lnTo>
                        <a:lnTo>
                          <a:pt x="5959" y="5652"/>
                        </a:lnTo>
                        <a:lnTo>
                          <a:pt x="5939" y="5653"/>
                        </a:lnTo>
                        <a:lnTo>
                          <a:pt x="1510" y="5653"/>
                        </a:lnTo>
                        <a:lnTo>
                          <a:pt x="1490" y="5652"/>
                        </a:lnTo>
                        <a:lnTo>
                          <a:pt x="1470" y="5650"/>
                        </a:lnTo>
                        <a:lnTo>
                          <a:pt x="1450" y="5647"/>
                        </a:lnTo>
                        <a:lnTo>
                          <a:pt x="1431" y="5644"/>
                        </a:lnTo>
                        <a:lnTo>
                          <a:pt x="1413" y="5640"/>
                        </a:lnTo>
                        <a:lnTo>
                          <a:pt x="1394" y="5635"/>
                        </a:lnTo>
                        <a:lnTo>
                          <a:pt x="1376" y="5630"/>
                        </a:lnTo>
                        <a:lnTo>
                          <a:pt x="1358" y="5622"/>
                        </a:lnTo>
                        <a:lnTo>
                          <a:pt x="1341" y="5615"/>
                        </a:lnTo>
                        <a:lnTo>
                          <a:pt x="1324" y="5607"/>
                        </a:lnTo>
                        <a:lnTo>
                          <a:pt x="1307" y="5597"/>
                        </a:lnTo>
                        <a:lnTo>
                          <a:pt x="1291" y="5588"/>
                        </a:lnTo>
                        <a:lnTo>
                          <a:pt x="1277" y="5576"/>
                        </a:lnTo>
                        <a:lnTo>
                          <a:pt x="1262" y="5566"/>
                        </a:lnTo>
                        <a:lnTo>
                          <a:pt x="1248" y="5553"/>
                        </a:lnTo>
                        <a:lnTo>
                          <a:pt x="1234" y="5541"/>
                        </a:lnTo>
                        <a:lnTo>
                          <a:pt x="1221" y="5528"/>
                        </a:lnTo>
                        <a:lnTo>
                          <a:pt x="1209" y="5515"/>
                        </a:lnTo>
                        <a:lnTo>
                          <a:pt x="1197" y="5500"/>
                        </a:lnTo>
                        <a:lnTo>
                          <a:pt x="1186" y="5486"/>
                        </a:lnTo>
                        <a:lnTo>
                          <a:pt x="1176" y="5470"/>
                        </a:lnTo>
                        <a:lnTo>
                          <a:pt x="1166" y="5454"/>
                        </a:lnTo>
                        <a:lnTo>
                          <a:pt x="1158" y="5437"/>
                        </a:lnTo>
                        <a:lnTo>
                          <a:pt x="1150" y="5421"/>
                        </a:lnTo>
                        <a:lnTo>
                          <a:pt x="1143" y="5404"/>
                        </a:lnTo>
                        <a:lnTo>
                          <a:pt x="1137" y="5386"/>
                        </a:lnTo>
                        <a:lnTo>
                          <a:pt x="1132" y="5369"/>
                        </a:lnTo>
                        <a:lnTo>
                          <a:pt x="1128" y="5350"/>
                        </a:lnTo>
                        <a:lnTo>
                          <a:pt x="1123" y="5332"/>
                        </a:lnTo>
                        <a:lnTo>
                          <a:pt x="1121" y="5313"/>
                        </a:lnTo>
                        <a:lnTo>
                          <a:pt x="1120" y="5293"/>
                        </a:lnTo>
                        <a:lnTo>
                          <a:pt x="1119" y="5275"/>
                        </a:lnTo>
                        <a:lnTo>
                          <a:pt x="1119" y="4255"/>
                        </a:lnTo>
                        <a:lnTo>
                          <a:pt x="1120" y="4235"/>
                        </a:lnTo>
                        <a:lnTo>
                          <a:pt x="1121" y="4216"/>
                        </a:lnTo>
                        <a:lnTo>
                          <a:pt x="1123" y="4197"/>
                        </a:lnTo>
                        <a:lnTo>
                          <a:pt x="1128" y="4178"/>
                        </a:lnTo>
                        <a:lnTo>
                          <a:pt x="1132" y="4160"/>
                        </a:lnTo>
                        <a:lnTo>
                          <a:pt x="1137" y="4142"/>
                        </a:lnTo>
                        <a:lnTo>
                          <a:pt x="1143" y="4125"/>
                        </a:lnTo>
                        <a:lnTo>
                          <a:pt x="1150" y="4107"/>
                        </a:lnTo>
                        <a:lnTo>
                          <a:pt x="1158" y="4091"/>
                        </a:lnTo>
                        <a:lnTo>
                          <a:pt x="1166" y="4075"/>
                        </a:lnTo>
                        <a:lnTo>
                          <a:pt x="1176" y="4058"/>
                        </a:lnTo>
                        <a:lnTo>
                          <a:pt x="1186" y="4044"/>
                        </a:lnTo>
                        <a:lnTo>
                          <a:pt x="1197" y="4029"/>
                        </a:lnTo>
                        <a:lnTo>
                          <a:pt x="1209" y="4014"/>
                        </a:lnTo>
                        <a:lnTo>
                          <a:pt x="1221" y="4001"/>
                        </a:lnTo>
                        <a:lnTo>
                          <a:pt x="1234" y="3987"/>
                        </a:lnTo>
                        <a:lnTo>
                          <a:pt x="1248" y="3975"/>
                        </a:lnTo>
                        <a:lnTo>
                          <a:pt x="1262" y="3963"/>
                        </a:lnTo>
                        <a:lnTo>
                          <a:pt x="1277" y="3952"/>
                        </a:lnTo>
                        <a:lnTo>
                          <a:pt x="1291" y="3941"/>
                        </a:lnTo>
                        <a:lnTo>
                          <a:pt x="1307" y="3931"/>
                        </a:lnTo>
                        <a:lnTo>
                          <a:pt x="1324" y="3923"/>
                        </a:lnTo>
                        <a:lnTo>
                          <a:pt x="1341" y="3914"/>
                        </a:lnTo>
                        <a:lnTo>
                          <a:pt x="1358" y="3906"/>
                        </a:lnTo>
                        <a:lnTo>
                          <a:pt x="1376" y="3900"/>
                        </a:lnTo>
                        <a:lnTo>
                          <a:pt x="1394" y="3893"/>
                        </a:lnTo>
                        <a:lnTo>
                          <a:pt x="1413" y="3888"/>
                        </a:lnTo>
                        <a:lnTo>
                          <a:pt x="1431" y="3884"/>
                        </a:lnTo>
                        <a:lnTo>
                          <a:pt x="1450" y="3881"/>
                        </a:lnTo>
                        <a:lnTo>
                          <a:pt x="1470" y="3879"/>
                        </a:lnTo>
                        <a:lnTo>
                          <a:pt x="1490" y="3877"/>
                        </a:lnTo>
                        <a:lnTo>
                          <a:pt x="1510" y="3877"/>
                        </a:lnTo>
                        <a:close/>
                        <a:moveTo>
                          <a:pt x="1510" y="6140"/>
                        </a:moveTo>
                        <a:lnTo>
                          <a:pt x="5939" y="6140"/>
                        </a:lnTo>
                        <a:lnTo>
                          <a:pt x="5959" y="6140"/>
                        </a:lnTo>
                        <a:lnTo>
                          <a:pt x="5979" y="6142"/>
                        </a:lnTo>
                        <a:lnTo>
                          <a:pt x="5999" y="6144"/>
                        </a:lnTo>
                        <a:lnTo>
                          <a:pt x="6018" y="6147"/>
                        </a:lnTo>
                        <a:lnTo>
                          <a:pt x="6036" y="6152"/>
                        </a:lnTo>
                        <a:lnTo>
                          <a:pt x="6055" y="6157"/>
                        </a:lnTo>
                        <a:lnTo>
                          <a:pt x="6073" y="6163"/>
                        </a:lnTo>
                        <a:lnTo>
                          <a:pt x="6091" y="6169"/>
                        </a:lnTo>
                        <a:lnTo>
                          <a:pt x="6108" y="6178"/>
                        </a:lnTo>
                        <a:lnTo>
                          <a:pt x="6125" y="6186"/>
                        </a:lnTo>
                        <a:lnTo>
                          <a:pt x="6141" y="6194"/>
                        </a:lnTo>
                        <a:lnTo>
                          <a:pt x="6158" y="6205"/>
                        </a:lnTo>
                        <a:lnTo>
                          <a:pt x="6172" y="6215"/>
                        </a:lnTo>
                        <a:lnTo>
                          <a:pt x="6187" y="6227"/>
                        </a:lnTo>
                        <a:lnTo>
                          <a:pt x="6201" y="6238"/>
                        </a:lnTo>
                        <a:lnTo>
                          <a:pt x="6215" y="6251"/>
                        </a:lnTo>
                        <a:lnTo>
                          <a:pt x="6228" y="6264"/>
                        </a:lnTo>
                        <a:lnTo>
                          <a:pt x="6240" y="6278"/>
                        </a:lnTo>
                        <a:lnTo>
                          <a:pt x="6252" y="6293"/>
                        </a:lnTo>
                        <a:lnTo>
                          <a:pt x="6263" y="6307"/>
                        </a:lnTo>
                        <a:lnTo>
                          <a:pt x="6272" y="6322"/>
                        </a:lnTo>
                        <a:lnTo>
                          <a:pt x="6282" y="6339"/>
                        </a:lnTo>
                        <a:lnTo>
                          <a:pt x="6291" y="6354"/>
                        </a:lnTo>
                        <a:lnTo>
                          <a:pt x="6299" y="6371"/>
                        </a:lnTo>
                        <a:lnTo>
                          <a:pt x="6306" y="6389"/>
                        </a:lnTo>
                        <a:lnTo>
                          <a:pt x="6312" y="6405"/>
                        </a:lnTo>
                        <a:lnTo>
                          <a:pt x="6317" y="6424"/>
                        </a:lnTo>
                        <a:lnTo>
                          <a:pt x="6321" y="6442"/>
                        </a:lnTo>
                        <a:lnTo>
                          <a:pt x="6325" y="6461"/>
                        </a:lnTo>
                        <a:lnTo>
                          <a:pt x="6328" y="6479"/>
                        </a:lnTo>
                        <a:lnTo>
                          <a:pt x="6329" y="6498"/>
                        </a:lnTo>
                        <a:lnTo>
                          <a:pt x="6330" y="6518"/>
                        </a:lnTo>
                        <a:lnTo>
                          <a:pt x="6330" y="7538"/>
                        </a:lnTo>
                        <a:lnTo>
                          <a:pt x="6329" y="7557"/>
                        </a:lnTo>
                        <a:lnTo>
                          <a:pt x="6328" y="7577"/>
                        </a:lnTo>
                        <a:lnTo>
                          <a:pt x="6325" y="7596"/>
                        </a:lnTo>
                        <a:lnTo>
                          <a:pt x="6321" y="7614"/>
                        </a:lnTo>
                        <a:lnTo>
                          <a:pt x="6317" y="7632"/>
                        </a:lnTo>
                        <a:lnTo>
                          <a:pt x="6312" y="7650"/>
                        </a:lnTo>
                        <a:lnTo>
                          <a:pt x="6306" y="7668"/>
                        </a:lnTo>
                        <a:lnTo>
                          <a:pt x="6299" y="7684"/>
                        </a:lnTo>
                        <a:lnTo>
                          <a:pt x="6291" y="7701"/>
                        </a:lnTo>
                        <a:lnTo>
                          <a:pt x="6282" y="7718"/>
                        </a:lnTo>
                        <a:lnTo>
                          <a:pt x="6272" y="7733"/>
                        </a:lnTo>
                        <a:lnTo>
                          <a:pt x="6263" y="7749"/>
                        </a:lnTo>
                        <a:lnTo>
                          <a:pt x="6252" y="7764"/>
                        </a:lnTo>
                        <a:lnTo>
                          <a:pt x="6240" y="7778"/>
                        </a:lnTo>
                        <a:lnTo>
                          <a:pt x="6228" y="7792"/>
                        </a:lnTo>
                        <a:lnTo>
                          <a:pt x="6215" y="7804"/>
                        </a:lnTo>
                        <a:lnTo>
                          <a:pt x="6201" y="7817"/>
                        </a:lnTo>
                        <a:lnTo>
                          <a:pt x="6187" y="7829"/>
                        </a:lnTo>
                        <a:lnTo>
                          <a:pt x="6172" y="7841"/>
                        </a:lnTo>
                        <a:lnTo>
                          <a:pt x="6158" y="7851"/>
                        </a:lnTo>
                        <a:lnTo>
                          <a:pt x="6141" y="7861"/>
                        </a:lnTo>
                        <a:lnTo>
                          <a:pt x="6125" y="7870"/>
                        </a:lnTo>
                        <a:lnTo>
                          <a:pt x="6108" y="7878"/>
                        </a:lnTo>
                        <a:lnTo>
                          <a:pt x="6091" y="7886"/>
                        </a:lnTo>
                        <a:lnTo>
                          <a:pt x="6073" y="7893"/>
                        </a:lnTo>
                        <a:lnTo>
                          <a:pt x="6055" y="7898"/>
                        </a:lnTo>
                        <a:lnTo>
                          <a:pt x="6036" y="7904"/>
                        </a:lnTo>
                        <a:lnTo>
                          <a:pt x="6018" y="7908"/>
                        </a:lnTo>
                        <a:lnTo>
                          <a:pt x="5999" y="7912"/>
                        </a:lnTo>
                        <a:lnTo>
                          <a:pt x="5979" y="7914"/>
                        </a:lnTo>
                        <a:lnTo>
                          <a:pt x="5959" y="7915"/>
                        </a:lnTo>
                        <a:lnTo>
                          <a:pt x="5939" y="7916"/>
                        </a:lnTo>
                        <a:lnTo>
                          <a:pt x="1510" y="7916"/>
                        </a:lnTo>
                        <a:lnTo>
                          <a:pt x="1490" y="7915"/>
                        </a:lnTo>
                        <a:lnTo>
                          <a:pt x="1470" y="7914"/>
                        </a:lnTo>
                        <a:lnTo>
                          <a:pt x="1450" y="7912"/>
                        </a:lnTo>
                        <a:lnTo>
                          <a:pt x="1431" y="7908"/>
                        </a:lnTo>
                        <a:lnTo>
                          <a:pt x="1413" y="7904"/>
                        </a:lnTo>
                        <a:lnTo>
                          <a:pt x="1394" y="7898"/>
                        </a:lnTo>
                        <a:lnTo>
                          <a:pt x="1376" y="7893"/>
                        </a:lnTo>
                        <a:lnTo>
                          <a:pt x="1358" y="7886"/>
                        </a:lnTo>
                        <a:lnTo>
                          <a:pt x="1341" y="7878"/>
                        </a:lnTo>
                        <a:lnTo>
                          <a:pt x="1324" y="7870"/>
                        </a:lnTo>
                        <a:lnTo>
                          <a:pt x="1307" y="7861"/>
                        </a:lnTo>
                        <a:lnTo>
                          <a:pt x="1291" y="7851"/>
                        </a:lnTo>
                        <a:lnTo>
                          <a:pt x="1277" y="7841"/>
                        </a:lnTo>
                        <a:lnTo>
                          <a:pt x="1262" y="7829"/>
                        </a:lnTo>
                        <a:lnTo>
                          <a:pt x="1248" y="7817"/>
                        </a:lnTo>
                        <a:lnTo>
                          <a:pt x="1234" y="7804"/>
                        </a:lnTo>
                        <a:lnTo>
                          <a:pt x="1221" y="7792"/>
                        </a:lnTo>
                        <a:lnTo>
                          <a:pt x="1209" y="7778"/>
                        </a:lnTo>
                        <a:lnTo>
                          <a:pt x="1197" y="7764"/>
                        </a:lnTo>
                        <a:lnTo>
                          <a:pt x="1186" y="7749"/>
                        </a:lnTo>
                        <a:lnTo>
                          <a:pt x="1176" y="7733"/>
                        </a:lnTo>
                        <a:lnTo>
                          <a:pt x="1166" y="7718"/>
                        </a:lnTo>
                        <a:lnTo>
                          <a:pt x="1158" y="7701"/>
                        </a:lnTo>
                        <a:lnTo>
                          <a:pt x="1150" y="7684"/>
                        </a:lnTo>
                        <a:lnTo>
                          <a:pt x="1143" y="7668"/>
                        </a:lnTo>
                        <a:lnTo>
                          <a:pt x="1137" y="7650"/>
                        </a:lnTo>
                        <a:lnTo>
                          <a:pt x="1132" y="7632"/>
                        </a:lnTo>
                        <a:lnTo>
                          <a:pt x="1128" y="7614"/>
                        </a:lnTo>
                        <a:lnTo>
                          <a:pt x="1123" y="7596"/>
                        </a:lnTo>
                        <a:lnTo>
                          <a:pt x="1121" y="7577"/>
                        </a:lnTo>
                        <a:lnTo>
                          <a:pt x="1120" y="7557"/>
                        </a:lnTo>
                        <a:lnTo>
                          <a:pt x="1119" y="7538"/>
                        </a:lnTo>
                        <a:lnTo>
                          <a:pt x="1119" y="6518"/>
                        </a:lnTo>
                        <a:lnTo>
                          <a:pt x="1120" y="6498"/>
                        </a:lnTo>
                        <a:lnTo>
                          <a:pt x="1121" y="6479"/>
                        </a:lnTo>
                        <a:lnTo>
                          <a:pt x="1123" y="6461"/>
                        </a:lnTo>
                        <a:lnTo>
                          <a:pt x="1128" y="6442"/>
                        </a:lnTo>
                        <a:lnTo>
                          <a:pt x="1132" y="6424"/>
                        </a:lnTo>
                        <a:lnTo>
                          <a:pt x="1137" y="6405"/>
                        </a:lnTo>
                        <a:lnTo>
                          <a:pt x="1143" y="6389"/>
                        </a:lnTo>
                        <a:lnTo>
                          <a:pt x="1150" y="6371"/>
                        </a:lnTo>
                        <a:lnTo>
                          <a:pt x="1158" y="6354"/>
                        </a:lnTo>
                        <a:lnTo>
                          <a:pt x="1166" y="6339"/>
                        </a:lnTo>
                        <a:lnTo>
                          <a:pt x="1176" y="6322"/>
                        </a:lnTo>
                        <a:lnTo>
                          <a:pt x="1186" y="6307"/>
                        </a:lnTo>
                        <a:lnTo>
                          <a:pt x="1197" y="6293"/>
                        </a:lnTo>
                        <a:lnTo>
                          <a:pt x="1209" y="6278"/>
                        </a:lnTo>
                        <a:lnTo>
                          <a:pt x="1221" y="6264"/>
                        </a:lnTo>
                        <a:lnTo>
                          <a:pt x="1234" y="6251"/>
                        </a:lnTo>
                        <a:lnTo>
                          <a:pt x="1248" y="6238"/>
                        </a:lnTo>
                        <a:lnTo>
                          <a:pt x="1262" y="6227"/>
                        </a:lnTo>
                        <a:lnTo>
                          <a:pt x="1277" y="6215"/>
                        </a:lnTo>
                        <a:lnTo>
                          <a:pt x="1291" y="6205"/>
                        </a:lnTo>
                        <a:lnTo>
                          <a:pt x="1307" y="6194"/>
                        </a:lnTo>
                        <a:lnTo>
                          <a:pt x="1324" y="6186"/>
                        </a:lnTo>
                        <a:lnTo>
                          <a:pt x="1341" y="6178"/>
                        </a:lnTo>
                        <a:lnTo>
                          <a:pt x="1358" y="6169"/>
                        </a:lnTo>
                        <a:lnTo>
                          <a:pt x="1376" y="6163"/>
                        </a:lnTo>
                        <a:lnTo>
                          <a:pt x="1394" y="6157"/>
                        </a:lnTo>
                        <a:lnTo>
                          <a:pt x="1413" y="6152"/>
                        </a:lnTo>
                        <a:lnTo>
                          <a:pt x="1431" y="6147"/>
                        </a:lnTo>
                        <a:lnTo>
                          <a:pt x="1450" y="6144"/>
                        </a:lnTo>
                        <a:lnTo>
                          <a:pt x="1470" y="6142"/>
                        </a:lnTo>
                        <a:lnTo>
                          <a:pt x="1490" y="6140"/>
                        </a:lnTo>
                        <a:lnTo>
                          <a:pt x="1510" y="6140"/>
                        </a:lnTo>
                        <a:close/>
                        <a:moveTo>
                          <a:pt x="1510" y="8404"/>
                        </a:moveTo>
                        <a:lnTo>
                          <a:pt x="5939" y="8404"/>
                        </a:lnTo>
                        <a:lnTo>
                          <a:pt x="5959" y="8404"/>
                        </a:lnTo>
                        <a:lnTo>
                          <a:pt x="5979" y="8406"/>
                        </a:lnTo>
                        <a:lnTo>
                          <a:pt x="5999" y="8408"/>
                        </a:lnTo>
                        <a:lnTo>
                          <a:pt x="6018" y="8411"/>
                        </a:lnTo>
                        <a:lnTo>
                          <a:pt x="6036" y="8415"/>
                        </a:lnTo>
                        <a:lnTo>
                          <a:pt x="6055" y="8420"/>
                        </a:lnTo>
                        <a:lnTo>
                          <a:pt x="6073" y="8427"/>
                        </a:lnTo>
                        <a:lnTo>
                          <a:pt x="6091" y="8433"/>
                        </a:lnTo>
                        <a:lnTo>
                          <a:pt x="6108" y="8441"/>
                        </a:lnTo>
                        <a:lnTo>
                          <a:pt x="6125" y="8450"/>
                        </a:lnTo>
                        <a:lnTo>
                          <a:pt x="6141" y="8459"/>
                        </a:lnTo>
                        <a:lnTo>
                          <a:pt x="6158" y="8468"/>
                        </a:lnTo>
                        <a:lnTo>
                          <a:pt x="6172" y="8479"/>
                        </a:lnTo>
                        <a:lnTo>
                          <a:pt x="6187" y="8490"/>
                        </a:lnTo>
                        <a:lnTo>
                          <a:pt x="6201" y="8502"/>
                        </a:lnTo>
                        <a:lnTo>
                          <a:pt x="6215" y="8514"/>
                        </a:lnTo>
                        <a:lnTo>
                          <a:pt x="6228" y="8528"/>
                        </a:lnTo>
                        <a:lnTo>
                          <a:pt x="6240" y="8541"/>
                        </a:lnTo>
                        <a:lnTo>
                          <a:pt x="6252" y="8556"/>
                        </a:lnTo>
                        <a:lnTo>
                          <a:pt x="6263" y="8571"/>
                        </a:lnTo>
                        <a:lnTo>
                          <a:pt x="6272" y="8586"/>
                        </a:lnTo>
                        <a:lnTo>
                          <a:pt x="6282" y="8602"/>
                        </a:lnTo>
                        <a:lnTo>
                          <a:pt x="6291" y="8618"/>
                        </a:lnTo>
                        <a:lnTo>
                          <a:pt x="6299" y="8634"/>
                        </a:lnTo>
                        <a:lnTo>
                          <a:pt x="6306" y="8652"/>
                        </a:lnTo>
                        <a:lnTo>
                          <a:pt x="6312" y="8670"/>
                        </a:lnTo>
                        <a:lnTo>
                          <a:pt x="6317" y="8688"/>
                        </a:lnTo>
                        <a:lnTo>
                          <a:pt x="6321" y="8705"/>
                        </a:lnTo>
                        <a:lnTo>
                          <a:pt x="6325" y="8724"/>
                        </a:lnTo>
                        <a:lnTo>
                          <a:pt x="6328" y="8743"/>
                        </a:lnTo>
                        <a:lnTo>
                          <a:pt x="6329" y="8762"/>
                        </a:lnTo>
                        <a:lnTo>
                          <a:pt x="6330" y="8782"/>
                        </a:lnTo>
                        <a:lnTo>
                          <a:pt x="6330" y="9802"/>
                        </a:lnTo>
                        <a:lnTo>
                          <a:pt x="6329" y="9820"/>
                        </a:lnTo>
                        <a:lnTo>
                          <a:pt x="6328" y="9840"/>
                        </a:lnTo>
                        <a:lnTo>
                          <a:pt x="6325" y="9859"/>
                        </a:lnTo>
                        <a:lnTo>
                          <a:pt x="6321" y="9878"/>
                        </a:lnTo>
                        <a:lnTo>
                          <a:pt x="6317" y="9896"/>
                        </a:lnTo>
                        <a:lnTo>
                          <a:pt x="6312" y="9913"/>
                        </a:lnTo>
                        <a:lnTo>
                          <a:pt x="6306" y="9931"/>
                        </a:lnTo>
                        <a:lnTo>
                          <a:pt x="6299" y="9948"/>
                        </a:lnTo>
                        <a:lnTo>
                          <a:pt x="6291" y="9965"/>
                        </a:lnTo>
                        <a:lnTo>
                          <a:pt x="6282" y="9981"/>
                        </a:lnTo>
                        <a:lnTo>
                          <a:pt x="6272" y="9997"/>
                        </a:lnTo>
                        <a:lnTo>
                          <a:pt x="6263" y="10013"/>
                        </a:lnTo>
                        <a:lnTo>
                          <a:pt x="6252" y="10027"/>
                        </a:lnTo>
                        <a:lnTo>
                          <a:pt x="6240" y="10042"/>
                        </a:lnTo>
                        <a:lnTo>
                          <a:pt x="6228" y="10055"/>
                        </a:lnTo>
                        <a:lnTo>
                          <a:pt x="6215" y="10068"/>
                        </a:lnTo>
                        <a:lnTo>
                          <a:pt x="6201" y="10081"/>
                        </a:lnTo>
                        <a:lnTo>
                          <a:pt x="6187" y="10093"/>
                        </a:lnTo>
                        <a:lnTo>
                          <a:pt x="6172" y="10104"/>
                        </a:lnTo>
                        <a:lnTo>
                          <a:pt x="6158" y="10115"/>
                        </a:lnTo>
                        <a:lnTo>
                          <a:pt x="6141" y="10124"/>
                        </a:lnTo>
                        <a:lnTo>
                          <a:pt x="6125" y="10134"/>
                        </a:lnTo>
                        <a:lnTo>
                          <a:pt x="6108" y="10142"/>
                        </a:lnTo>
                        <a:lnTo>
                          <a:pt x="6091" y="10149"/>
                        </a:lnTo>
                        <a:lnTo>
                          <a:pt x="6073" y="10157"/>
                        </a:lnTo>
                        <a:lnTo>
                          <a:pt x="6055" y="10162"/>
                        </a:lnTo>
                        <a:lnTo>
                          <a:pt x="6036" y="10167"/>
                        </a:lnTo>
                        <a:lnTo>
                          <a:pt x="6018" y="10171"/>
                        </a:lnTo>
                        <a:lnTo>
                          <a:pt x="5999" y="10175"/>
                        </a:lnTo>
                        <a:lnTo>
                          <a:pt x="5979" y="10178"/>
                        </a:lnTo>
                        <a:lnTo>
                          <a:pt x="5959" y="10179"/>
                        </a:lnTo>
                        <a:lnTo>
                          <a:pt x="5939" y="10180"/>
                        </a:lnTo>
                        <a:lnTo>
                          <a:pt x="1510" y="10180"/>
                        </a:lnTo>
                        <a:lnTo>
                          <a:pt x="1490" y="10179"/>
                        </a:lnTo>
                        <a:lnTo>
                          <a:pt x="1470" y="10178"/>
                        </a:lnTo>
                        <a:lnTo>
                          <a:pt x="1450" y="10175"/>
                        </a:lnTo>
                        <a:lnTo>
                          <a:pt x="1431" y="10171"/>
                        </a:lnTo>
                        <a:lnTo>
                          <a:pt x="1413" y="10167"/>
                        </a:lnTo>
                        <a:lnTo>
                          <a:pt x="1394" y="10162"/>
                        </a:lnTo>
                        <a:lnTo>
                          <a:pt x="1376" y="10157"/>
                        </a:lnTo>
                        <a:lnTo>
                          <a:pt x="1358" y="10149"/>
                        </a:lnTo>
                        <a:lnTo>
                          <a:pt x="1341" y="10142"/>
                        </a:lnTo>
                        <a:lnTo>
                          <a:pt x="1324" y="10134"/>
                        </a:lnTo>
                        <a:lnTo>
                          <a:pt x="1307" y="10124"/>
                        </a:lnTo>
                        <a:lnTo>
                          <a:pt x="1291" y="10115"/>
                        </a:lnTo>
                        <a:lnTo>
                          <a:pt x="1277" y="10104"/>
                        </a:lnTo>
                        <a:lnTo>
                          <a:pt x="1262" y="10093"/>
                        </a:lnTo>
                        <a:lnTo>
                          <a:pt x="1248" y="10081"/>
                        </a:lnTo>
                        <a:lnTo>
                          <a:pt x="1234" y="10068"/>
                        </a:lnTo>
                        <a:lnTo>
                          <a:pt x="1221" y="10055"/>
                        </a:lnTo>
                        <a:lnTo>
                          <a:pt x="1209" y="10042"/>
                        </a:lnTo>
                        <a:lnTo>
                          <a:pt x="1197" y="10027"/>
                        </a:lnTo>
                        <a:lnTo>
                          <a:pt x="1186" y="10013"/>
                        </a:lnTo>
                        <a:lnTo>
                          <a:pt x="1176" y="9997"/>
                        </a:lnTo>
                        <a:lnTo>
                          <a:pt x="1166" y="9981"/>
                        </a:lnTo>
                        <a:lnTo>
                          <a:pt x="1158" y="9965"/>
                        </a:lnTo>
                        <a:lnTo>
                          <a:pt x="1150" y="9948"/>
                        </a:lnTo>
                        <a:lnTo>
                          <a:pt x="1143" y="9931"/>
                        </a:lnTo>
                        <a:lnTo>
                          <a:pt x="1137" y="9913"/>
                        </a:lnTo>
                        <a:lnTo>
                          <a:pt x="1132" y="9896"/>
                        </a:lnTo>
                        <a:lnTo>
                          <a:pt x="1128" y="9878"/>
                        </a:lnTo>
                        <a:lnTo>
                          <a:pt x="1123" y="9859"/>
                        </a:lnTo>
                        <a:lnTo>
                          <a:pt x="1121" y="9840"/>
                        </a:lnTo>
                        <a:lnTo>
                          <a:pt x="1120" y="9820"/>
                        </a:lnTo>
                        <a:lnTo>
                          <a:pt x="1119" y="9802"/>
                        </a:lnTo>
                        <a:lnTo>
                          <a:pt x="1119" y="8782"/>
                        </a:lnTo>
                        <a:lnTo>
                          <a:pt x="1120" y="8762"/>
                        </a:lnTo>
                        <a:lnTo>
                          <a:pt x="1121" y="8743"/>
                        </a:lnTo>
                        <a:lnTo>
                          <a:pt x="1123" y="8724"/>
                        </a:lnTo>
                        <a:lnTo>
                          <a:pt x="1128" y="8705"/>
                        </a:lnTo>
                        <a:lnTo>
                          <a:pt x="1132" y="8688"/>
                        </a:lnTo>
                        <a:lnTo>
                          <a:pt x="1137" y="8670"/>
                        </a:lnTo>
                        <a:lnTo>
                          <a:pt x="1143" y="8652"/>
                        </a:lnTo>
                        <a:lnTo>
                          <a:pt x="1150" y="8634"/>
                        </a:lnTo>
                        <a:lnTo>
                          <a:pt x="1158" y="8618"/>
                        </a:lnTo>
                        <a:lnTo>
                          <a:pt x="1166" y="8602"/>
                        </a:lnTo>
                        <a:lnTo>
                          <a:pt x="1176" y="8586"/>
                        </a:lnTo>
                        <a:lnTo>
                          <a:pt x="1186" y="8571"/>
                        </a:lnTo>
                        <a:lnTo>
                          <a:pt x="1197" y="8556"/>
                        </a:lnTo>
                        <a:lnTo>
                          <a:pt x="1209" y="8541"/>
                        </a:lnTo>
                        <a:lnTo>
                          <a:pt x="1221" y="8528"/>
                        </a:lnTo>
                        <a:lnTo>
                          <a:pt x="1234" y="8514"/>
                        </a:lnTo>
                        <a:lnTo>
                          <a:pt x="1248" y="8502"/>
                        </a:lnTo>
                        <a:lnTo>
                          <a:pt x="1262" y="8490"/>
                        </a:lnTo>
                        <a:lnTo>
                          <a:pt x="1277" y="8479"/>
                        </a:lnTo>
                        <a:lnTo>
                          <a:pt x="1291" y="8468"/>
                        </a:lnTo>
                        <a:lnTo>
                          <a:pt x="1307" y="8459"/>
                        </a:lnTo>
                        <a:lnTo>
                          <a:pt x="1324" y="8450"/>
                        </a:lnTo>
                        <a:lnTo>
                          <a:pt x="1341" y="8441"/>
                        </a:lnTo>
                        <a:lnTo>
                          <a:pt x="1358" y="8433"/>
                        </a:lnTo>
                        <a:lnTo>
                          <a:pt x="1376" y="8427"/>
                        </a:lnTo>
                        <a:lnTo>
                          <a:pt x="1394" y="8420"/>
                        </a:lnTo>
                        <a:lnTo>
                          <a:pt x="1413" y="8415"/>
                        </a:lnTo>
                        <a:lnTo>
                          <a:pt x="1431" y="8411"/>
                        </a:lnTo>
                        <a:lnTo>
                          <a:pt x="1450" y="8408"/>
                        </a:lnTo>
                        <a:lnTo>
                          <a:pt x="1470" y="8406"/>
                        </a:lnTo>
                        <a:lnTo>
                          <a:pt x="1490" y="8404"/>
                        </a:lnTo>
                        <a:lnTo>
                          <a:pt x="1510" y="8404"/>
                        </a:lnTo>
                        <a:close/>
                        <a:moveTo>
                          <a:pt x="3725" y="14428"/>
                        </a:moveTo>
                        <a:lnTo>
                          <a:pt x="3750" y="14428"/>
                        </a:lnTo>
                        <a:lnTo>
                          <a:pt x="3776" y="14430"/>
                        </a:lnTo>
                        <a:lnTo>
                          <a:pt x="3801" y="14433"/>
                        </a:lnTo>
                        <a:lnTo>
                          <a:pt x="3825" y="14438"/>
                        </a:lnTo>
                        <a:lnTo>
                          <a:pt x="3849" y="14444"/>
                        </a:lnTo>
                        <a:lnTo>
                          <a:pt x="3873" y="14451"/>
                        </a:lnTo>
                        <a:lnTo>
                          <a:pt x="3897" y="14458"/>
                        </a:lnTo>
                        <a:lnTo>
                          <a:pt x="3919" y="14468"/>
                        </a:lnTo>
                        <a:lnTo>
                          <a:pt x="3942" y="14477"/>
                        </a:lnTo>
                        <a:lnTo>
                          <a:pt x="3964" y="14488"/>
                        </a:lnTo>
                        <a:lnTo>
                          <a:pt x="3985" y="14501"/>
                        </a:lnTo>
                        <a:lnTo>
                          <a:pt x="4005" y="14514"/>
                        </a:lnTo>
                        <a:lnTo>
                          <a:pt x="4025" y="14528"/>
                        </a:lnTo>
                        <a:lnTo>
                          <a:pt x="4043" y="14543"/>
                        </a:lnTo>
                        <a:lnTo>
                          <a:pt x="4062" y="14558"/>
                        </a:lnTo>
                        <a:lnTo>
                          <a:pt x="4080" y="14575"/>
                        </a:lnTo>
                        <a:lnTo>
                          <a:pt x="4096" y="14593"/>
                        </a:lnTo>
                        <a:lnTo>
                          <a:pt x="4112" y="14611"/>
                        </a:lnTo>
                        <a:lnTo>
                          <a:pt x="4127" y="14630"/>
                        </a:lnTo>
                        <a:lnTo>
                          <a:pt x="4141" y="14649"/>
                        </a:lnTo>
                        <a:lnTo>
                          <a:pt x="4154" y="14670"/>
                        </a:lnTo>
                        <a:lnTo>
                          <a:pt x="4166" y="14691"/>
                        </a:lnTo>
                        <a:lnTo>
                          <a:pt x="4177" y="14713"/>
                        </a:lnTo>
                        <a:lnTo>
                          <a:pt x="4188" y="14735"/>
                        </a:lnTo>
                        <a:lnTo>
                          <a:pt x="4196" y="14758"/>
                        </a:lnTo>
                        <a:lnTo>
                          <a:pt x="4204" y="14781"/>
                        </a:lnTo>
                        <a:lnTo>
                          <a:pt x="4212" y="14805"/>
                        </a:lnTo>
                        <a:lnTo>
                          <a:pt x="4217" y="14829"/>
                        </a:lnTo>
                        <a:lnTo>
                          <a:pt x="4221" y="14854"/>
                        </a:lnTo>
                        <a:lnTo>
                          <a:pt x="4224" y="14879"/>
                        </a:lnTo>
                        <a:lnTo>
                          <a:pt x="4226" y="14904"/>
                        </a:lnTo>
                        <a:lnTo>
                          <a:pt x="4227" y="14930"/>
                        </a:lnTo>
                        <a:lnTo>
                          <a:pt x="4226" y="14956"/>
                        </a:lnTo>
                        <a:lnTo>
                          <a:pt x="4224" y="14981"/>
                        </a:lnTo>
                        <a:lnTo>
                          <a:pt x="4221" y="15006"/>
                        </a:lnTo>
                        <a:lnTo>
                          <a:pt x="4217" y="15031"/>
                        </a:lnTo>
                        <a:lnTo>
                          <a:pt x="4212" y="15055"/>
                        </a:lnTo>
                        <a:lnTo>
                          <a:pt x="4204" y="15079"/>
                        </a:lnTo>
                        <a:lnTo>
                          <a:pt x="4196" y="15102"/>
                        </a:lnTo>
                        <a:lnTo>
                          <a:pt x="4188" y="15125"/>
                        </a:lnTo>
                        <a:lnTo>
                          <a:pt x="4177" y="15147"/>
                        </a:lnTo>
                        <a:lnTo>
                          <a:pt x="4166" y="15169"/>
                        </a:lnTo>
                        <a:lnTo>
                          <a:pt x="4154" y="15190"/>
                        </a:lnTo>
                        <a:lnTo>
                          <a:pt x="4141" y="15211"/>
                        </a:lnTo>
                        <a:lnTo>
                          <a:pt x="4127" y="15231"/>
                        </a:lnTo>
                        <a:lnTo>
                          <a:pt x="4112" y="15250"/>
                        </a:lnTo>
                        <a:lnTo>
                          <a:pt x="4096" y="15267"/>
                        </a:lnTo>
                        <a:lnTo>
                          <a:pt x="4080" y="15285"/>
                        </a:lnTo>
                        <a:lnTo>
                          <a:pt x="4062" y="15302"/>
                        </a:lnTo>
                        <a:lnTo>
                          <a:pt x="4043" y="15317"/>
                        </a:lnTo>
                        <a:lnTo>
                          <a:pt x="4025" y="15333"/>
                        </a:lnTo>
                        <a:lnTo>
                          <a:pt x="4005" y="15347"/>
                        </a:lnTo>
                        <a:lnTo>
                          <a:pt x="3985" y="15360"/>
                        </a:lnTo>
                        <a:lnTo>
                          <a:pt x="3964" y="15372"/>
                        </a:lnTo>
                        <a:lnTo>
                          <a:pt x="3942" y="15383"/>
                        </a:lnTo>
                        <a:lnTo>
                          <a:pt x="3919" y="15393"/>
                        </a:lnTo>
                        <a:lnTo>
                          <a:pt x="3897" y="15402"/>
                        </a:lnTo>
                        <a:lnTo>
                          <a:pt x="3873" y="15410"/>
                        </a:lnTo>
                        <a:lnTo>
                          <a:pt x="3849" y="15417"/>
                        </a:lnTo>
                        <a:lnTo>
                          <a:pt x="3825" y="15423"/>
                        </a:lnTo>
                        <a:lnTo>
                          <a:pt x="3801" y="15427"/>
                        </a:lnTo>
                        <a:lnTo>
                          <a:pt x="3776" y="15430"/>
                        </a:lnTo>
                        <a:lnTo>
                          <a:pt x="3750" y="15432"/>
                        </a:lnTo>
                        <a:lnTo>
                          <a:pt x="3725" y="15432"/>
                        </a:lnTo>
                        <a:lnTo>
                          <a:pt x="3699" y="15432"/>
                        </a:lnTo>
                        <a:lnTo>
                          <a:pt x="3673" y="15430"/>
                        </a:lnTo>
                        <a:lnTo>
                          <a:pt x="3648" y="15427"/>
                        </a:lnTo>
                        <a:lnTo>
                          <a:pt x="3624" y="15423"/>
                        </a:lnTo>
                        <a:lnTo>
                          <a:pt x="3599" y="15417"/>
                        </a:lnTo>
                        <a:lnTo>
                          <a:pt x="3576" y="15410"/>
                        </a:lnTo>
                        <a:lnTo>
                          <a:pt x="3552" y="15402"/>
                        </a:lnTo>
                        <a:lnTo>
                          <a:pt x="3529" y="15393"/>
                        </a:lnTo>
                        <a:lnTo>
                          <a:pt x="3507" y="15383"/>
                        </a:lnTo>
                        <a:lnTo>
                          <a:pt x="3485" y="15372"/>
                        </a:lnTo>
                        <a:lnTo>
                          <a:pt x="3464" y="15360"/>
                        </a:lnTo>
                        <a:lnTo>
                          <a:pt x="3444" y="15347"/>
                        </a:lnTo>
                        <a:lnTo>
                          <a:pt x="3424" y="15333"/>
                        </a:lnTo>
                        <a:lnTo>
                          <a:pt x="3406" y="15317"/>
                        </a:lnTo>
                        <a:lnTo>
                          <a:pt x="3387" y="15302"/>
                        </a:lnTo>
                        <a:lnTo>
                          <a:pt x="3369" y="15285"/>
                        </a:lnTo>
                        <a:lnTo>
                          <a:pt x="3352" y="15267"/>
                        </a:lnTo>
                        <a:lnTo>
                          <a:pt x="3337" y="15250"/>
                        </a:lnTo>
                        <a:lnTo>
                          <a:pt x="3322" y="15231"/>
                        </a:lnTo>
                        <a:lnTo>
                          <a:pt x="3308" y="15211"/>
                        </a:lnTo>
                        <a:lnTo>
                          <a:pt x="3295" y="15190"/>
                        </a:lnTo>
                        <a:lnTo>
                          <a:pt x="3282" y="15169"/>
                        </a:lnTo>
                        <a:lnTo>
                          <a:pt x="3272" y="15147"/>
                        </a:lnTo>
                        <a:lnTo>
                          <a:pt x="3261" y="15125"/>
                        </a:lnTo>
                        <a:lnTo>
                          <a:pt x="3252" y="15102"/>
                        </a:lnTo>
                        <a:lnTo>
                          <a:pt x="3245" y="15079"/>
                        </a:lnTo>
                        <a:lnTo>
                          <a:pt x="3237" y="15055"/>
                        </a:lnTo>
                        <a:lnTo>
                          <a:pt x="3232" y="15031"/>
                        </a:lnTo>
                        <a:lnTo>
                          <a:pt x="3228" y="15006"/>
                        </a:lnTo>
                        <a:lnTo>
                          <a:pt x="3225" y="14981"/>
                        </a:lnTo>
                        <a:lnTo>
                          <a:pt x="3223" y="14956"/>
                        </a:lnTo>
                        <a:lnTo>
                          <a:pt x="3222" y="14930"/>
                        </a:lnTo>
                        <a:lnTo>
                          <a:pt x="3223" y="14904"/>
                        </a:lnTo>
                        <a:lnTo>
                          <a:pt x="3225" y="14879"/>
                        </a:lnTo>
                        <a:lnTo>
                          <a:pt x="3228" y="14854"/>
                        </a:lnTo>
                        <a:lnTo>
                          <a:pt x="3232" y="14829"/>
                        </a:lnTo>
                        <a:lnTo>
                          <a:pt x="3237" y="14805"/>
                        </a:lnTo>
                        <a:lnTo>
                          <a:pt x="3245" y="14781"/>
                        </a:lnTo>
                        <a:lnTo>
                          <a:pt x="3252" y="14758"/>
                        </a:lnTo>
                        <a:lnTo>
                          <a:pt x="3261" y="14735"/>
                        </a:lnTo>
                        <a:lnTo>
                          <a:pt x="3272" y="14713"/>
                        </a:lnTo>
                        <a:lnTo>
                          <a:pt x="3282" y="14691"/>
                        </a:lnTo>
                        <a:lnTo>
                          <a:pt x="3295" y="14670"/>
                        </a:lnTo>
                        <a:lnTo>
                          <a:pt x="3308" y="14649"/>
                        </a:lnTo>
                        <a:lnTo>
                          <a:pt x="3322" y="14630"/>
                        </a:lnTo>
                        <a:lnTo>
                          <a:pt x="3337" y="14611"/>
                        </a:lnTo>
                        <a:lnTo>
                          <a:pt x="3352" y="14593"/>
                        </a:lnTo>
                        <a:lnTo>
                          <a:pt x="3369" y="14575"/>
                        </a:lnTo>
                        <a:lnTo>
                          <a:pt x="3387" y="14558"/>
                        </a:lnTo>
                        <a:lnTo>
                          <a:pt x="3406" y="14543"/>
                        </a:lnTo>
                        <a:lnTo>
                          <a:pt x="3424" y="14528"/>
                        </a:lnTo>
                        <a:lnTo>
                          <a:pt x="3444" y="14514"/>
                        </a:lnTo>
                        <a:lnTo>
                          <a:pt x="3464" y="14501"/>
                        </a:lnTo>
                        <a:lnTo>
                          <a:pt x="3485" y="14488"/>
                        </a:lnTo>
                        <a:lnTo>
                          <a:pt x="3507" y="14477"/>
                        </a:lnTo>
                        <a:lnTo>
                          <a:pt x="3529" y="14468"/>
                        </a:lnTo>
                        <a:lnTo>
                          <a:pt x="3552" y="14458"/>
                        </a:lnTo>
                        <a:lnTo>
                          <a:pt x="3576" y="14451"/>
                        </a:lnTo>
                        <a:lnTo>
                          <a:pt x="3599" y="14444"/>
                        </a:lnTo>
                        <a:lnTo>
                          <a:pt x="3624" y="14438"/>
                        </a:lnTo>
                        <a:lnTo>
                          <a:pt x="3648" y="14433"/>
                        </a:lnTo>
                        <a:lnTo>
                          <a:pt x="3673" y="14430"/>
                        </a:lnTo>
                        <a:lnTo>
                          <a:pt x="3699" y="14428"/>
                        </a:lnTo>
                        <a:lnTo>
                          <a:pt x="3725" y="14428"/>
                        </a:lnTo>
                        <a:close/>
                        <a:moveTo>
                          <a:pt x="1277" y="12777"/>
                        </a:moveTo>
                        <a:lnTo>
                          <a:pt x="6172" y="12777"/>
                        </a:lnTo>
                        <a:lnTo>
                          <a:pt x="6186" y="12777"/>
                        </a:lnTo>
                        <a:lnTo>
                          <a:pt x="6198" y="12779"/>
                        </a:lnTo>
                        <a:lnTo>
                          <a:pt x="6211" y="12782"/>
                        </a:lnTo>
                        <a:lnTo>
                          <a:pt x="6222" y="12787"/>
                        </a:lnTo>
                        <a:lnTo>
                          <a:pt x="6234" y="12793"/>
                        </a:lnTo>
                        <a:lnTo>
                          <a:pt x="6244" y="12799"/>
                        </a:lnTo>
                        <a:lnTo>
                          <a:pt x="6255" y="12806"/>
                        </a:lnTo>
                        <a:lnTo>
                          <a:pt x="6263" y="12815"/>
                        </a:lnTo>
                        <a:lnTo>
                          <a:pt x="6271" y="12824"/>
                        </a:lnTo>
                        <a:lnTo>
                          <a:pt x="6279" y="12834"/>
                        </a:lnTo>
                        <a:lnTo>
                          <a:pt x="6286" y="12845"/>
                        </a:lnTo>
                        <a:lnTo>
                          <a:pt x="6291" y="12856"/>
                        </a:lnTo>
                        <a:lnTo>
                          <a:pt x="6295" y="12868"/>
                        </a:lnTo>
                        <a:lnTo>
                          <a:pt x="6299" y="12881"/>
                        </a:lnTo>
                        <a:lnTo>
                          <a:pt x="6301" y="12893"/>
                        </a:lnTo>
                        <a:lnTo>
                          <a:pt x="6302" y="12906"/>
                        </a:lnTo>
                        <a:lnTo>
                          <a:pt x="6302" y="13021"/>
                        </a:lnTo>
                        <a:lnTo>
                          <a:pt x="6301" y="13034"/>
                        </a:lnTo>
                        <a:lnTo>
                          <a:pt x="6299" y="13047"/>
                        </a:lnTo>
                        <a:lnTo>
                          <a:pt x="6295" y="13059"/>
                        </a:lnTo>
                        <a:lnTo>
                          <a:pt x="6291" y="13071"/>
                        </a:lnTo>
                        <a:lnTo>
                          <a:pt x="6286" y="13082"/>
                        </a:lnTo>
                        <a:lnTo>
                          <a:pt x="6279" y="13093"/>
                        </a:lnTo>
                        <a:lnTo>
                          <a:pt x="6271" y="13103"/>
                        </a:lnTo>
                        <a:lnTo>
                          <a:pt x="6263" y="13112"/>
                        </a:lnTo>
                        <a:lnTo>
                          <a:pt x="6255" y="13121"/>
                        </a:lnTo>
                        <a:lnTo>
                          <a:pt x="6244" y="13128"/>
                        </a:lnTo>
                        <a:lnTo>
                          <a:pt x="6234" y="13134"/>
                        </a:lnTo>
                        <a:lnTo>
                          <a:pt x="6222" y="13140"/>
                        </a:lnTo>
                        <a:lnTo>
                          <a:pt x="6211" y="13145"/>
                        </a:lnTo>
                        <a:lnTo>
                          <a:pt x="6198" y="13148"/>
                        </a:lnTo>
                        <a:lnTo>
                          <a:pt x="6186" y="13149"/>
                        </a:lnTo>
                        <a:lnTo>
                          <a:pt x="6172" y="13150"/>
                        </a:lnTo>
                        <a:lnTo>
                          <a:pt x="1277" y="13150"/>
                        </a:lnTo>
                        <a:lnTo>
                          <a:pt x="1263" y="13149"/>
                        </a:lnTo>
                        <a:lnTo>
                          <a:pt x="1251" y="13148"/>
                        </a:lnTo>
                        <a:lnTo>
                          <a:pt x="1238" y="13145"/>
                        </a:lnTo>
                        <a:lnTo>
                          <a:pt x="1227" y="13140"/>
                        </a:lnTo>
                        <a:lnTo>
                          <a:pt x="1215" y="13134"/>
                        </a:lnTo>
                        <a:lnTo>
                          <a:pt x="1205" y="13128"/>
                        </a:lnTo>
                        <a:lnTo>
                          <a:pt x="1194" y="13121"/>
                        </a:lnTo>
                        <a:lnTo>
                          <a:pt x="1186" y="13112"/>
                        </a:lnTo>
                        <a:lnTo>
                          <a:pt x="1178" y="13103"/>
                        </a:lnTo>
                        <a:lnTo>
                          <a:pt x="1169" y="13093"/>
                        </a:lnTo>
                        <a:lnTo>
                          <a:pt x="1163" y="13082"/>
                        </a:lnTo>
                        <a:lnTo>
                          <a:pt x="1158" y="13071"/>
                        </a:lnTo>
                        <a:lnTo>
                          <a:pt x="1154" y="13059"/>
                        </a:lnTo>
                        <a:lnTo>
                          <a:pt x="1150" y="13047"/>
                        </a:lnTo>
                        <a:lnTo>
                          <a:pt x="1148" y="13034"/>
                        </a:lnTo>
                        <a:lnTo>
                          <a:pt x="1147" y="13021"/>
                        </a:lnTo>
                        <a:lnTo>
                          <a:pt x="1147" y="12906"/>
                        </a:lnTo>
                        <a:lnTo>
                          <a:pt x="1148" y="12893"/>
                        </a:lnTo>
                        <a:lnTo>
                          <a:pt x="1150" y="12881"/>
                        </a:lnTo>
                        <a:lnTo>
                          <a:pt x="1154" y="12868"/>
                        </a:lnTo>
                        <a:lnTo>
                          <a:pt x="1158" y="12856"/>
                        </a:lnTo>
                        <a:lnTo>
                          <a:pt x="1163" y="12845"/>
                        </a:lnTo>
                        <a:lnTo>
                          <a:pt x="1169" y="12834"/>
                        </a:lnTo>
                        <a:lnTo>
                          <a:pt x="1178" y="12824"/>
                        </a:lnTo>
                        <a:lnTo>
                          <a:pt x="1186" y="12815"/>
                        </a:lnTo>
                        <a:lnTo>
                          <a:pt x="1194" y="12806"/>
                        </a:lnTo>
                        <a:lnTo>
                          <a:pt x="1205" y="12799"/>
                        </a:lnTo>
                        <a:lnTo>
                          <a:pt x="1215" y="12793"/>
                        </a:lnTo>
                        <a:lnTo>
                          <a:pt x="1227" y="12787"/>
                        </a:lnTo>
                        <a:lnTo>
                          <a:pt x="1238" y="12782"/>
                        </a:lnTo>
                        <a:lnTo>
                          <a:pt x="1251" y="12779"/>
                        </a:lnTo>
                        <a:lnTo>
                          <a:pt x="1263" y="12777"/>
                        </a:lnTo>
                        <a:lnTo>
                          <a:pt x="1277" y="12777"/>
                        </a:lnTo>
                        <a:close/>
                        <a:moveTo>
                          <a:pt x="1277" y="12217"/>
                        </a:moveTo>
                        <a:lnTo>
                          <a:pt x="6172" y="12217"/>
                        </a:lnTo>
                        <a:lnTo>
                          <a:pt x="6186" y="12218"/>
                        </a:lnTo>
                        <a:lnTo>
                          <a:pt x="6198" y="12220"/>
                        </a:lnTo>
                        <a:lnTo>
                          <a:pt x="6211" y="12223"/>
                        </a:lnTo>
                        <a:lnTo>
                          <a:pt x="6222" y="12227"/>
                        </a:lnTo>
                        <a:lnTo>
                          <a:pt x="6234" y="12232"/>
                        </a:lnTo>
                        <a:lnTo>
                          <a:pt x="6244" y="12240"/>
                        </a:lnTo>
                        <a:lnTo>
                          <a:pt x="6255" y="12247"/>
                        </a:lnTo>
                        <a:lnTo>
                          <a:pt x="6263" y="12255"/>
                        </a:lnTo>
                        <a:lnTo>
                          <a:pt x="6271" y="12265"/>
                        </a:lnTo>
                        <a:lnTo>
                          <a:pt x="6279" y="12274"/>
                        </a:lnTo>
                        <a:lnTo>
                          <a:pt x="6286" y="12284"/>
                        </a:lnTo>
                        <a:lnTo>
                          <a:pt x="6291" y="12296"/>
                        </a:lnTo>
                        <a:lnTo>
                          <a:pt x="6295" y="12307"/>
                        </a:lnTo>
                        <a:lnTo>
                          <a:pt x="6299" y="12320"/>
                        </a:lnTo>
                        <a:lnTo>
                          <a:pt x="6301" y="12334"/>
                        </a:lnTo>
                        <a:lnTo>
                          <a:pt x="6302" y="12346"/>
                        </a:lnTo>
                        <a:lnTo>
                          <a:pt x="6302" y="12461"/>
                        </a:lnTo>
                        <a:lnTo>
                          <a:pt x="6301" y="12474"/>
                        </a:lnTo>
                        <a:lnTo>
                          <a:pt x="6299" y="12487"/>
                        </a:lnTo>
                        <a:lnTo>
                          <a:pt x="6295" y="12500"/>
                        </a:lnTo>
                        <a:lnTo>
                          <a:pt x="6291" y="12511"/>
                        </a:lnTo>
                        <a:lnTo>
                          <a:pt x="6286" y="12522"/>
                        </a:lnTo>
                        <a:lnTo>
                          <a:pt x="6279" y="12533"/>
                        </a:lnTo>
                        <a:lnTo>
                          <a:pt x="6271" y="12543"/>
                        </a:lnTo>
                        <a:lnTo>
                          <a:pt x="6263" y="12552"/>
                        </a:lnTo>
                        <a:lnTo>
                          <a:pt x="6255" y="12561"/>
                        </a:lnTo>
                        <a:lnTo>
                          <a:pt x="6244" y="12568"/>
                        </a:lnTo>
                        <a:lnTo>
                          <a:pt x="6234" y="12575"/>
                        </a:lnTo>
                        <a:lnTo>
                          <a:pt x="6222" y="12580"/>
                        </a:lnTo>
                        <a:lnTo>
                          <a:pt x="6211" y="12584"/>
                        </a:lnTo>
                        <a:lnTo>
                          <a:pt x="6198" y="12587"/>
                        </a:lnTo>
                        <a:lnTo>
                          <a:pt x="6186" y="12589"/>
                        </a:lnTo>
                        <a:lnTo>
                          <a:pt x="6172" y="12590"/>
                        </a:lnTo>
                        <a:lnTo>
                          <a:pt x="1277" y="12590"/>
                        </a:lnTo>
                        <a:lnTo>
                          <a:pt x="1263" y="12589"/>
                        </a:lnTo>
                        <a:lnTo>
                          <a:pt x="1251" y="12587"/>
                        </a:lnTo>
                        <a:lnTo>
                          <a:pt x="1238" y="12584"/>
                        </a:lnTo>
                        <a:lnTo>
                          <a:pt x="1227" y="12580"/>
                        </a:lnTo>
                        <a:lnTo>
                          <a:pt x="1215" y="12575"/>
                        </a:lnTo>
                        <a:lnTo>
                          <a:pt x="1205" y="12568"/>
                        </a:lnTo>
                        <a:lnTo>
                          <a:pt x="1194" y="12561"/>
                        </a:lnTo>
                        <a:lnTo>
                          <a:pt x="1186" y="12552"/>
                        </a:lnTo>
                        <a:lnTo>
                          <a:pt x="1178" y="12543"/>
                        </a:lnTo>
                        <a:lnTo>
                          <a:pt x="1169" y="12533"/>
                        </a:lnTo>
                        <a:lnTo>
                          <a:pt x="1163" y="12522"/>
                        </a:lnTo>
                        <a:lnTo>
                          <a:pt x="1158" y="12511"/>
                        </a:lnTo>
                        <a:lnTo>
                          <a:pt x="1154" y="12500"/>
                        </a:lnTo>
                        <a:lnTo>
                          <a:pt x="1150" y="12487"/>
                        </a:lnTo>
                        <a:lnTo>
                          <a:pt x="1148" y="12474"/>
                        </a:lnTo>
                        <a:lnTo>
                          <a:pt x="1147" y="12461"/>
                        </a:lnTo>
                        <a:lnTo>
                          <a:pt x="1147" y="12346"/>
                        </a:lnTo>
                        <a:lnTo>
                          <a:pt x="1148" y="12334"/>
                        </a:lnTo>
                        <a:lnTo>
                          <a:pt x="1150" y="12320"/>
                        </a:lnTo>
                        <a:lnTo>
                          <a:pt x="1154" y="12307"/>
                        </a:lnTo>
                        <a:lnTo>
                          <a:pt x="1158" y="12296"/>
                        </a:lnTo>
                        <a:lnTo>
                          <a:pt x="1163" y="12284"/>
                        </a:lnTo>
                        <a:lnTo>
                          <a:pt x="1169" y="12274"/>
                        </a:lnTo>
                        <a:lnTo>
                          <a:pt x="1178" y="12265"/>
                        </a:lnTo>
                        <a:lnTo>
                          <a:pt x="1186" y="12255"/>
                        </a:lnTo>
                        <a:lnTo>
                          <a:pt x="1194" y="12247"/>
                        </a:lnTo>
                        <a:lnTo>
                          <a:pt x="1205" y="12240"/>
                        </a:lnTo>
                        <a:lnTo>
                          <a:pt x="1215" y="12232"/>
                        </a:lnTo>
                        <a:lnTo>
                          <a:pt x="1227" y="12227"/>
                        </a:lnTo>
                        <a:lnTo>
                          <a:pt x="1238" y="12223"/>
                        </a:lnTo>
                        <a:lnTo>
                          <a:pt x="1251" y="12220"/>
                        </a:lnTo>
                        <a:lnTo>
                          <a:pt x="1263" y="12218"/>
                        </a:lnTo>
                        <a:lnTo>
                          <a:pt x="1277" y="12217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pPr defTabSz="914400">
                      <a:defRPr/>
                    </a:pPr>
                    <a:endParaRPr lang="zh-CN" altLang="zh-CN" sz="1000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8" name="矩形 47">
                    <a:extLst>
                      <a:ext uri="{FF2B5EF4-FFF2-40B4-BE49-F238E27FC236}">
                        <a16:creationId xmlns:a16="http://schemas.microsoft.com/office/drawing/2014/main" id="{7CC0B71D-412C-4068-8A23-3E7FC5C20D8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060667" y="4967986"/>
                    <a:ext cx="162056" cy="3134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16" tIns="45708" rIns="91416" bIns="45708" numCol="1" rtlCol="0" anchor="t" anchorCtr="0" compatLnSpc="1"/>
                  <a:lstStyle/>
                  <a:p>
                    <a:pPr defTabSz="914400">
                      <a:buClr>
                        <a:srgbClr val="CC9900"/>
                      </a:buClr>
                      <a:buFont typeface="Wingdings" panose="05000000000000000000" pitchFamily="2" charset="2"/>
                      <a:buChar char="n"/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2" name="组合 31">
                  <a:extLst>
                    <a:ext uri="{FF2B5EF4-FFF2-40B4-BE49-F238E27FC236}">
                      <a16:creationId xmlns:a16="http://schemas.microsoft.com/office/drawing/2014/main" id="{E471AA8C-AB10-467D-AB27-C991F4801219}"/>
                    </a:ext>
                  </a:extLst>
                </p:cNvPr>
                <p:cNvGrpSpPr/>
                <p:nvPr/>
              </p:nvGrpSpPr>
              <p:grpSpPr>
                <a:xfrm>
                  <a:off x="2945896" y="5500833"/>
                  <a:ext cx="326551" cy="376439"/>
                  <a:chOff x="5334659" y="4976584"/>
                  <a:chExt cx="162275" cy="327394"/>
                </a:xfrm>
              </p:grpSpPr>
              <p:sp>
                <p:nvSpPr>
                  <p:cNvPr id="45" name="Freeform 151">
                    <a:extLst>
                      <a:ext uri="{FF2B5EF4-FFF2-40B4-BE49-F238E27FC236}">
                        <a16:creationId xmlns:a16="http://schemas.microsoft.com/office/drawing/2014/main" id="{C4B86402-49E5-41BB-99D7-2FC4676B0756}"/>
                      </a:ext>
                    </a:extLst>
                  </p:cNvPr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5349785" y="4976584"/>
                    <a:ext cx="147149" cy="294967"/>
                  </a:xfrm>
                  <a:custGeom>
                    <a:avLst/>
                    <a:gdLst>
                      <a:gd name="T0" fmla="*/ 7285 w 7449"/>
                      <a:gd name="T1" fmla="*/ 81 h 16705"/>
                      <a:gd name="T2" fmla="*/ 7441 w 7449"/>
                      <a:gd name="T3" fmla="*/ 325 h 16705"/>
                      <a:gd name="T4" fmla="*/ 7400 w 7449"/>
                      <a:gd name="T5" fmla="*/ 16492 h 16705"/>
                      <a:gd name="T6" fmla="*/ 7183 w 7449"/>
                      <a:gd name="T7" fmla="*/ 16680 h 16705"/>
                      <a:gd name="T8" fmla="*/ 266 w 7449"/>
                      <a:gd name="T9" fmla="*/ 16680 h 16705"/>
                      <a:gd name="T10" fmla="*/ 49 w 7449"/>
                      <a:gd name="T11" fmla="*/ 16492 h 16705"/>
                      <a:gd name="T12" fmla="*/ 8 w 7449"/>
                      <a:gd name="T13" fmla="*/ 325 h 16705"/>
                      <a:gd name="T14" fmla="*/ 163 w 7449"/>
                      <a:gd name="T15" fmla="*/ 81 h 16705"/>
                      <a:gd name="T16" fmla="*/ 5939 w 7449"/>
                      <a:gd name="T17" fmla="*/ 1613 h 16705"/>
                      <a:gd name="T18" fmla="*/ 6201 w 7449"/>
                      <a:gd name="T19" fmla="*/ 1711 h 16705"/>
                      <a:gd name="T20" fmla="*/ 6328 w 7449"/>
                      <a:gd name="T21" fmla="*/ 1952 h 16705"/>
                      <a:gd name="T22" fmla="*/ 6263 w 7449"/>
                      <a:gd name="T23" fmla="*/ 3222 h 16705"/>
                      <a:gd name="T24" fmla="*/ 6036 w 7449"/>
                      <a:gd name="T25" fmla="*/ 3376 h 16705"/>
                      <a:gd name="T26" fmla="*/ 1341 w 7449"/>
                      <a:gd name="T27" fmla="*/ 3351 h 16705"/>
                      <a:gd name="T28" fmla="*/ 1150 w 7449"/>
                      <a:gd name="T29" fmla="*/ 3157 h 16705"/>
                      <a:gd name="T30" fmla="*/ 1137 w 7449"/>
                      <a:gd name="T31" fmla="*/ 1878 h 16705"/>
                      <a:gd name="T32" fmla="*/ 1307 w 7449"/>
                      <a:gd name="T33" fmla="*/ 1667 h 16705"/>
                      <a:gd name="T34" fmla="*/ 5979 w 7449"/>
                      <a:gd name="T35" fmla="*/ 3879 h 16705"/>
                      <a:gd name="T36" fmla="*/ 6228 w 7449"/>
                      <a:gd name="T37" fmla="*/ 4001 h 16705"/>
                      <a:gd name="T38" fmla="*/ 6330 w 7449"/>
                      <a:gd name="T39" fmla="*/ 4255 h 16705"/>
                      <a:gd name="T40" fmla="*/ 6240 w 7449"/>
                      <a:gd name="T41" fmla="*/ 5515 h 16705"/>
                      <a:gd name="T42" fmla="*/ 5999 w 7449"/>
                      <a:gd name="T43" fmla="*/ 5647 h 16705"/>
                      <a:gd name="T44" fmla="*/ 1307 w 7449"/>
                      <a:gd name="T45" fmla="*/ 5597 h 16705"/>
                      <a:gd name="T46" fmla="*/ 1137 w 7449"/>
                      <a:gd name="T47" fmla="*/ 5386 h 16705"/>
                      <a:gd name="T48" fmla="*/ 1150 w 7449"/>
                      <a:gd name="T49" fmla="*/ 4107 h 16705"/>
                      <a:gd name="T50" fmla="*/ 1341 w 7449"/>
                      <a:gd name="T51" fmla="*/ 3914 h 16705"/>
                      <a:gd name="T52" fmla="*/ 6018 w 7449"/>
                      <a:gd name="T53" fmla="*/ 6147 h 16705"/>
                      <a:gd name="T54" fmla="*/ 6252 w 7449"/>
                      <a:gd name="T55" fmla="*/ 6293 h 16705"/>
                      <a:gd name="T56" fmla="*/ 6329 w 7449"/>
                      <a:gd name="T57" fmla="*/ 7557 h 16705"/>
                      <a:gd name="T58" fmla="*/ 6215 w 7449"/>
                      <a:gd name="T59" fmla="*/ 7804 h 16705"/>
                      <a:gd name="T60" fmla="*/ 5959 w 7449"/>
                      <a:gd name="T61" fmla="*/ 7915 h 16705"/>
                      <a:gd name="T62" fmla="*/ 1277 w 7449"/>
                      <a:gd name="T63" fmla="*/ 7841 h 16705"/>
                      <a:gd name="T64" fmla="*/ 1128 w 7449"/>
                      <a:gd name="T65" fmla="*/ 7614 h 16705"/>
                      <a:gd name="T66" fmla="*/ 1166 w 7449"/>
                      <a:gd name="T67" fmla="*/ 6339 h 16705"/>
                      <a:gd name="T68" fmla="*/ 1376 w 7449"/>
                      <a:gd name="T69" fmla="*/ 6163 h 16705"/>
                      <a:gd name="T70" fmla="*/ 6055 w 7449"/>
                      <a:gd name="T71" fmla="*/ 8420 h 16705"/>
                      <a:gd name="T72" fmla="*/ 6272 w 7449"/>
                      <a:gd name="T73" fmla="*/ 8586 h 16705"/>
                      <a:gd name="T74" fmla="*/ 6325 w 7449"/>
                      <a:gd name="T75" fmla="*/ 9859 h 16705"/>
                      <a:gd name="T76" fmla="*/ 6187 w 7449"/>
                      <a:gd name="T77" fmla="*/ 10093 h 16705"/>
                      <a:gd name="T78" fmla="*/ 1510 w 7449"/>
                      <a:gd name="T79" fmla="*/ 10180 h 16705"/>
                      <a:gd name="T80" fmla="*/ 1248 w 7449"/>
                      <a:gd name="T81" fmla="*/ 10081 h 16705"/>
                      <a:gd name="T82" fmla="*/ 1121 w 7449"/>
                      <a:gd name="T83" fmla="*/ 9840 h 16705"/>
                      <a:gd name="T84" fmla="*/ 1186 w 7449"/>
                      <a:gd name="T85" fmla="*/ 8571 h 16705"/>
                      <a:gd name="T86" fmla="*/ 1413 w 7449"/>
                      <a:gd name="T87" fmla="*/ 8415 h 16705"/>
                      <a:gd name="T88" fmla="*/ 3942 w 7449"/>
                      <a:gd name="T89" fmla="*/ 14477 h 16705"/>
                      <a:gd name="T90" fmla="*/ 4188 w 7449"/>
                      <a:gd name="T91" fmla="*/ 14735 h 16705"/>
                      <a:gd name="T92" fmla="*/ 4196 w 7449"/>
                      <a:gd name="T93" fmla="*/ 15102 h 16705"/>
                      <a:gd name="T94" fmla="*/ 3964 w 7449"/>
                      <a:gd name="T95" fmla="*/ 15372 h 16705"/>
                      <a:gd name="T96" fmla="*/ 3599 w 7449"/>
                      <a:gd name="T97" fmla="*/ 15417 h 16705"/>
                      <a:gd name="T98" fmla="*/ 3308 w 7449"/>
                      <a:gd name="T99" fmla="*/ 15211 h 16705"/>
                      <a:gd name="T100" fmla="*/ 3228 w 7449"/>
                      <a:gd name="T101" fmla="*/ 14854 h 16705"/>
                      <a:gd name="T102" fmla="*/ 3406 w 7449"/>
                      <a:gd name="T103" fmla="*/ 14543 h 16705"/>
                      <a:gd name="T104" fmla="*/ 1277 w 7449"/>
                      <a:gd name="T105" fmla="*/ 12777 h 16705"/>
                      <a:gd name="T106" fmla="*/ 6299 w 7449"/>
                      <a:gd name="T107" fmla="*/ 12881 h 16705"/>
                      <a:gd name="T108" fmla="*/ 6222 w 7449"/>
                      <a:gd name="T109" fmla="*/ 13140 h 16705"/>
                      <a:gd name="T110" fmla="*/ 1169 w 7449"/>
                      <a:gd name="T111" fmla="*/ 13093 h 16705"/>
                      <a:gd name="T112" fmla="*/ 1186 w 7449"/>
                      <a:gd name="T113" fmla="*/ 12815 h 16705"/>
                      <a:gd name="T114" fmla="*/ 6234 w 7449"/>
                      <a:gd name="T115" fmla="*/ 12232 h 16705"/>
                      <a:gd name="T116" fmla="*/ 6295 w 7449"/>
                      <a:gd name="T117" fmla="*/ 12500 h 16705"/>
                      <a:gd name="T118" fmla="*/ 1263 w 7449"/>
                      <a:gd name="T119" fmla="*/ 12589 h 16705"/>
                      <a:gd name="T120" fmla="*/ 1147 w 7449"/>
                      <a:gd name="T121" fmla="*/ 12461 h 16705"/>
                      <a:gd name="T122" fmla="*/ 1251 w 7449"/>
                      <a:gd name="T123" fmla="*/ 12220 h 16705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7449"/>
                      <a:gd name="T187" fmla="*/ 0 h 16705"/>
                      <a:gd name="T188" fmla="*/ 7449 w 7449"/>
                      <a:gd name="T189" fmla="*/ 16705 h 16705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7449" h="16705">
                        <a:moveTo>
                          <a:pt x="406" y="0"/>
                        </a:moveTo>
                        <a:lnTo>
                          <a:pt x="7043" y="0"/>
                        </a:lnTo>
                        <a:lnTo>
                          <a:pt x="7064" y="1"/>
                        </a:lnTo>
                        <a:lnTo>
                          <a:pt x="7085" y="2"/>
                        </a:lnTo>
                        <a:lnTo>
                          <a:pt x="7104" y="5"/>
                        </a:lnTo>
                        <a:lnTo>
                          <a:pt x="7124" y="8"/>
                        </a:lnTo>
                        <a:lnTo>
                          <a:pt x="7144" y="13"/>
                        </a:lnTo>
                        <a:lnTo>
                          <a:pt x="7164" y="19"/>
                        </a:lnTo>
                        <a:lnTo>
                          <a:pt x="7183" y="25"/>
                        </a:lnTo>
                        <a:lnTo>
                          <a:pt x="7201" y="32"/>
                        </a:lnTo>
                        <a:lnTo>
                          <a:pt x="7218" y="41"/>
                        </a:lnTo>
                        <a:lnTo>
                          <a:pt x="7236" y="49"/>
                        </a:lnTo>
                        <a:lnTo>
                          <a:pt x="7253" y="60"/>
                        </a:lnTo>
                        <a:lnTo>
                          <a:pt x="7269" y="70"/>
                        </a:lnTo>
                        <a:lnTo>
                          <a:pt x="7285" y="81"/>
                        </a:lnTo>
                        <a:lnTo>
                          <a:pt x="7301" y="93"/>
                        </a:lnTo>
                        <a:lnTo>
                          <a:pt x="7315" y="105"/>
                        </a:lnTo>
                        <a:lnTo>
                          <a:pt x="7330" y="119"/>
                        </a:lnTo>
                        <a:lnTo>
                          <a:pt x="7344" y="134"/>
                        </a:lnTo>
                        <a:lnTo>
                          <a:pt x="7356" y="148"/>
                        </a:lnTo>
                        <a:lnTo>
                          <a:pt x="7368" y="164"/>
                        </a:lnTo>
                        <a:lnTo>
                          <a:pt x="7379" y="180"/>
                        </a:lnTo>
                        <a:lnTo>
                          <a:pt x="7389" y="196"/>
                        </a:lnTo>
                        <a:lnTo>
                          <a:pt x="7400" y="213"/>
                        </a:lnTo>
                        <a:lnTo>
                          <a:pt x="7408" y="231"/>
                        </a:lnTo>
                        <a:lnTo>
                          <a:pt x="7417" y="248"/>
                        </a:lnTo>
                        <a:lnTo>
                          <a:pt x="7424" y="266"/>
                        </a:lnTo>
                        <a:lnTo>
                          <a:pt x="7430" y="285"/>
                        </a:lnTo>
                        <a:lnTo>
                          <a:pt x="7436" y="305"/>
                        </a:lnTo>
                        <a:lnTo>
                          <a:pt x="7441" y="325"/>
                        </a:lnTo>
                        <a:lnTo>
                          <a:pt x="7444" y="345"/>
                        </a:lnTo>
                        <a:lnTo>
                          <a:pt x="7447" y="364"/>
                        </a:lnTo>
                        <a:lnTo>
                          <a:pt x="7448" y="385"/>
                        </a:lnTo>
                        <a:lnTo>
                          <a:pt x="7449" y="406"/>
                        </a:lnTo>
                        <a:lnTo>
                          <a:pt x="7449" y="16299"/>
                        </a:lnTo>
                        <a:lnTo>
                          <a:pt x="7448" y="16320"/>
                        </a:lnTo>
                        <a:lnTo>
                          <a:pt x="7447" y="16341"/>
                        </a:lnTo>
                        <a:lnTo>
                          <a:pt x="7444" y="16362"/>
                        </a:lnTo>
                        <a:lnTo>
                          <a:pt x="7441" y="16381"/>
                        </a:lnTo>
                        <a:lnTo>
                          <a:pt x="7436" y="16400"/>
                        </a:lnTo>
                        <a:lnTo>
                          <a:pt x="7430" y="16420"/>
                        </a:lnTo>
                        <a:lnTo>
                          <a:pt x="7424" y="16439"/>
                        </a:lnTo>
                        <a:lnTo>
                          <a:pt x="7417" y="16457"/>
                        </a:lnTo>
                        <a:lnTo>
                          <a:pt x="7408" y="16475"/>
                        </a:lnTo>
                        <a:lnTo>
                          <a:pt x="7400" y="16492"/>
                        </a:lnTo>
                        <a:lnTo>
                          <a:pt x="7389" y="16510"/>
                        </a:lnTo>
                        <a:lnTo>
                          <a:pt x="7379" y="16525"/>
                        </a:lnTo>
                        <a:lnTo>
                          <a:pt x="7368" y="16542"/>
                        </a:lnTo>
                        <a:lnTo>
                          <a:pt x="7356" y="16557"/>
                        </a:lnTo>
                        <a:lnTo>
                          <a:pt x="7344" y="16571"/>
                        </a:lnTo>
                        <a:lnTo>
                          <a:pt x="7330" y="16586"/>
                        </a:lnTo>
                        <a:lnTo>
                          <a:pt x="7315" y="16600"/>
                        </a:lnTo>
                        <a:lnTo>
                          <a:pt x="7301" y="16612"/>
                        </a:lnTo>
                        <a:lnTo>
                          <a:pt x="7285" y="16625"/>
                        </a:lnTo>
                        <a:lnTo>
                          <a:pt x="7269" y="16635"/>
                        </a:lnTo>
                        <a:lnTo>
                          <a:pt x="7253" y="16647"/>
                        </a:lnTo>
                        <a:lnTo>
                          <a:pt x="7236" y="16656"/>
                        </a:lnTo>
                        <a:lnTo>
                          <a:pt x="7218" y="16665"/>
                        </a:lnTo>
                        <a:lnTo>
                          <a:pt x="7201" y="16673"/>
                        </a:lnTo>
                        <a:lnTo>
                          <a:pt x="7183" y="16680"/>
                        </a:lnTo>
                        <a:lnTo>
                          <a:pt x="7164" y="16686"/>
                        </a:lnTo>
                        <a:lnTo>
                          <a:pt x="7144" y="16692"/>
                        </a:lnTo>
                        <a:lnTo>
                          <a:pt x="7124" y="16697"/>
                        </a:lnTo>
                        <a:lnTo>
                          <a:pt x="7104" y="16701"/>
                        </a:lnTo>
                        <a:lnTo>
                          <a:pt x="7085" y="16703"/>
                        </a:lnTo>
                        <a:lnTo>
                          <a:pt x="7064" y="16705"/>
                        </a:lnTo>
                        <a:lnTo>
                          <a:pt x="7043" y="16705"/>
                        </a:lnTo>
                        <a:lnTo>
                          <a:pt x="406" y="16705"/>
                        </a:lnTo>
                        <a:lnTo>
                          <a:pt x="385" y="16705"/>
                        </a:lnTo>
                        <a:lnTo>
                          <a:pt x="364" y="16703"/>
                        </a:lnTo>
                        <a:lnTo>
                          <a:pt x="345" y="16701"/>
                        </a:lnTo>
                        <a:lnTo>
                          <a:pt x="324" y="16697"/>
                        </a:lnTo>
                        <a:lnTo>
                          <a:pt x="305" y="16692"/>
                        </a:lnTo>
                        <a:lnTo>
                          <a:pt x="285" y="16686"/>
                        </a:lnTo>
                        <a:lnTo>
                          <a:pt x="266" y="16680"/>
                        </a:lnTo>
                        <a:lnTo>
                          <a:pt x="248" y="16673"/>
                        </a:lnTo>
                        <a:lnTo>
                          <a:pt x="230" y="16665"/>
                        </a:lnTo>
                        <a:lnTo>
                          <a:pt x="213" y="16656"/>
                        </a:lnTo>
                        <a:lnTo>
                          <a:pt x="195" y="16647"/>
                        </a:lnTo>
                        <a:lnTo>
                          <a:pt x="180" y="16635"/>
                        </a:lnTo>
                        <a:lnTo>
                          <a:pt x="163" y="16625"/>
                        </a:lnTo>
                        <a:lnTo>
                          <a:pt x="148" y="16612"/>
                        </a:lnTo>
                        <a:lnTo>
                          <a:pt x="134" y="16600"/>
                        </a:lnTo>
                        <a:lnTo>
                          <a:pt x="119" y="16586"/>
                        </a:lnTo>
                        <a:lnTo>
                          <a:pt x="105" y="16571"/>
                        </a:lnTo>
                        <a:lnTo>
                          <a:pt x="93" y="16557"/>
                        </a:lnTo>
                        <a:lnTo>
                          <a:pt x="80" y="16542"/>
                        </a:lnTo>
                        <a:lnTo>
                          <a:pt x="70" y="16525"/>
                        </a:lnTo>
                        <a:lnTo>
                          <a:pt x="58" y="16510"/>
                        </a:lnTo>
                        <a:lnTo>
                          <a:pt x="49" y="16492"/>
                        </a:lnTo>
                        <a:lnTo>
                          <a:pt x="40" y="16475"/>
                        </a:lnTo>
                        <a:lnTo>
                          <a:pt x="32" y="16457"/>
                        </a:lnTo>
                        <a:lnTo>
                          <a:pt x="25" y="16439"/>
                        </a:lnTo>
                        <a:lnTo>
                          <a:pt x="19" y="16420"/>
                        </a:lnTo>
                        <a:lnTo>
                          <a:pt x="13" y="16400"/>
                        </a:lnTo>
                        <a:lnTo>
                          <a:pt x="8" y="16381"/>
                        </a:lnTo>
                        <a:lnTo>
                          <a:pt x="4" y="16362"/>
                        </a:lnTo>
                        <a:lnTo>
                          <a:pt x="2" y="16341"/>
                        </a:lnTo>
                        <a:lnTo>
                          <a:pt x="0" y="16320"/>
                        </a:lnTo>
                        <a:lnTo>
                          <a:pt x="0" y="16299"/>
                        </a:lnTo>
                        <a:lnTo>
                          <a:pt x="0" y="406"/>
                        </a:lnTo>
                        <a:lnTo>
                          <a:pt x="0" y="385"/>
                        </a:lnTo>
                        <a:lnTo>
                          <a:pt x="2" y="364"/>
                        </a:lnTo>
                        <a:lnTo>
                          <a:pt x="4" y="345"/>
                        </a:lnTo>
                        <a:lnTo>
                          <a:pt x="8" y="325"/>
                        </a:lnTo>
                        <a:lnTo>
                          <a:pt x="13" y="305"/>
                        </a:lnTo>
                        <a:lnTo>
                          <a:pt x="19" y="285"/>
                        </a:lnTo>
                        <a:lnTo>
                          <a:pt x="25" y="266"/>
                        </a:lnTo>
                        <a:lnTo>
                          <a:pt x="32" y="248"/>
                        </a:lnTo>
                        <a:lnTo>
                          <a:pt x="40" y="231"/>
                        </a:lnTo>
                        <a:lnTo>
                          <a:pt x="49" y="213"/>
                        </a:lnTo>
                        <a:lnTo>
                          <a:pt x="58" y="196"/>
                        </a:lnTo>
                        <a:lnTo>
                          <a:pt x="70" y="180"/>
                        </a:lnTo>
                        <a:lnTo>
                          <a:pt x="80" y="164"/>
                        </a:lnTo>
                        <a:lnTo>
                          <a:pt x="93" y="148"/>
                        </a:lnTo>
                        <a:lnTo>
                          <a:pt x="105" y="134"/>
                        </a:lnTo>
                        <a:lnTo>
                          <a:pt x="119" y="119"/>
                        </a:lnTo>
                        <a:lnTo>
                          <a:pt x="134" y="105"/>
                        </a:lnTo>
                        <a:lnTo>
                          <a:pt x="148" y="93"/>
                        </a:lnTo>
                        <a:lnTo>
                          <a:pt x="163" y="81"/>
                        </a:lnTo>
                        <a:lnTo>
                          <a:pt x="180" y="70"/>
                        </a:lnTo>
                        <a:lnTo>
                          <a:pt x="195" y="60"/>
                        </a:lnTo>
                        <a:lnTo>
                          <a:pt x="213" y="49"/>
                        </a:lnTo>
                        <a:lnTo>
                          <a:pt x="230" y="41"/>
                        </a:lnTo>
                        <a:lnTo>
                          <a:pt x="248" y="32"/>
                        </a:lnTo>
                        <a:lnTo>
                          <a:pt x="266" y="25"/>
                        </a:lnTo>
                        <a:lnTo>
                          <a:pt x="285" y="19"/>
                        </a:lnTo>
                        <a:lnTo>
                          <a:pt x="305" y="13"/>
                        </a:lnTo>
                        <a:lnTo>
                          <a:pt x="324" y="8"/>
                        </a:lnTo>
                        <a:lnTo>
                          <a:pt x="345" y="5"/>
                        </a:lnTo>
                        <a:lnTo>
                          <a:pt x="364" y="2"/>
                        </a:lnTo>
                        <a:lnTo>
                          <a:pt x="385" y="1"/>
                        </a:lnTo>
                        <a:lnTo>
                          <a:pt x="406" y="0"/>
                        </a:lnTo>
                        <a:close/>
                        <a:moveTo>
                          <a:pt x="1510" y="1613"/>
                        </a:moveTo>
                        <a:lnTo>
                          <a:pt x="5939" y="1613"/>
                        </a:lnTo>
                        <a:lnTo>
                          <a:pt x="5959" y="1613"/>
                        </a:lnTo>
                        <a:lnTo>
                          <a:pt x="5979" y="1615"/>
                        </a:lnTo>
                        <a:lnTo>
                          <a:pt x="5999" y="1617"/>
                        </a:lnTo>
                        <a:lnTo>
                          <a:pt x="6018" y="1620"/>
                        </a:lnTo>
                        <a:lnTo>
                          <a:pt x="6036" y="1625"/>
                        </a:lnTo>
                        <a:lnTo>
                          <a:pt x="6055" y="1630"/>
                        </a:lnTo>
                        <a:lnTo>
                          <a:pt x="6073" y="1636"/>
                        </a:lnTo>
                        <a:lnTo>
                          <a:pt x="6091" y="1642"/>
                        </a:lnTo>
                        <a:lnTo>
                          <a:pt x="6108" y="1650"/>
                        </a:lnTo>
                        <a:lnTo>
                          <a:pt x="6125" y="1658"/>
                        </a:lnTo>
                        <a:lnTo>
                          <a:pt x="6141" y="1667"/>
                        </a:lnTo>
                        <a:lnTo>
                          <a:pt x="6158" y="1678"/>
                        </a:lnTo>
                        <a:lnTo>
                          <a:pt x="6172" y="1688"/>
                        </a:lnTo>
                        <a:lnTo>
                          <a:pt x="6187" y="1700"/>
                        </a:lnTo>
                        <a:lnTo>
                          <a:pt x="6201" y="1711"/>
                        </a:lnTo>
                        <a:lnTo>
                          <a:pt x="6215" y="1724"/>
                        </a:lnTo>
                        <a:lnTo>
                          <a:pt x="6228" y="1737"/>
                        </a:lnTo>
                        <a:lnTo>
                          <a:pt x="6240" y="1751"/>
                        </a:lnTo>
                        <a:lnTo>
                          <a:pt x="6252" y="1764"/>
                        </a:lnTo>
                        <a:lnTo>
                          <a:pt x="6263" y="1780"/>
                        </a:lnTo>
                        <a:lnTo>
                          <a:pt x="6272" y="1795"/>
                        </a:lnTo>
                        <a:lnTo>
                          <a:pt x="6282" y="1810"/>
                        </a:lnTo>
                        <a:lnTo>
                          <a:pt x="6291" y="1827"/>
                        </a:lnTo>
                        <a:lnTo>
                          <a:pt x="6299" y="1844"/>
                        </a:lnTo>
                        <a:lnTo>
                          <a:pt x="6306" y="1861"/>
                        </a:lnTo>
                        <a:lnTo>
                          <a:pt x="6312" y="1878"/>
                        </a:lnTo>
                        <a:lnTo>
                          <a:pt x="6317" y="1896"/>
                        </a:lnTo>
                        <a:lnTo>
                          <a:pt x="6321" y="1915"/>
                        </a:lnTo>
                        <a:lnTo>
                          <a:pt x="6325" y="1934"/>
                        </a:lnTo>
                        <a:lnTo>
                          <a:pt x="6328" y="1952"/>
                        </a:lnTo>
                        <a:lnTo>
                          <a:pt x="6329" y="1971"/>
                        </a:lnTo>
                        <a:lnTo>
                          <a:pt x="6330" y="1990"/>
                        </a:lnTo>
                        <a:lnTo>
                          <a:pt x="6330" y="3011"/>
                        </a:lnTo>
                        <a:lnTo>
                          <a:pt x="6329" y="3030"/>
                        </a:lnTo>
                        <a:lnTo>
                          <a:pt x="6328" y="3049"/>
                        </a:lnTo>
                        <a:lnTo>
                          <a:pt x="6325" y="3068"/>
                        </a:lnTo>
                        <a:lnTo>
                          <a:pt x="6321" y="3086"/>
                        </a:lnTo>
                        <a:lnTo>
                          <a:pt x="6317" y="3105"/>
                        </a:lnTo>
                        <a:lnTo>
                          <a:pt x="6312" y="3123"/>
                        </a:lnTo>
                        <a:lnTo>
                          <a:pt x="6306" y="3141"/>
                        </a:lnTo>
                        <a:lnTo>
                          <a:pt x="6299" y="3157"/>
                        </a:lnTo>
                        <a:lnTo>
                          <a:pt x="6291" y="3174"/>
                        </a:lnTo>
                        <a:lnTo>
                          <a:pt x="6282" y="3191"/>
                        </a:lnTo>
                        <a:lnTo>
                          <a:pt x="6272" y="3206"/>
                        </a:lnTo>
                        <a:lnTo>
                          <a:pt x="6263" y="3222"/>
                        </a:lnTo>
                        <a:lnTo>
                          <a:pt x="6252" y="3237"/>
                        </a:lnTo>
                        <a:lnTo>
                          <a:pt x="6240" y="3250"/>
                        </a:lnTo>
                        <a:lnTo>
                          <a:pt x="6228" y="3265"/>
                        </a:lnTo>
                        <a:lnTo>
                          <a:pt x="6215" y="3277"/>
                        </a:lnTo>
                        <a:lnTo>
                          <a:pt x="6201" y="3290"/>
                        </a:lnTo>
                        <a:lnTo>
                          <a:pt x="6187" y="3302"/>
                        </a:lnTo>
                        <a:lnTo>
                          <a:pt x="6172" y="3313"/>
                        </a:lnTo>
                        <a:lnTo>
                          <a:pt x="6158" y="3323"/>
                        </a:lnTo>
                        <a:lnTo>
                          <a:pt x="6141" y="3334"/>
                        </a:lnTo>
                        <a:lnTo>
                          <a:pt x="6125" y="3343"/>
                        </a:lnTo>
                        <a:lnTo>
                          <a:pt x="6108" y="3351"/>
                        </a:lnTo>
                        <a:lnTo>
                          <a:pt x="6091" y="3359"/>
                        </a:lnTo>
                        <a:lnTo>
                          <a:pt x="6073" y="3365"/>
                        </a:lnTo>
                        <a:lnTo>
                          <a:pt x="6055" y="3371"/>
                        </a:lnTo>
                        <a:lnTo>
                          <a:pt x="6036" y="3376"/>
                        </a:lnTo>
                        <a:lnTo>
                          <a:pt x="6018" y="3381"/>
                        </a:lnTo>
                        <a:lnTo>
                          <a:pt x="5999" y="3384"/>
                        </a:lnTo>
                        <a:lnTo>
                          <a:pt x="5979" y="3387"/>
                        </a:lnTo>
                        <a:lnTo>
                          <a:pt x="5959" y="3388"/>
                        </a:lnTo>
                        <a:lnTo>
                          <a:pt x="5939" y="3388"/>
                        </a:lnTo>
                        <a:lnTo>
                          <a:pt x="1510" y="3388"/>
                        </a:lnTo>
                        <a:lnTo>
                          <a:pt x="1490" y="3388"/>
                        </a:lnTo>
                        <a:lnTo>
                          <a:pt x="1470" y="3387"/>
                        </a:lnTo>
                        <a:lnTo>
                          <a:pt x="1450" y="3384"/>
                        </a:lnTo>
                        <a:lnTo>
                          <a:pt x="1431" y="3381"/>
                        </a:lnTo>
                        <a:lnTo>
                          <a:pt x="1413" y="3376"/>
                        </a:lnTo>
                        <a:lnTo>
                          <a:pt x="1394" y="3371"/>
                        </a:lnTo>
                        <a:lnTo>
                          <a:pt x="1376" y="3365"/>
                        </a:lnTo>
                        <a:lnTo>
                          <a:pt x="1358" y="3359"/>
                        </a:lnTo>
                        <a:lnTo>
                          <a:pt x="1341" y="3351"/>
                        </a:lnTo>
                        <a:lnTo>
                          <a:pt x="1324" y="3343"/>
                        </a:lnTo>
                        <a:lnTo>
                          <a:pt x="1307" y="3334"/>
                        </a:lnTo>
                        <a:lnTo>
                          <a:pt x="1291" y="3323"/>
                        </a:lnTo>
                        <a:lnTo>
                          <a:pt x="1277" y="3313"/>
                        </a:lnTo>
                        <a:lnTo>
                          <a:pt x="1262" y="3302"/>
                        </a:lnTo>
                        <a:lnTo>
                          <a:pt x="1248" y="3290"/>
                        </a:lnTo>
                        <a:lnTo>
                          <a:pt x="1234" y="3277"/>
                        </a:lnTo>
                        <a:lnTo>
                          <a:pt x="1221" y="3265"/>
                        </a:lnTo>
                        <a:lnTo>
                          <a:pt x="1209" y="3250"/>
                        </a:lnTo>
                        <a:lnTo>
                          <a:pt x="1197" y="3237"/>
                        </a:lnTo>
                        <a:lnTo>
                          <a:pt x="1186" y="3222"/>
                        </a:lnTo>
                        <a:lnTo>
                          <a:pt x="1176" y="3206"/>
                        </a:lnTo>
                        <a:lnTo>
                          <a:pt x="1166" y="3191"/>
                        </a:lnTo>
                        <a:lnTo>
                          <a:pt x="1158" y="3174"/>
                        </a:lnTo>
                        <a:lnTo>
                          <a:pt x="1150" y="3157"/>
                        </a:lnTo>
                        <a:lnTo>
                          <a:pt x="1143" y="3141"/>
                        </a:lnTo>
                        <a:lnTo>
                          <a:pt x="1137" y="3123"/>
                        </a:lnTo>
                        <a:lnTo>
                          <a:pt x="1132" y="3105"/>
                        </a:lnTo>
                        <a:lnTo>
                          <a:pt x="1128" y="3086"/>
                        </a:lnTo>
                        <a:lnTo>
                          <a:pt x="1123" y="3068"/>
                        </a:lnTo>
                        <a:lnTo>
                          <a:pt x="1121" y="3049"/>
                        </a:lnTo>
                        <a:lnTo>
                          <a:pt x="1120" y="3030"/>
                        </a:lnTo>
                        <a:lnTo>
                          <a:pt x="1119" y="3011"/>
                        </a:lnTo>
                        <a:lnTo>
                          <a:pt x="1119" y="1990"/>
                        </a:lnTo>
                        <a:lnTo>
                          <a:pt x="1120" y="1971"/>
                        </a:lnTo>
                        <a:lnTo>
                          <a:pt x="1121" y="1952"/>
                        </a:lnTo>
                        <a:lnTo>
                          <a:pt x="1123" y="1934"/>
                        </a:lnTo>
                        <a:lnTo>
                          <a:pt x="1128" y="1915"/>
                        </a:lnTo>
                        <a:lnTo>
                          <a:pt x="1132" y="1896"/>
                        </a:lnTo>
                        <a:lnTo>
                          <a:pt x="1137" y="1878"/>
                        </a:lnTo>
                        <a:lnTo>
                          <a:pt x="1143" y="1861"/>
                        </a:lnTo>
                        <a:lnTo>
                          <a:pt x="1150" y="1844"/>
                        </a:lnTo>
                        <a:lnTo>
                          <a:pt x="1158" y="1827"/>
                        </a:lnTo>
                        <a:lnTo>
                          <a:pt x="1166" y="1810"/>
                        </a:lnTo>
                        <a:lnTo>
                          <a:pt x="1176" y="1795"/>
                        </a:lnTo>
                        <a:lnTo>
                          <a:pt x="1186" y="1780"/>
                        </a:lnTo>
                        <a:lnTo>
                          <a:pt x="1197" y="1764"/>
                        </a:lnTo>
                        <a:lnTo>
                          <a:pt x="1209" y="1751"/>
                        </a:lnTo>
                        <a:lnTo>
                          <a:pt x="1221" y="1737"/>
                        </a:lnTo>
                        <a:lnTo>
                          <a:pt x="1234" y="1724"/>
                        </a:lnTo>
                        <a:lnTo>
                          <a:pt x="1248" y="1711"/>
                        </a:lnTo>
                        <a:lnTo>
                          <a:pt x="1262" y="1700"/>
                        </a:lnTo>
                        <a:lnTo>
                          <a:pt x="1277" y="1688"/>
                        </a:lnTo>
                        <a:lnTo>
                          <a:pt x="1291" y="1678"/>
                        </a:lnTo>
                        <a:lnTo>
                          <a:pt x="1307" y="1667"/>
                        </a:lnTo>
                        <a:lnTo>
                          <a:pt x="1324" y="1658"/>
                        </a:lnTo>
                        <a:lnTo>
                          <a:pt x="1341" y="1650"/>
                        </a:lnTo>
                        <a:lnTo>
                          <a:pt x="1358" y="1642"/>
                        </a:lnTo>
                        <a:lnTo>
                          <a:pt x="1376" y="1636"/>
                        </a:lnTo>
                        <a:lnTo>
                          <a:pt x="1394" y="1630"/>
                        </a:lnTo>
                        <a:lnTo>
                          <a:pt x="1413" y="1625"/>
                        </a:lnTo>
                        <a:lnTo>
                          <a:pt x="1431" y="1620"/>
                        </a:lnTo>
                        <a:lnTo>
                          <a:pt x="1450" y="1617"/>
                        </a:lnTo>
                        <a:lnTo>
                          <a:pt x="1470" y="1615"/>
                        </a:lnTo>
                        <a:lnTo>
                          <a:pt x="1490" y="1613"/>
                        </a:lnTo>
                        <a:lnTo>
                          <a:pt x="1510" y="1613"/>
                        </a:lnTo>
                        <a:close/>
                        <a:moveTo>
                          <a:pt x="1510" y="3877"/>
                        </a:moveTo>
                        <a:lnTo>
                          <a:pt x="5939" y="3877"/>
                        </a:lnTo>
                        <a:lnTo>
                          <a:pt x="5959" y="3877"/>
                        </a:lnTo>
                        <a:lnTo>
                          <a:pt x="5979" y="3879"/>
                        </a:lnTo>
                        <a:lnTo>
                          <a:pt x="5999" y="3881"/>
                        </a:lnTo>
                        <a:lnTo>
                          <a:pt x="6018" y="3884"/>
                        </a:lnTo>
                        <a:lnTo>
                          <a:pt x="6036" y="3888"/>
                        </a:lnTo>
                        <a:lnTo>
                          <a:pt x="6055" y="3893"/>
                        </a:lnTo>
                        <a:lnTo>
                          <a:pt x="6073" y="3900"/>
                        </a:lnTo>
                        <a:lnTo>
                          <a:pt x="6091" y="3906"/>
                        </a:lnTo>
                        <a:lnTo>
                          <a:pt x="6108" y="3914"/>
                        </a:lnTo>
                        <a:lnTo>
                          <a:pt x="6125" y="3923"/>
                        </a:lnTo>
                        <a:lnTo>
                          <a:pt x="6141" y="3931"/>
                        </a:lnTo>
                        <a:lnTo>
                          <a:pt x="6158" y="3941"/>
                        </a:lnTo>
                        <a:lnTo>
                          <a:pt x="6172" y="3952"/>
                        </a:lnTo>
                        <a:lnTo>
                          <a:pt x="6187" y="3963"/>
                        </a:lnTo>
                        <a:lnTo>
                          <a:pt x="6201" y="3975"/>
                        </a:lnTo>
                        <a:lnTo>
                          <a:pt x="6215" y="3987"/>
                        </a:lnTo>
                        <a:lnTo>
                          <a:pt x="6228" y="4001"/>
                        </a:lnTo>
                        <a:lnTo>
                          <a:pt x="6240" y="4014"/>
                        </a:lnTo>
                        <a:lnTo>
                          <a:pt x="6252" y="4029"/>
                        </a:lnTo>
                        <a:lnTo>
                          <a:pt x="6263" y="4044"/>
                        </a:lnTo>
                        <a:lnTo>
                          <a:pt x="6272" y="4058"/>
                        </a:lnTo>
                        <a:lnTo>
                          <a:pt x="6282" y="4075"/>
                        </a:lnTo>
                        <a:lnTo>
                          <a:pt x="6291" y="4091"/>
                        </a:lnTo>
                        <a:lnTo>
                          <a:pt x="6299" y="4107"/>
                        </a:lnTo>
                        <a:lnTo>
                          <a:pt x="6306" y="4125"/>
                        </a:lnTo>
                        <a:lnTo>
                          <a:pt x="6312" y="4142"/>
                        </a:lnTo>
                        <a:lnTo>
                          <a:pt x="6317" y="4160"/>
                        </a:lnTo>
                        <a:lnTo>
                          <a:pt x="6321" y="4178"/>
                        </a:lnTo>
                        <a:lnTo>
                          <a:pt x="6325" y="4197"/>
                        </a:lnTo>
                        <a:lnTo>
                          <a:pt x="6328" y="4216"/>
                        </a:lnTo>
                        <a:lnTo>
                          <a:pt x="6329" y="4235"/>
                        </a:lnTo>
                        <a:lnTo>
                          <a:pt x="6330" y="4255"/>
                        </a:lnTo>
                        <a:lnTo>
                          <a:pt x="6330" y="5275"/>
                        </a:lnTo>
                        <a:lnTo>
                          <a:pt x="6329" y="5293"/>
                        </a:lnTo>
                        <a:lnTo>
                          <a:pt x="6328" y="5313"/>
                        </a:lnTo>
                        <a:lnTo>
                          <a:pt x="6325" y="5332"/>
                        </a:lnTo>
                        <a:lnTo>
                          <a:pt x="6321" y="5350"/>
                        </a:lnTo>
                        <a:lnTo>
                          <a:pt x="6317" y="5369"/>
                        </a:lnTo>
                        <a:lnTo>
                          <a:pt x="6312" y="5386"/>
                        </a:lnTo>
                        <a:lnTo>
                          <a:pt x="6306" y="5404"/>
                        </a:lnTo>
                        <a:lnTo>
                          <a:pt x="6299" y="5421"/>
                        </a:lnTo>
                        <a:lnTo>
                          <a:pt x="6291" y="5437"/>
                        </a:lnTo>
                        <a:lnTo>
                          <a:pt x="6282" y="5454"/>
                        </a:lnTo>
                        <a:lnTo>
                          <a:pt x="6272" y="5470"/>
                        </a:lnTo>
                        <a:lnTo>
                          <a:pt x="6263" y="5486"/>
                        </a:lnTo>
                        <a:lnTo>
                          <a:pt x="6252" y="5500"/>
                        </a:lnTo>
                        <a:lnTo>
                          <a:pt x="6240" y="5515"/>
                        </a:lnTo>
                        <a:lnTo>
                          <a:pt x="6228" y="5528"/>
                        </a:lnTo>
                        <a:lnTo>
                          <a:pt x="6215" y="5541"/>
                        </a:lnTo>
                        <a:lnTo>
                          <a:pt x="6201" y="5553"/>
                        </a:lnTo>
                        <a:lnTo>
                          <a:pt x="6187" y="5566"/>
                        </a:lnTo>
                        <a:lnTo>
                          <a:pt x="6172" y="5576"/>
                        </a:lnTo>
                        <a:lnTo>
                          <a:pt x="6158" y="5588"/>
                        </a:lnTo>
                        <a:lnTo>
                          <a:pt x="6141" y="5597"/>
                        </a:lnTo>
                        <a:lnTo>
                          <a:pt x="6125" y="5607"/>
                        </a:lnTo>
                        <a:lnTo>
                          <a:pt x="6108" y="5615"/>
                        </a:lnTo>
                        <a:lnTo>
                          <a:pt x="6091" y="5622"/>
                        </a:lnTo>
                        <a:lnTo>
                          <a:pt x="6073" y="5630"/>
                        </a:lnTo>
                        <a:lnTo>
                          <a:pt x="6055" y="5635"/>
                        </a:lnTo>
                        <a:lnTo>
                          <a:pt x="6036" y="5640"/>
                        </a:lnTo>
                        <a:lnTo>
                          <a:pt x="6018" y="5644"/>
                        </a:lnTo>
                        <a:lnTo>
                          <a:pt x="5999" y="5647"/>
                        </a:lnTo>
                        <a:lnTo>
                          <a:pt x="5979" y="5650"/>
                        </a:lnTo>
                        <a:lnTo>
                          <a:pt x="5959" y="5652"/>
                        </a:lnTo>
                        <a:lnTo>
                          <a:pt x="5939" y="5653"/>
                        </a:lnTo>
                        <a:lnTo>
                          <a:pt x="1510" y="5653"/>
                        </a:lnTo>
                        <a:lnTo>
                          <a:pt x="1490" y="5652"/>
                        </a:lnTo>
                        <a:lnTo>
                          <a:pt x="1470" y="5650"/>
                        </a:lnTo>
                        <a:lnTo>
                          <a:pt x="1450" y="5647"/>
                        </a:lnTo>
                        <a:lnTo>
                          <a:pt x="1431" y="5644"/>
                        </a:lnTo>
                        <a:lnTo>
                          <a:pt x="1413" y="5640"/>
                        </a:lnTo>
                        <a:lnTo>
                          <a:pt x="1394" y="5635"/>
                        </a:lnTo>
                        <a:lnTo>
                          <a:pt x="1376" y="5630"/>
                        </a:lnTo>
                        <a:lnTo>
                          <a:pt x="1358" y="5622"/>
                        </a:lnTo>
                        <a:lnTo>
                          <a:pt x="1341" y="5615"/>
                        </a:lnTo>
                        <a:lnTo>
                          <a:pt x="1324" y="5607"/>
                        </a:lnTo>
                        <a:lnTo>
                          <a:pt x="1307" y="5597"/>
                        </a:lnTo>
                        <a:lnTo>
                          <a:pt x="1291" y="5588"/>
                        </a:lnTo>
                        <a:lnTo>
                          <a:pt x="1277" y="5576"/>
                        </a:lnTo>
                        <a:lnTo>
                          <a:pt x="1262" y="5566"/>
                        </a:lnTo>
                        <a:lnTo>
                          <a:pt x="1248" y="5553"/>
                        </a:lnTo>
                        <a:lnTo>
                          <a:pt x="1234" y="5541"/>
                        </a:lnTo>
                        <a:lnTo>
                          <a:pt x="1221" y="5528"/>
                        </a:lnTo>
                        <a:lnTo>
                          <a:pt x="1209" y="5515"/>
                        </a:lnTo>
                        <a:lnTo>
                          <a:pt x="1197" y="5500"/>
                        </a:lnTo>
                        <a:lnTo>
                          <a:pt x="1186" y="5486"/>
                        </a:lnTo>
                        <a:lnTo>
                          <a:pt x="1176" y="5470"/>
                        </a:lnTo>
                        <a:lnTo>
                          <a:pt x="1166" y="5454"/>
                        </a:lnTo>
                        <a:lnTo>
                          <a:pt x="1158" y="5437"/>
                        </a:lnTo>
                        <a:lnTo>
                          <a:pt x="1150" y="5421"/>
                        </a:lnTo>
                        <a:lnTo>
                          <a:pt x="1143" y="5404"/>
                        </a:lnTo>
                        <a:lnTo>
                          <a:pt x="1137" y="5386"/>
                        </a:lnTo>
                        <a:lnTo>
                          <a:pt x="1132" y="5369"/>
                        </a:lnTo>
                        <a:lnTo>
                          <a:pt x="1128" y="5350"/>
                        </a:lnTo>
                        <a:lnTo>
                          <a:pt x="1123" y="5332"/>
                        </a:lnTo>
                        <a:lnTo>
                          <a:pt x="1121" y="5313"/>
                        </a:lnTo>
                        <a:lnTo>
                          <a:pt x="1120" y="5293"/>
                        </a:lnTo>
                        <a:lnTo>
                          <a:pt x="1119" y="5275"/>
                        </a:lnTo>
                        <a:lnTo>
                          <a:pt x="1119" y="4255"/>
                        </a:lnTo>
                        <a:lnTo>
                          <a:pt x="1120" y="4235"/>
                        </a:lnTo>
                        <a:lnTo>
                          <a:pt x="1121" y="4216"/>
                        </a:lnTo>
                        <a:lnTo>
                          <a:pt x="1123" y="4197"/>
                        </a:lnTo>
                        <a:lnTo>
                          <a:pt x="1128" y="4178"/>
                        </a:lnTo>
                        <a:lnTo>
                          <a:pt x="1132" y="4160"/>
                        </a:lnTo>
                        <a:lnTo>
                          <a:pt x="1137" y="4142"/>
                        </a:lnTo>
                        <a:lnTo>
                          <a:pt x="1143" y="4125"/>
                        </a:lnTo>
                        <a:lnTo>
                          <a:pt x="1150" y="4107"/>
                        </a:lnTo>
                        <a:lnTo>
                          <a:pt x="1158" y="4091"/>
                        </a:lnTo>
                        <a:lnTo>
                          <a:pt x="1166" y="4075"/>
                        </a:lnTo>
                        <a:lnTo>
                          <a:pt x="1176" y="4058"/>
                        </a:lnTo>
                        <a:lnTo>
                          <a:pt x="1186" y="4044"/>
                        </a:lnTo>
                        <a:lnTo>
                          <a:pt x="1197" y="4029"/>
                        </a:lnTo>
                        <a:lnTo>
                          <a:pt x="1209" y="4014"/>
                        </a:lnTo>
                        <a:lnTo>
                          <a:pt x="1221" y="4001"/>
                        </a:lnTo>
                        <a:lnTo>
                          <a:pt x="1234" y="3987"/>
                        </a:lnTo>
                        <a:lnTo>
                          <a:pt x="1248" y="3975"/>
                        </a:lnTo>
                        <a:lnTo>
                          <a:pt x="1262" y="3963"/>
                        </a:lnTo>
                        <a:lnTo>
                          <a:pt x="1277" y="3952"/>
                        </a:lnTo>
                        <a:lnTo>
                          <a:pt x="1291" y="3941"/>
                        </a:lnTo>
                        <a:lnTo>
                          <a:pt x="1307" y="3931"/>
                        </a:lnTo>
                        <a:lnTo>
                          <a:pt x="1324" y="3923"/>
                        </a:lnTo>
                        <a:lnTo>
                          <a:pt x="1341" y="3914"/>
                        </a:lnTo>
                        <a:lnTo>
                          <a:pt x="1358" y="3906"/>
                        </a:lnTo>
                        <a:lnTo>
                          <a:pt x="1376" y="3900"/>
                        </a:lnTo>
                        <a:lnTo>
                          <a:pt x="1394" y="3893"/>
                        </a:lnTo>
                        <a:lnTo>
                          <a:pt x="1413" y="3888"/>
                        </a:lnTo>
                        <a:lnTo>
                          <a:pt x="1431" y="3884"/>
                        </a:lnTo>
                        <a:lnTo>
                          <a:pt x="1450" y="3881"/>
                        </a:lnTo>
                        <a:lnTo>
                          <a:pt x="1470" y="3879"/>
                        </a:lnTo>
                        <a:lnTo>
                          <a:pt x="1490" y="3877"/>
                        </a:lnTo>
                        <a:lnTo>
                          <a:pt x="1510" y="3877"/>
                        </a:lnTo>
                        <a:close/>
                        <a:moveTo>
                          <a:pt x="1510" y="6140"/>
                        </a:moveTo>
                        <a:lnTo>
                          <a:pt x="5939" y="6140"/>
                        </a:lnTo>
                        <a:lnTo>
                          <a:pt x="5959" y="6140"/>
                        </a:lnTo>
                        <a:lnTo>
                          <a:pt x="5979" y="6142"/>
                        </a:lnTo>
                        <a:lnTo>
                          <a:pt x="5999" y="6144"/>
                        </a:lnTo>
                        <a:lnTo>
                          <a:pt x="6018" y="6147"/>
                        </a:lnTo>
                        <a:lnTo>
                          <a:pt x="6036" y="6152"/>
                        </a:lnTo>
                        <a:lnTo>
                          <a:pt x="6055" y="6157"/>
                        </a:lnTo>
                        <a:lnTo>
                          <a:pt x="6073" y="6163"/>
                        </a:lnTo>
                        <a:lnTo>
                          <a:pt x="6091" y="6169"/>
                        </a:lnTo>
                        <a:lnTo>
                          <a:pt x="6108" y="6178"/>
                        </a:lnTo>
                        <a:lnTo>
                          <a:pt x="6125" y="6186"/>
                        </a:lnTo>
                        <a:lnTo>
                          <a:pt x="6141" y="6194"/>
                        </a:lnTo>
                        <a:lnTo>
                          <a:pt x="6158" y="6205"/>
                        </a:lnTo>
                        <a:lnTo>
                          <a:pt x="6172" y="6215"/>
                        </a:lnTo>
                        <a:lnTo>
                          <a:pt x="6187" y="6227"/>
                        </a:lnTo>
                        <a:lnTo>
                          <a:pt x="6201" y="6238"/>
                        </a:lnTo>
                        <a:lnTo>
                          <a:pt x="6215" y="6251"/>
                        </a:lnTo>
                        <a:lnTo>
                          <a:pt x="6228" y="6264"/>
                        </a:lnTo>
                        <a:lnTo>
                          <a:pt x="6240" y="6278"/>
                        </a:lnTo>
                        <a:lnTo>
                          <a:pt x="6252" y="6293"/>
                        </a:lnTo>
                        <a:lnTo>
                          <a:pt x="6263" y="6307"/>
                        </a:lnTo>
                        <a:lnTo>
                          <a:pt x="6272" y="6322"/>
                        </a:lnTo>
                        <a:lnTo>
                          <a:pt x="6282" y="6339"/>
                        </a:lnTo>
                        <a:lnTo>
                          <a:pt x="6291" y="6354"/>
                        </a:lnTo>
                        <a:lnTo>
                          <a:pt x="6299" y="6371"/>
                        </a:lnTo>
                        <a:lnTo>
                          <a:pt x="6306" y="6389"/>
                        </a:lnTo>
                        <a:lnTo>
                          <a:pt x="6312" y="6405"/>
                        </a:lnTo>
                        <a:lnTo>
                          <a:pt x="6317" y="6424"/>
                        </a:lnTo>
                        <a:lnTo>
                          <a:pt x="6321" y="6442"/>
                        </a:lnTo>
                        <a:lnTo>
                          <a:pt x="6325" y="6461"/>
                        </a:lnTo>
                        <a:lnTo>
                          <a:pt x="6328" y="6479"/>
                        </a:lnTo>
                        <a:lnTo>
                          <a:pt x="6329" y="6498"/>
                        </a:lnTo>
                        <a:lnTo>
                          <a:pt x="6330" y="6518"/>
                        </a:lnTo>
                        <a:lnTo>
                          <a:pt x="6330" y="7538"/>
                        </a:lnTo>
                        <a:lnTo>
                          <a:pt x="6329" y="7557"/>
                        </a:lnTo>
                        <a:lnTo>
                          <a:pt x="6328" y="7577"/>
                        </a:lnTo>
                        <a:lnTo>
                          <a:pt x="6325" y="7596"/>
                        </a:lnTo>
                        <a:lnTo>
                          <a:pt x="6321" y="7614"/>
                        </a:lnTo>
                        <a:lnTo>
                          <a:pt x="6317" y="7632"/>
                        </a:lnTo>
                        <a:lnTo>
                          <a:pt x="6312" y="7650"/>
                        </a:lnTo>
                        <a:lnTo>
                          <a:pt x="6306" y="7668"/>
                        </a:lnTo>
                        <a:lnTo>
                          <a:pt x="6299" y="7684"/>
                        </a:lnTo>
                        <a:lnTo>
                          <a:pt x="6291" y="7701"/>
                        </a:lnTo>
                        <a:lnTo>
                          <a:pt x="6282" y="7718"/>
                        </a:lnTo>
                        <a:lnTo>
                          <a:pt x="6272" y="7733"/>
                        </a:lnTo>
                        <a:lnTo>
                          <a:pt x="6263" y="7749"/>
                        </a:lnTo>
                        <a:lnTo>
                          <a:pt x="6252" y="7764"/>
                        </a:lnTo>
                        <a:lnTo>
                          <a:pt x="6240" y="7778"/>
                        </a:lnTo>
                        <a:lnTo>
                          <a:pt x="6228" y="7792"/>
                        </a:lnTo>
                        <a:lnTo>
                          <a:pt x="6215" y="7804"/>
                        </a:lnTo>
                        <a:lnTo>
                          <a:pt x="6201" y="7817"/>
                        </a:lnTo>
                        <a:lnTo>
                          <a:pt x="6187" y="7829"/>
                        </a:lnTo>
                        <a:lnTo>
                          <a:pt x="6172" y="7841"/>
                        </a:lnTo>
                        <a:lnTo>
                          <a:pt x="6158" y="7851"/>
                        </a:lnTo>
                        <a:lnTo>
                          <a:pt x="6141" y="7861"/>
                        </a:lnTo>
                        <a:lnTo>
                          <a:pt x="6125" y="7870"/>
                        </a:lnTo>
                        <a:lnTo>
                          <a:pt x="6108" y="7878"/>
                        </a:lnTo>
                        <a:lnTo>
                          <a:pt x="6091" y="7886"/>
                        </a:lnTo>
                        <a:lnTo>
                          <a:pt x="6073" y="7893"/>
                        </a:lnTo>
                        <a:lnTo>
                          <a:pt x="6055" y="7898"/>
                        </a:lnTo>
                        <a:lnTo>
                          <a:pt x="6036" y="7904"/>
                        </a:lnTo>
                        <a:lnTo>
                          <a:pt x="6018" y="7908"/>
                        </a:lnTo>
                        <a:lnTo>
                          <a:pt x="5999" y="7912"/>
                        </a:lnTo>
                        <a:lnTo>
                          <a:pt x="5979" y="7914"/>
                        </a:lnTo>
                        <a:lnTo>
                          <a:pt x="5959" y="7915"/>
                        </a:lnTo>
                        <a:lnTo>
                          <a:pt x="5939" y="7916"/>
                        </a:lnTo>
                        <a:lnTo>
                          <a:pt x="1510" y="7916"/>
                        </a:lnTo>
                        <a:lnTo>
                          <a:pt x="1490" y="7915"/>
                        </a:lnTo>
                        <a:lnTo>
                          <a:pt x="1470" y="7914"/>
                        </a:lnTo>
                        <a:lnTo>
                          <a:pt x="1450" y="7912"/>
                        </a:lnTo>
                        <a:lnTo>
                          <a:pt x="1431" y="7908"/>
                        </a:lnTo>
                        <a:lnTo>
                          <a:pt x="1413" y="7904"/>
                        </a:lnTo>
                        <a:lnTo>
                          <a:pt x="1394" y="7898"/>
                        </a:lnTo>
                        <a:lnTo>
                          <a:pt x="1376" y="7893"/>
                        </a:lnTo>
                        <a:lnTo>
                          <a:pt x="1358" y="7886"/>
                        </a:lnTo>
                        <a:lnTo>
                          <a:pt x="1341" y="7878"/>
                        </a:lnTo>
                        <a:lnTo>
                          <a:pt x="1324" y="7870"/>
                        </a:lnTo>
                        <a:lnTo>
                          <a:pt x="1307" y="7861"/>
                        </a:lnTo>
                        <a:lnTo>
                          <a:pt x="1291" y="7851"/>
                        </a:lnTo>
                        <a:lnTo>
                          <a:pt x="1277" y="7841"/>
                        </a:lnTo>
                        <a:lnTo>
                          <a:pt x="1262" y="7829"/>
                        </a:lnTo>
                        <a:lnTo>
                          <a:pt x="1248" y="7817"/>
                        </a:lnTo>
                        <a:lnTo>
                          <a:pt x="1234" y="7804"/>
                        </a:lnTo>
                        <a:lnTo>
                          <a:pt x="1221" y="7792"/>
                        </a:lnTo>
                        <a:lnTo>
                          <a:pt x="1209" y="7778"/>
                        </a:lnTo>
                        <a:lnTo>
                          <a:pt x="1197" y="7764"/>
                        </a:lnTo>
                        <a:lnTo>
                          <a:pt x="1186" y="7749"/>
                        </a:lnTo>
                        <a:lnTo>
                          <a:pt x="1176" y="7733"/>
                        </a:lnTo>
                        <a:lnTo>
                          <a:pt x="1166" y="7718"/>
                        </a:lnTo>
                        <a:lnTo>
                          <a:pt x="1158" y="7701"/>
                        </a:lnTo>
                        <a:lnTo>
                          <a:pt x="1150" y="7684"/>
                        </a:lnTo>
                        <a:lnTo>
                          <a:pt x="1143" y="7668"/>
                        </a:lnTo>
                        <a:lnTo>
                          <a:pt x="1137" y="7650"/>
                        </a:lnTo>
                        <a:lnTo>
                          <a:pt x="1132" y="7632"/>
                        </a:lnTo>
                        <a:lnTo>
                          <a:pt x="1128" y="7614"/>
                        </a:lnTo>
                        <a:lnTo>
                          <a:pt x="1123" y="7596"/>
                        </a:lnTo>
                        <a:lnTo>
                          <a:pt x="1121" y="7577"/>
                        </a:lnTo>
                        <a:lnTo>
                          <a:pt x="1120" y="7557"/>
                        </a:lnTo>
                        <a:lnTo>
                          <a:pt x="1119" y="7538"/>
                        </a:lnTo>
                        <a:lnTo>
                          <a:pt x="1119" y="6518"/>
                        </a:lnTo>
                        <a:lnTo>
                          <a:pt x="1120" y="6498"/>
                        </a:lnTo>
                        <a:lnTo>
                          <a:pt x="1121" y="6479"/>
                        </a:lnTo>
                        <a:lnTo>
                          <a:pt x="1123" y="6461"/>
                        </a:lnTo>
                        <a:lnTo>
                          <a:pt x="1128" y="6442"/>
                        </a:lnTo>
                        <a:lnTo>
                          <a:pt x="1132" y="6424"/>
                        </a:lnTo>
                        <a:lnTo>
                          <a:pt x="1137" y="6405"/>
                        </a:lnTo>
                        <a:lnTo>
                          <a:pt x="1143" y="6389"/>
                        </a:lnTo>
                        <a:lnTo>
                          <a:pt x="1150" y="6371"/>
                        </a:lnTo>
                        <a:lnTo>
                          <a:pt x="1158" y="6354"/>
                        </a:lnTo>
                        <a:lnTo>
                          <a:pt x="1166" y="6339"/>
                        </a:lnTo>
                        <a:lnTo>
                          <a:pt x="1176" y="6322"/>
                        </a:lnTo>
                        <a:lnTo>
                          <a:pt x="1186" y="6307"/>
                        </a:lnTo>
                        <a:lnTo>
                          <a:pt x="1197" y="6293"/>
                        </a:lnTo>
                        <a:lnTo>
                          <a:pt x="1209" y="6278"/>
                        </a:lnTo>
                        <a:lnTo>
                          <a:pt x="1221" y="6264"/>
                        </a:lnTo>
                        <a:lnTo>
                          <a:pt x="1234" y="6251"/>
                        </a:lnTo>
                        <a:lnTo>
                          <a:pt x="1248" y="6238"/>
                        </a:lnTo>
                        <a:lnTo>
                          <a:pt x="1262" y="6227"/>
                        </a:lnTo>
                        <a:lnTo>
                          <a:pt x="1277" y="6215"/>
                        </a:lnTo>
                        <a:lnTo>
                          <a:pt x="1291" y="6205"/>
                        </a:lnTo>
                        <a:lnTo>
                          <a:pt x="1307" y="6194"/>
                        </a:lnTo>
                        <a:lnTo>
                          <a:pt x="1324" y="6186"/>
                        </a:lnTo>
                        <a:lnTo>
                          <a:pt x="1341" y="6178"/>
                        </a:lnTo>
                        <a:lnTo>
                          <a:pt x="1358" y="6169"/>
                        </a:lnTo>
                        <a:lnTo>
                          <a:pt x="1376" y="6163"/>
                        </a:lnTo>
                        <a:lnTo>
                          <a:pt x="1394" y="6157"/>
                        </a:lnTo>
                        <a:lnTo>
                          <a:pt x="1413" y="6152"/>
                        </a:lnTo>
                        <a:lnTo>
                          <a:pt x="1431" y="6147"/>
                        </a:lnTo>
                        <a:lnTo>
                          <a:pt x="1450" y="6144"/>
                        </a:lnTo>
                        <a:lnTo>
                          <a:pt x="1470" y="6142"/>
                        </a:lnTo>
                        <a:lnTo>
                          <a:pt x="1490" y="6140"/>
                        </a:lnTo>
                        <a:lnTo>
                          <a:pt x="1510" y="6140"/>
                        </a:lnTo>
                        <a:close/>
                        <a:moveTo>
                          <a:pt x="1510" y="8404"/>
                        </a:moveTo>
                        <a:lnTo>
                          <a:pt x="5939" y="8404"/>
                        </a:lnTo>
                        <a:lnTo>
                          <a:pt x="5959" y="8404"/>
                        </a:lnTo>
                        <a:lnTo>
                          <a:pt x="5979" y="8406"/>
                        </a:lnTo>
                        <a:lnTo>
                          <a:pt x="5999" y="8408"/>
                        </a:lnTo>
                        <a:lnTo>
                          <a:pt x="6018" y="8411"/>
                        </a:lnTo>
                        <a:lnTo>
                          <a:pt x="6036" y="8415"/>
                        </a:lnTo>
                        <a:lnTo>
                          <a:pt x="6055" y="8420"/>
                        </a:lnTo>
                        <a:lnTo>
                          <a:pt x="6073" y="8427"/>
                        </a:lnTo>
                        <a:lnTo>
                          <a:pt x="6091" y="8433"/>
                        </a:lnTo>
                        <a:lnTo>
                          <a:pt x="6108" y="8441"/>
                        </a:lnTo>
                        <a:lnTo>
                          <a:pt x="6125" y="8450"/>
                        </a:lnTo>
                        <a:lnTo>
                          <a:pt x="6141" y="8459"/>
                        </a:lnTo>
                        <a:lnTo>
                          <a:pt x="6158" y="8468"/>
                        </a:lnTo>
                        <a:lnTo>
                          <a:pt x="6172" y="8479"/>
                        </a:lnTo>
                        <a:lnTo>
                          <a:pt x="6187" y="8490"/>
                        </a:lnTo>
                        <a:lnTo>
                          <a:pt x="6201" y="8502"/>
                        </a:lnTo>
                        <a:lnTo>
                          <a:pt x="6215" y="8514"/>
                        </a:lnTo>
                        <a:lnTo>
                          <a:pt x="6228" y="8528"/>
                        </a:lnTo>
                        <a:lnTo>
                          <a:pt x="6240" y="8541"/>
                        </a:lnTo>
                        <a:lnTo>
                          <a:pt x="6252" y="8556"/>
                        </a:lnTo>
                        <a:lnTo>
                          <a:pt x="6263" y="8571"/>
                        </a:lnTo>
                        <a:lnTo>
                          <a:pt x="6272" y="8586"/>
                        </a:lnTo>
                        <a:lnTo>
                          <a:pt x="6282" y="8602"/>
                        </a:lnTo>
                        <a:lnTo>
                          <a:pt x="6291" y="8618"/>
                        </a:lnTo>
                        <a:lnTo>
                          <a:pt x="6299" y="8634"/>
                        </a:lnTo>
                        <a:lnTo>
                          <a:pt x="6306" y="8652"/>
                        </a:lnTo>
                        <a:lnTo>
                          <a:pt x="6312" y="8670"/>
                        </a:lnTo>
                        <a:lnTo>
                          <a:pt x="6317" y="8688"/>
                        </a:lnTo>
                        <a:lnTo>
                          <a:pt x="6321" y="8705"/>
                        </a:lnTo>
                        <a:lnTo>
                          <a:pt x="6325" y="8724"/>
                        </a:lnTo>
                        <a:lnTo>
                          <a:pt x="6328" y="8743"/>
                        </a:lnTo>
                        <a:lnTo>
                          <a:pt x="6329" y="8762"/>
                        </a:lnTo>
                        <a:lnTo>
                          <a:pt x="6330" y="8782"/>
                        </a:lnTo>
                        <a:lnTo>
                          <a:pt x="6330" y="9802"/>
                        </a:lnTo>
                        <a:lnTo>
                          <a:pt x="6329" y="9820"/>
                        </a:lnTo>
                        <a:lnTo>
                          <a:pt x="6328" y="9840"/>
                        </a:lnTo>
                        <a:lnTo>
                          <a:pt x="6325" y="9859"/>
                        </a:lnTo>
                        <a:lnTo>
                          <a:pt x="6321" y="9878"/>
                        </a:lnTo>
                        <a:lnTo>
                          <a:pt x="6317" y="9896"/>
                        </a:lnTo>
                        <a:lnTo>
                          <a:pt x="6312" y="9913"/>
                        </a:lnTo>
                        <a:lnTo>
                          <a:pt x="6306" y="9931"/>
                        </a:lnTo>
                        <a:lnTo>
                          <a:pt x="6299" y="9948"/>
                        </a:lnTo>
                        <a:lnTo>
                          <a:pt x="6291" y="9965"/>
                        </a:lnTo>
                        <a:lnTo>
                          <a:pt x="6282" y="9981"/>
                        </a:lnTo>
                        <a:lnTo>
                          <a:pt x="6272" y="9997"/>
                        </a:lnTo>
                        <a:lnTo>
                          <a:pt x="6263" y="10013"/>
                        </a:lnTo>
                        <a:lnTo>
                          <a:pt x="6252" y="10027"/>
                        </a:lnTo>
                        <a:lnTo>
                          <a:pt x="6240" y="10042"/>
                        </a:lnTo>
                        <a:lnTo>
                          <a:pt x="6228" y="10055"/>
                        </a:lnTo>
                        <a:lnTo>
                          <a:pt x="6215" y="10068"/>
                        </a:lnTo>
                        <a:lnTo>
                          <a:pt x="6201" y="10081"/>
                        </a:lnTo>
                        <a:lnTo>
                          <a:pt x="6187" y="10093"/>
                        </a:lnTo>
                        <a:lnTo>
                          <a:pt x="6172" y="10104"/>
                        </a:lnTo>
                        <a:lnTo>
                          <a:pt x="6158" y="10115"/>
                        </a:lnTo>
                        <a:lnTo>
                          <a:pt x="6141" y="10124"/>
                        </a:lnTo>
                        <a:lnTo>
                          <a:pt x="6125" y="10134"/>
                        </a:lnTo>
                        <a:lnTo>
                          <a:pt x="6108" y="10142"/>
                        </a:lnTo>
                        <a:lnTo>
                          <a:pt x="6091" y="10149"/>
                        </a:lnTo>
                        <a:lnTo>
                          <a:pt x="6073" y="10157"/>
                        </a:lnTo>
                        <a:lnTo>
                          <a:pt x="6055" y="10162"/>
                        </a:lnTo>
                        <a:lnTo>
                          <a:pt x="6036" y="10167"/>
                        </a:lnTo>
                        <a:lnTo>
                          <a:pt x="6018" y="10171"/>
                        </a:lnTo>
                        <a:lnTo>
                          <a:pt x="5999" y="10175"/>
                        </a:lnTo>
                        <a:lnTo>
                          <a:pt x="5979" y="10178"/>
                        </a:lnTo>
                        <a:lnTo>
                          <a:pt x="5959" y="10179"/>
                        </a:lnTo>
                        <a:lnTo>
                          <a:pt x="5939" y="10180"/>
                        </a:lnTo>
                        <a:lnTo>
                          <a:pt x="1510" y="10180"/>
                        </a:lnTo>
                        <a:lnTo>
                          <a:pt x="1490" y="10179"/>
                        </a:lnTo>
                        <a:lnTo>
                          <a:pt x="1470" y="10178"/>
                        </a:lnTo>
                        <a:lnTo>
                          <a:pt x="1450" y="10175"/>
                        </a:lnTo>
                        <a:lnTo>
                          <a:pt x="1431" y="10171"/>
                        </a:lnTo>
                        <a:lnTo>
                          <a:pt x="1413" y="10167"/>
                        </a:lnTo>
                        <a:lnTo>
                          <a:pt x="1394" y="10162"/>
                        </a:lnTo>
                        <a:lnTo>
                          <a:pt x="1376" y="10157"/>
                        </a:lnTo>
                        <a:lnTo>
                          <a:pt x="1358" y="10149"/>
                        </a:lnTo>
                        <a:lnTo>
                          <a:pt x="1341" y="10142"/>
                        </a:lnTo>
                        <a:lnTo>
                          <a:pt x="1324" y="10134"/>
                        </a:lnTo>
                        <a:lnTo>
                          <a:pt x="1307" y="10124"/>
                        </a:lnTo>
                        <a:lnTo>
                          <a:pt x="1291" y="10115"/>
                        </a:lnTo>
                        <a:lnTo>
                          <a:pt x="1277" y="10104"/>
                        </a:lnTo>
                        <a:lnTo>
                          <a:pt x="1262" y="10093"/>
                        </a:lnTo>
                        <a:lnTo>
                          <a:pt x="1248" y="10081"/>
                        </a:lnTo>
                        <a:lnTo>
                          <a:pt x="1234" y="10068"/>
                        </a:lnTo>
                        <a:lnTo>
                          <a:pt x="1221" y="10055"/>
                        </a:lnTo>
                        <a:lnTo>
                          <a:pt x="1209" y="10042"/>
                        </a:lnTo>
                        <a:lnTo>
                          <a:pt x="1197" y="10027"/>
                        </a:lnTo>
                        <a:lnTo>
                          <a:pt x="1186" y="10013"/>
                        </a:lnTo>
                        <a:lnTo>
                          <a:pt x="1176" y="9997"/>
                        </a:lnTo>
                        <a:lnTo>
                          <a:pt x="1166" y="9981"/>
                        </a:lnTo>
                        <a:lnTo>
                          <a:pt x="1158" y="9965"/>
                        </a:lnTo>
                        <a:lnTo>
                          <a:pt x="1150" y="9948"/>
                        </a:lnTo>
                        <a:lnTo>
                          <a:pt x="1143" y="9931"/>
                        </a:lnTo>
                        <a:lnTo>
                          <a:pt x="1137" y="9913"/>
                        </a:lnTo>
                        <a:lnTo>
                          <a:pt x="1132" y="9896"/>
                        </a:lnTo>
                        <a:lnTo>
                          <a:pt x="1128" y="9878"/>
                        </a:lnTo>
                        <a:lnTo>
                          <a:pt x="1123" y="9859"/>
                        </a:lnTo>
                        <a:lnTo>
                          <a:pt x="1121" y="9840"/>
                        </a:lnTo>
                        <a:lnTo>
                          <a:pt x="1120" y="9820"/>
                        </a:lnTo>
                        <a:lnTo>
                          <a:pt x="1119" y="9802"/>
                        </a:lnTo>
                        <a:lnTo>
                          <a:pt x="1119" y="8782"/>
                        </a:lnTo>
                        <a:lnTo>
                          <a:pt x="1120" y="8762"/>
                        </a:lnTo>
                        <a:lnTo>
                          <a:pt x="1121" y="8743"/>
                        </a:lnTo>
                        <a:lnTo>
                          <a:pt x="1123" y="8724"/>
                        </a:lnTo>
                        <a:lnTo>
                          <a:pt x="1128" y="8705"/>
                        </a:lnTo>
                        <a:lnTo>
                          <a:pt x="1132" y="8688"/>
                        </a:lnTo>
                        <a:lnTo>
                          <a:pt x="1137" y="8670"/>
                        </a:lnTo>
                        <a:lnTo>
                          <a:pt x="1143" y="8652"/>
                        </a:lnTo>
                        <a:lnTo>
                          <a:pt x="1150" y="8634"/>
                        </a:lnTo>
                        <a:lnTo>
                          <a:pt x="1158" y="8618"/>
                        </a:lnTo>
                        <a:lnTo>
                          <a:pt x="1166" y="8602"/>
                        </a:lnTo>
                        <a:lnTo>
                          <a:pt x="1176" y="8586"/>
                        </a:lnTo>
                        <a:lnTo>
                          <a:pt x="1186" y="8571"/>
                        </a:lnTo>
                        <a:lnTo>
                          <a:pt x="1197" y="8556"/>
                        </a:lnTo>
                        <a:lnTo>
                          <a:pt x="1209" y="8541"/>
                        </a:lnTo>
                        <a:lnTo>
                          <a:pt x="1221" y="8528"/>
                        </a:lnTo>
                        <a:lnTo>
                          <a:pt x="1234" y="8514"/>
                        </a:lnTo>
                        <a:lnTo>
                          <a:pt x="1248" y="8502"/>
                        </a:lnTo>
                        <a:lnTo>
                          <a:pt x="1262" y="8490"/>
                        </a:lnTo>
                        <a:lnTo>
                          <a:pt x="1277" y="8479"/>
                        </a:lnTo>
                        <a:lnTo>
                          <a:pt x="1291" y="8468"/>
                        </a:lnTo>
                        <a:lnTo>
                          <a:pt x="1307" y="8459"/>
                        </a:lnTo>
                        <a:lnTo>
                          <a:pt x="1324" y="8450"/>
                        </a:lnTo>
                        <a:lnTo>
                          <a:pt x="1341" y="8441"/>
                        </a:lnTo>
                        <a:lnTo>
                          <a:pt x="1358" y="8433"/>
                        </a:lnTo>
                        <a:lnTo>
                          <a:pt x="1376" y="8427"/>
                        </a:lnTo>
                        <a:lnTo>
                          <a:pt x="1394" y="8420"/>
                        </a:lnTo>
                        <a:lnTo>
                          <a:pt x="1413" y="8415"/>
                        </a:lnTo>
                        <a:lnTo>
                          <a:pt x="1431" y="8411"/>
                        </a:lnTo>
                        <a:lnTo>
                          <a:pt x="1450" y="8408"/>
                        </a:lnTo>
                        <a:lnTo>
                          <a:pt x="1470" y="8406"/>
                        </a:lnTo>
                        <a:lnTo>
                          <a:pt x="1490" y="8404"/>
                        </a:lnTo>
                        <a:lnTo>
                          <a:pt x="1510" y="8404"/>
                        </a:lnTo>
                        <a:close/>
                        <a:moveTo>
                          <a:pt x="3725" y="14428"/>
                        </a:moveTo>
                        <a:lnTo>
                          <a:pt x="3750" y="14428"/>
                        </a:lnTo>
                        <a:lnTo>
                          <a:pt x="3776" y="14430"/>
                        </a:lnTo>
                        <a:lnTo>
                          <a:pt x="3801" y="14433"/>
                        </a:lnTo>
                        <a:lnTo>
                          <a:pt x="3825" y="14438"/>
                        </a:lnTo>
                        <a:lnTo>
                          <a:pt x="3849" y="14444"/>
                        </a:lnTo>
                        <a:lnTo>
                          <a:pt x="3873" y="14451"/>
                        </a:lnTo>
                        <a:lnTo>
                          <a:pt x="3897" y="14458"/>
                        </a:lnTo>
                        <a:lnTo>
                          <a:pt x="3919" y="14468"/>
                        </a:lnTo>
                        <a:lnTo>
                          <a:pt x="3942" y="14477"/>
                        </a:lnTo>
                        <a:lnTo>
                          <a:pt x="3964" y="14488"/>
                        </a:lnTo>
                        <a:lnTo>
                          <a:pt x="3985" y="14501"/>
                        </a:lnTo>
                        <a:lnTo>
                          <a:pt x="4005" y="14514"/>
                        </a:lnTo>
                        <a:lnTo>
                          <a:pt x="4025" y="14528"/>
                        </a:lnTo>
                        <a:lnTo>
                          <a:pt x="4043" y="14543"/>
                        </a:lnTo>
                        <a:lnTo>
                          <a:pt x="4062" y="14558"/>
                        </a:lnTo>
                        <a:lnTo>
                          <a:pt x="4080" y="14575"/>
                        </a:lnTo>
                        <a:lnTo>
                          <a:pt x="4096" y="14593"/>
                        </a:lnTo>
                        <a:lnTo>
                          <a:pt x="4112" y="14611"/>
                        </a:lnTo>
                        <a:lnTo>
                          <a:pt x="4127" y="14630"/>
                        </a:lnTo>
                        <a:lnTo>
                          <a:pt x="4141" y="14649"/>
                        </a:lnTo>
                        <a:lnTo>
                          <a:pt x="4154" y="14670"/>
                        </a:lnTo>
                        <a:lnTo>
                          <a:pt x="4166" y="14691"/>
                        </a:lnTo>
                        <a:lnTo>
                          <a:pt x="4177" y="14713"/>
                        </a:lnTo>
                        <a:lnTo>
                          <a:pt x="4188" y="14735"/>
                        </a:lnTo>
                        <a:lnTo>
                          <a:pt x="4196" y="14758"/>
                        </a:lnTo>
                        <a:lnTo>
                          <a:pt x="4204" y="14781"/>
                        </a:lnTo>
                        <a:lnTo>
                          <a:pt x="4212" y="14805"/>
                        </a:lnTo>
                        <a:lnTo>
                          <a:pt x="4217" y="14829"/>
                        </a:lnTo>
                        <a:lnTo>
                          <a:pt x="4221" y="14854"/>
                        </a:lnTo>
                        <a:lnTo>
                          <a:pt x="4224" y="14879"/>
                        </a:lnTo>
                        <a:lnTo>
                          <a:pt x="4226" y="14904"/>
                        </a:lnTo>
                        <a:lnTo>
                          <a:pt x="4227" y="14930"/>
                        </a:lnTo>
                        <a:lnTo>
                          <a:pt x="4226" y="14956"/>
                        </a:lnTo>
                        <a:lnTo>
                          <a:pt x="4224" y="14981"/>
                        </a:lnTo>
                        <a:lnTo>
                          <a:pt x="4221" y="15006"/>
                        </a:lnTo>
                        <a:lnTo>
                          <a:pt x="4217" y="15031"/>
                        </a:lnTo>
                        <a:lnTo>
                          <a:pt x="4212" y="15055"/>
                        </a:lnTo>
                        <a:lnTo>
                          <a:pt x="4204" y="15079"/>
                        </a:lnTo>
                        <a:lnTo>
                          <a:pt x="4196" y="15102"/>
                        </a:lnTo>
                        <a:lnTo>
                          <a:pt x="4188" y="15125"/>
                        </a:lnTo>
                        <a:lnTo>
                          <a:pt x="4177" y="15147"/>
                        </a:lnTo>
                        <a:lnTo>
                          <a:pt x="4166" y="15169"/>
                        </a:lnTo>
                        <a:lnTo>
                          <a:pt x="4154" y="15190"/>
                        </a:lnTo>
                        <a:lnTo>
                          <a:pt x="4141" y="15211"/>
                        </a:lnTo>
                        <a:lnTo>
                          <a:pt x="4127" y="15231"/>
                        </a:lnTo>
                        <a:lnTo>
                          <a:pt x="4112" y="15250"/>
                        </a:lnTo>
                        <a:lnTo>
                          <a:pt x="4096" y="15267"/>
                        </a:lnTo>
                        <a:lnTo>
                          <a:pt x="4080" y="15285"/>
                        </a:lnTo>
                        <a:lnTo>
                          <a:pt x="4062" y="15302"/>
                        </a:lnTo>
                        <a:lnTo>
                          <a:pt x="4043" y="15317"/>
                        </a:lnTo>
                        <a:lnTo>
                          <a:pt x="4025" y="15333"/>
                        </a:lnTo>
                        <a:lnTo>
                          <a:pt x="4005" y="15347"/>
                        </a:lnTo>
                        <a:lnTo>
                          <a:pt x="3985" y="15360"/>
                        </a:lnTo>
                        <a:lnTo>
                          <a:pt x="3964" y="15372"/>
                        </a:lnTo>
                        <a:lnTo>
                          <a:pt x="3942" y="15383"/>
                        </a:lnTo>
                        <a:lnTo>
                          <a:pt x="3919" y="15393"/>
                        </a:lnTo>
                        <a:lnTo>
                          <a:pt x="3897" y="15402"/>
                        </a:lnTo>
                        <a:lnTo>
                          <a:pt x="3873" y="15410"/>
                        </a:lnTo>
                        <a:lnTo>
                          <a:pt x="3849" y="15417"/>
                        </a:lnTo>
                        <a:lnTo>
                          <a:pt x="3825" y="15423"/>
                        </a:lnTo>
                        <a:lnTo>
                          <a:pt x="3801" y="15427"/>
                        </a:lnTo>
                        <a:lnTo>
                          <a:pt x="3776" y="15430"/>
                        </a:lnTo>
                        <a:lnTo>
                          <a:pt x="3750" y="15432"/>
                        </a:lnTo>
                        <a:lnTo>
                          <a:pt x="3725" y="15432"/>
                        </a:lnTo>
                        <a:lnTo>
                          <a:pt x="3699" y="15432"/>
                        </a:lnTo>
                        <a:lnTo>
                          <a:pt x="3673" y="15430"/>
                        </a:lnTo>
                        <a:lnTo>
                          <a:pt x="3648" y="15427"/>
                        </a:lnTo>
                        <a:lnTo>
                          <a:pt x="3624" y="15423"/>
                        </a:lnTo>
                        <a:lnTo>
                          <a:pt x="3599" y="15417"/>
                        </a:lnTo>
                        <a:lnTo>
                          <a:pt x="3576" y="15410"/>
                        </a:lnTo>
                        <a:lnTo>
                          <a:pt x="3552" y="15402"/>
                        </a:lnTo>
                        <a:lnTo>
                          <a:pt x="3529" y="15393"/>
                        </a:lnTo>
                        <a:lnTo>
                          <a:pt x="3507" y="15383"/>
                        </a:lnTo>
                        <a:lnTo>
                          <a:pt x="3485" y="15372"/>
                        </a:lnTo>
                        <a:lnTo>
                          <a:pt x="3464" y="15360"/>
                        </a:lnTo>
                        <a:lnTo>
                          <a:pt x="3444" y="15347"/>
                        </a:lnTo>
                        <a:lnTo>
                          <a:pt x="3424" y="15333"/>
                        </a:lnTo>
                        <a:lnTo>
                          <a:pt x="3406" y="15317"/>
                        </a:lnTo>
                        <a:lnTo>
                          <a:pt x="3387" y="15302"/>
                        </a:lnTo>
                        <a:lnTo>
                          <a:pt x="3369" y="15285"/>
                        </a:lnTo>
                        <a:lnTo>
                          <a:pt x="3352" y="15267"/>
                        </a:lnTo>
                        <a:lnTo>
                          <a:pt x="3337" y="15250"/>
                        </a:lnTo>
                        <a:lnTo>
                          <a:pt x="3322" y="15231"/>
                        </a:lnTo>
                        <a:lnTo>
                          <a:pt x="3308" y="15211"/>
                        </a:lnTo>
                        <a:lnTo>
                          <a:pt x="3295" y="15190"/>
                        </a:lnTo>
                        <a:lnTo>
                          <a:pt x="3282" y="15169"/>
                        </a:lnTo>
                        <a:lnTo>
                          <a:pt x="3272" y="15147"/>
                        </a:lnTo>
                        <a:lnTo>
                          <a:pt x="3261" y="15125"/>
                        </a:lnTo>
                        <a:lnTo>
                          <a:pt x="3252" y="15102"/>
                        </a:lnTo>
                        <a:lnTo>
                          <a:pt x="3245" y="15079"/>
                        </a:lnTo>
                        <a:lnTo>
                          <a:pt x="3237" y="15055"/>
                        </a:lnTo>
                        <a:lnTo>
                          <a:pt x="3232" y="15031"/>
                        </a:lnTo>
                        <a:lnTo>
                          <a:pt x="3228" y="15006"/>
                        </a:lnTo>
                        <a:lnTo>
                          <a:pt x="3225" y="14981"/>
                        </a:lnTo>
                        <a:lnTo>
                          <a:pt x="3223" y="14956"/>
                        </a:lnTo>
                        <a:lnTo>
                          <a:pt x="3222" y="14930"/>
                        </a:lnTo>
                        <a:lnTo>
                          <a:pt x="3223" y="14904"/>
                        </a:lnTo>
                        <a:lnTo>
                          <a:pt x="3225" y="14879"/>
                        </a:lnTo>
                        <a:lnTo>
                          <a:pt x="3228" y="14854"/>
                        </a:lnTo>
                        <a:lnTo>
                          <a:pt x="3232" y="14829"/>
                        </a:lnTo>
                        <a:lnTo>
                          <a:pt x="3237" y="14805"/>
                        </a:lnTo>
                        <a:lnTo>
                          <a:pt x="3245" y="14781"/>
                        </a:lnTo>
                        <a:lnTo>
                          <a:pt x="3252" y="14758"/>
                        </a:lnTo>
                        <a:lnTo>
                          <a:pt x="3261" y="14735"/>
                        </a:lnTo>
                        <a:lnTo>
                          <a:pt x="3272" y="14713"/>
                        </a:lnTo>
                        <a:lnTo>
                          <a:pt x="3282" y="14691"/>
                        </a:lnTo>
                        <a:lnTo>
                          <a:pt x="3295" y="14670"/>
                        </a:lnTo>
                        <a:lnTo>
                          <a:pt x="3308" y="14649"/>
                        </a:lnTo>
                        <a:lnTo>
                          <a:pt x="3322" y="14630"/>
                        </a:lnTo>
                        <a:lnTo>
                          <a:pt x="3337" y="14611"/>
                        </a:lnTo>
                        <a:lnTo>
                          <a:pt x="3352" y="14593"/>
                        </a:lnTo>
                        <a:lnTo>
                          <a:pt x="3369" y="14575"/>
                        </a:lnTo>
                        <a:lnTo>
                          <a:pt x="3387" y="14558"/>
                        </a:lnTo>
                        <a:lnTo>
                          <a:pt x="3406" y="14543"/>
                        </a:lnTo>
                        <a:lnTo>
                          <a:pt x="3424" y="14528"/>
                        </a:lnTo>
                        <a:lnTo>
                          <a:pt x="3444" y="14514"/>
                        </a:lnTo>
                        <a:lnTo>
                          <a:pt x="3464" y="14501"/>
                        </a:lnTo>
                        <a:lnTo>
                          <a:pt x="3485" y="14488"/>
                        </a:lnTo>
                        <a:lnTo>
                          <a:pt x="3507" y="14477"/>
                        </a:lnTo>
                        <a:lnTo>
                          <a:pt x="3529" y="14468"/>
                        </a:lnTo>
                        <a:lnTo>
                          <a:pt x="3552" y="14458"/>
                        </a:lnTo>
                        <a:lnTo>
                          <a:pt x="3576" y="14451"/>
                        </a:lnTo>
                        <a:lnTo>
                          <a:pt x="3599" y="14444"/>
                        </a:lnTo>
                        <a:lnTo>
                          <a:pt x="3624" y="14438"/>
                        </a:lnTo>
                        <a:lnTo>
                          <a:pt x="3648" y="14433"/>
                        </a:lnTo>
                        <a:lnTo>
                          <a:pt x="3673" y="14430"/>
                        </a:lnTo>
                        <a:lnTo>
                          <a:pt x="3699" y="14428"/>
                        </a:lnTo>
                        <a:lnTo>
                          <a:pt x="3725" y="14428"/>
                        </a:lnTo>
                        <a:close/>
                        <a:moveTo>
                          <a:pt x="1277" y="12777"/>
                        </a:moveTo>
                        <a:lnTo>
                          <a:pt x="6172" y="12777"/>
                        </a:lnTo>
                        <a:lnTo>
                          <a:pt x="6186" y="12777"/>
                        </a:lnTo>
                        <a:lnTo>
                          <a:pt x="6198" y="12779"/>
                        </a:lnTo>
                        <a:lnTo>
                          <a:pt x="6211" y="12782"/>
                        </a:lnTo>
                        <a:lnTo>
                          <a:pt x="6222" y="12787"/>
                        </a:lnTo>
                        <a:lnTo>
                          <a:pt x="6234" y="12793"/>
                        </a:lnTo>
                        <a:lnTo>
                          <a:pt x="6244" y="12799"/>
                        </a:lnTo>
                        <a:lnTo>
                          <a:pt x="6255" y="12806"/>
                        </a:lnTo>
                        <a:lnTo>
                          <a:pt x="6263" y="12815"/>
                        </a:lnTo>
                        <a:lnTo>
                          <a:pt x="6271" y="12824"/>
                        </a:lnTo>
                        <a:lnTo>
                          <a:pt x="6279" y="12834"/>
                        </a:lnTo>
                        <a:lnTo>
                          <a:pt x="6286" y="12845"/>
                        </a:lnTo>
                        <a:lnTo>
                          <a:pt x="6291" y="12856"/>
                        </a:lnTo>
                        <a:lnTo>
                          <a:pt x="6295" y="12868"/>
                        </a:lnTo>
                        <a:lnTo>
                          <a:pt x="6299" y="12881"/>
                        </a:lnTo>
                        <a:lnTo>
                          <a:pt x="6301" y="12893"/>
                        </a:lnTo>
                        <a:lnTo>
                          <a:pt x="6302" y="12906"/>
                        </a:lnTo>
                        <a:lnTo>
                          <a:pt x="6302" y="13021"/>
                        </a:lnTo>
                        <a:lnTo>
                          <a:pt x="6301" y="13034"/>
                        </a:lnTo>
                        <a:lnTo>
                          <a:pt x="6299" y="13047"/>
                        </a:lnTo>
                        <a:lnTo>
                          <a:pt x="6295" y="13059"/>
                        </a:lnTo>
                        <a:lnTo>
                          <a:pt x="6291" y="13071"/>
                        </a:lnTo>
                        <a:lnTo>
                          <a:pt x="6286" y="13082"/>
                        </a:lnTo>
                        <a:lnTo>
                          <a:pt x="6279" y="13093"/>
                        </a:lnTo>
                        <a:lnTo>
                          <a:pt x="6271" y="13103"/>
                        </a:lnTo>
                        <a:lnTo>
                          <a:pt x="6263" y="13112"/>
                        </a:lnTo>
                        <a:lnTo>
                          <a:pt x="6255" y="13121"/>
                        </a:lnTo>
                        <a:lnTo>
                          <a:pt x="6244" y="13128"/>
                        </a:lnTo>
                        <a:lnTo>
                          <a:pt x="6234" y="13134"/>
                        </a:lnTo>
                        <a:lnTo>
                          <a:pt x="6222" y="13140"/>
                        </a:lnTo>
                        <a:lnTo>
                          <a:pt x="6211" y="13145"/>
                        </a:lnTo>
                        <a:lnTo>
                          <a:pt x="6198" y="13148"/>
                        </a:lnTo>
                        <a:lnTo>
                          <a:pt x="6186" y="13149"/>
                        </a:lnTo>
                        <a:lnTo>
                          <a:pt x="6172" y="13150"/>
                        </a:lnTo>
                        <a:lnTo>
                          <a:pt x="1277" y="13150"/>
                        </a:lnTo>
                        <a:lnTo>
                          <a:pt x="1263" y="13149"/>
                        </a:lnTo>
                        <a:lnTo>
                          <a:pt x="1251" y="13148"/>
                        </a:lnTo>
                        <a:lnTo>
                          <a:pt x="1238" y="13145"/>
                        </a:lnTo>
                        <a:lnTo>
                          <a:pt x="1227" y="13140"/>
                        </a:lnTo>
                        <a:lnTo>
                          <a:pt x="1215" y="13134"/>
                        </a:lnTo>
                        <a:lnTo>
                          <a:pt x="1205" y="13128"/>
                        </a:lnTo>
                        <a:lnTo>
                          <a:pt x="1194" y="13121"/>
                        </a:lnTo>
                        <a:lnTo>
                          <a:pt x="1186" y="13112"/>
                        </a:lnTo>
                        <a:lnTo>
                          <a:pt x="1178" y="13103"/>
                        </a:lnTo>
                        <a:lnTo>
                          <a:pt x="1169" y="13093"/>
                        </a:lnTo>
                        <a:lnTo>
                          <a:pt x="1163" y="13082"/>
                        </a:lnTo>
                        <a:lnTo>
                          <a:pt x="1158" y="13071"/>
                        </a:lnTo>
                        <a:lnTo>
                          <a:pt x="1154" y="13059"/>
                        </a:lnTo>
                        <a:lnTo>
                          <a:pt x="1150" y="13047"/>
                        </a:lnTo>
                        <a:lnTo>
                          <a:pt x="1148" y="13034"/>
                        </a:lnTo>
                        <a:lnTo>
                          <a:pt x="1147" y="13021"/>
                        </a:lnTo>
                        <a:lnTo>
                          <a:pt x="1147" y="12906"/>
                        </a:lnTo>
                        <a:lnTo>
                          <a:pt x="1148" y="12893"/>
                        </a:lnTo>
                        <a:lnTo>
                          <a:pt x="1150" y="12881"/>
                        </a:lnTo>
                        <a:lnTo>
                          <a:pt x="1154" y="12868"/>
                        </a:lnTo>
                        <a:lnTo>
                          <a:pt x="1158" y="12856"/>
                        </a:lnTo>
                        <a:lnTo>
                          <a:pt x="1163" y="12845"/>
                        </a:lnTo>
                        <a:lnTo>
                          <a:pt x="1169" y="12834"/>
                        </a:lnTo>
                        <a:lnTo>
                          <a:pt x="1178" y="12824"/>
                        </a:lnTo>
                        <a:lnTo>
                          <a:pt x="1186" y="12815"/>
                        </a:lnTo>
                        <a:lnTo>
                          <a:pt x="1194" y="12806"/>
                        </a:lnTo>
                        <a:lnTo>
                          <a:pt x="1205" y="12799"/>
                        </a:lnTo>
                        <a:lnTo>
                          <a:pt x="1215" y="12793"/>
                        </a:lnTo>
                        <a:lnTo>
                          <a:pt x="1227" y="12787"/>
                        </a:lnTo>
                        <a:lnTo>
                          <a:pt x="1238" y="12782"/>
                        </a:lnTo>
                        <a:lnTo>
                          <a:pt x="1251" y="12779"/>
                        </a:lnTo>
                        <a:lnTo>
                          <a:pt x="1263" y="12777"/>
                        </a:lnTo>
                        <a:lnTo>
                          <a:pt x="1277" y="12777"/>
                        </a:lnTo>
                        <a:close/>
                        <a:moveTo>
                          <a:pt x="1277" y="12217"/>
                        </a:moveTo>
                        <a:lnTo>
                          <a:pt x="6172" y="12217"/>
                        </a:lnTo>
                        <a:lnTo>
                          <a:pt x="6186" y="12218"/>
                        </a:lnTo>
                        <a:lnTo>
                          <a:pt x="6198" y="12220"/>
                        </a:lnTo>
                        <a:lnTo>
                          <a:pt x="6211" y="12223"/>
                        </a:lnTo>
                        <a:lnTo>
                          <a:pt x="6222" y="12227"/>
                        </a:lnTo>
                        <a:lnTo>
                          <a:pt x="6234" y="12232"/>
                        </a:lnTo>
                        <a:lnTo>
                          <a:pt x="6244" y="12240"/>
                        </a:lnTo>
                        <a:lnTo>
                          <a:pt x="6255" y="12247"/>
                        </a:lnTo>
                        <a:lnTo>
                          <a:pt x="6263" y="12255"/>
                        </a:lnTo>
                        <a:lnTo>
                          <a:pt x="6271" y="12265"/>
                        </a:lnTo>
                        <a:lnTo>
                          <a:pt x="6279" y="12274"/>
                        </a:lnTo>
                        <a:lnTo>
                          <a:pt x="6286" y="12284"/>
                        </a:lnTo>
                        <a:lnTo>
                          <a:pt x="6291" y="12296"/>
                        </a:lnTo>
                        <a:lnTo>
                          <a:pt x="6295" y="12307"/>
                        </a:lnTo>
                        <a:lnTo>
                          <a:pt x="6299" y="12320"/>
                        </a:lnTo>
                        <a:lnTo>
                          <a:pt x="6301" y="12334"/>
                        </a:lnTo>
                        <a:lnTo>
                          <a:pt x="6302" y="12346"/>
                        </a:lnTo>
                        <a:lnTo>
                          <a:pt x="6302" y="12461"/>
                        </a:lnTo>
                        <a:lnTo>
                          <a:pt x="6301" y="12474"/>
                        </a:lnTo>
                        <a:lnTo>
                          <a:pt x="6299" y="12487"/>
                        </a:lnTo>
                        <a:lnTo>
                          <a:pt x="6295" y="12500"/>
                        </a:lnTo>
                        <a:lnTo>
                          <a:pt x="6291" y="12511"/>
                        </a:lnTo>
                        <a:lnTo>
                          <a:pt x="6286" y="12522"/>
                        </a:lnTo>
                        <a:lnTo>
                          <a:pt x="6279" y="12533"/>
                        </a:lnTo>
                        <a:lnTo>
                          <a:pt x="6271" y="12543"/>
                        </a:lnTo>
                        <a:lnTo>
                          <a:pt x="6263" y="12552"/>
                        </a:lnTo>
                        <a:lnTo>
                          <a:pt x="6255" y="12561"/>
                        </a:lnTo>
                        <a:lnTo>
                          <a:pt x="6244" y="12568"/>
                        </a:lnTo>
                        <a:lnTo>
                          <a:pt x="6234" y="12575"/>
                        </a:lnTo>
                        <a:lnTo>
                          <a:pt x="6222" y="12580"/>
                        </a:lnTo>
                        <a:lnTo>
                          <a:pt x="6211" y="12584"/>
                        </a:lnTo>
                        <a:lnTo>
                          <a:pt x="6198" y="12587"/>
                        </a:lnTo>
                        <a:lnTo>
                          <a:pt x="6186" y="12589"/>
                        </a:lnTo>
                        <a:lnTo>
                          <a:pt x="6172" y="12590"/>
                        </a:lnTo>
                        <a:lnTo>
                          <a:pt x="1277" y="12590"/>
                        </a:lnTo>
                        <a:lnTo>
                          <a:pt x="1263" y="12589"/>
                        </a:lnTo>
                        <a:lnTo>
                          <a:pt x="1251" y="12587"/>
                        </a:lnTo>
                        <a:lnTo>
                          <a:pt x="1238" y="12584"/>
                        </a:lnTo>
                        <a:lnTo>
                          <a:pt x="1227" y="12580"/>
                        </a:lnTo>
                        <a:lnTo>
                          <a:pt x="1215" y="12575"/>
                        </a:lnTo>
                        <a:lnTo>
                          <a:pt x="1205" y="12568"/>
                        </a:lnTo>
                        <a:lnTo>
                          <a:pt x="1194" y="12561"/>
                        </a:lnTo>
                        <a:lnTo>
                          <a:pt x="1186" y="12552"/>
                        </a:lnTo>
                        <a:lnTo>
                          <a:pt x="1178" y="12543"/>
                        </a:lnTo>
                        <a:lnTo>
                          <a:pt x="1169" y="12533"/>
                        </a:lnTo>
                        <a:lnTo>
                          <a:pt x="1163" y="12522"/>
                        </a:lnTo>
                        <a:lnTo>
                          <a:pt x="1158" y="12511"/>
                        </a:lnTo>
                        <a:lnTo>
                          <a:pt x="1154" y="12500"/>
                        </a:lnTo>
                        <a:lnTo>
                          <a:pt x="1150" y="12487"/>
                        </a:lnTo>
                        <a:lnTo>
                          <a:pt x="1148" y="12474"/>
                        </a:lnTo>
                        <a:lnTo>
                          <a:pt x="1147" y="12461"/>
                        </a:lnTo>
                        <a:lnTo>
                          <a:pt x="1147" y="12346"/>
                        </a:lnTo>
                        <a:lnTo>
                          <a:pt x="1148" y="12334"/>
                        </a:lnTo>
                        <a:lnTo>
                          <a:pt x="1150" y="12320"/>
                        </a:lnTo>
                        <a:lnTo>
                          <a:pt x="1154" y="12307"/>
                        </a:lnTo>
                        <a:lnTo>
                          <a:pt x="1158" y="12296"/>
                        </a:lnTo>
                        <a:lnTo>
                          <a:pt x="1163" y="12284"/>
                        </a:lnTo>
                        <a:lnTo>
                          <a:pt x="1169" y="12274"/>
                        </a:lnTo>
                        <a:lnTo>
                          <a:pt x="1178" y="12265"/>
                        </a:lnTo>
                        <a:lnTo>
                          <a:pt x="1186" y="12255"/>
                        </a:lnTo>
                        <a:lnTo>
                          <a:pt x="1194" y="12247"/>
                        </a:lnTo>
                        <a:lnTo>
                          <a:pt x="1205" y="12240"/>
                        </a:lnTo>
                        <a:lnTo>
                          <a:pt x="1215" y="12232"/>
                        </a:lnTo>
                        <a:lnTo>
                          <a:pt x="1227" y="12227"/>
                        </a:lnTo>
                        <a:lnTo>
                          <a:pt x="1238" y="12223"/>
                        </a:lnTo>
                        <a:lnTo>
                          <a:pt x="1251" y="12220"/>
                        </a:lnTo>
                        <a:lnTo>
                          <a:pt x="1263" y="12218"/>
                        </a:lnTo>
                        <a:lnTo>
                          <a:pt x="1277" y="12217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pPr defTabSz="914400">
                      <a:defRPr/>
                    </a:pPr>
                    <a:endParaRPr lang="zh-CN" altLang="zh-CN" sz="1000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6" name="矩形 45">
                    <a:extLst>
                      <a:ext uri="{FF2B5EF4-FFF2-40B4-BE49-F238E27FC236}">
                        <a16:creationId xmlns:a16="http://schemas.microsoft.com/office/drawing/2014/main" id="{29282159-3E40-4866-A705-7FD1F2B4A7A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334659" y="4990564"/>
                    <a:ext cx="162056" cy="3134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16" tIns="45708" rIns="91416" bIns="45708" numCol="1" rtlCol="0" anchor="t" anchorCtr="0" compatLnSpc="1"/>
                  <a:lstStyle/>
                  <a:p>
                    <a:pPr defTabSz="914400">
                      <a:buClr>
                        <a:srgbClr val="CC9900"/>
                      </a:buClr>
                      <a:buFont typeface="Wingdings" panose="05000000000000000000" pitchFamily="2" charset="2"/>
                      <a:buChar char="n"/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3" name="组合 32">
                  <a:extLst>
                    <a:ext uri="{FF2B5EF4-FFF2-40B4-BE49-F238E27FC236}">
                      <a16:creationId xmlns:a16="http://schemas.microsoft.com/office/drawing/2014/main" id="{39BD20EB-7466-40B0-BDC4-C77711E89E21}"/>
                    </a:ext>
                  </a:extLst>
                </p:cNvPr>
                <p:cNvGrpSpPr/>
                <p:nvPr/>
              </p:nvGrpSpPr>
              <p:grpSpPr>
                <a:xfrm>
                  <a:off x="3528262" y="5500833"/>
                  <a:ext cx="335100" cy="360365"/>
                  <a:chOff x="5627424" y="4976584"/>
                  <a:chExt cx="166523" cy="313414"/>
                </a:xfrm>
              </p:grpSpPr>
              <p:sp>
                <p:nvSpPr>
                  <p:cNvPr id="43" name="Freeform 151">
                    <a:extLst>
                      <a:ext uri="{FF2B5EF4-FFF2-40B4-BE49-F238E27FC236}">
                        <a16:creationId xmlns:a16="http://schemas.microsoft.com/office/drawing/2014/main" id="{B98D6D73-DB80-4E0A-84CA-BA3CF93E4CF0}"/>
                      </a:ext>
                    </a:extLst>
                  </p:cNvPr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5646798" y="4976584"/>
                    <a:ext cx="147149" cy="294967"/>
                  </a:xfrm>
                  <a:custGeom>
                    <a:avLst/>
                    <a:gdLst>
                      <a:gd name="T0" fmla="*/ 7285 w 7449"/>
                      <a:gd name="T1" fmla="*/ 81 h 16705"/>
                      <a:gd name="T2" fmla="*/ 7441 w 7449"/>
                      <a:gd name="T3" fmla="*/ 325 h 16705"/>
                      <a:gd name="T4" fmla="*/ 7400 w 7449"/>
                      <a:gd name="T5" fmla="*/ 16492 h 16705"/>
                      <a:gd name="T6" fmla="*/ 7183 w 7449"/>
                      <a:gd name="T7" fmla="*/ 16680 h 16705"/>
                      <a:gd name="T8" fmla="*/ 266 w 7449"/>
                      <a:gd name="T9" fmla="*/ 16680 h 16705"/>
                      <a:gd name="T10" fmla="*/ 49 w 7449"/>
                      <a:gd name="T11" fmla="*/ 16492 h 16705"/>
                      <a:gd name="T12" fmla="*/ 8 w 7449"/>
                      <a:gd name="T13" fmla="*/ 325 h 16705"/>
                      <a:gd name="T14" fmla="*/ 163 w 7449"/>
                      <a:gd name="T15" fmla="*/ 81 h 16705"/>
                      <a:gd name="T16" fmla="*/ 5939 w 7449"/>
                      <a:gd name="T17" fmla="*/ 1613 h 16705"/>
                      <a:gd name="T18" fmla="*/ 6201 w 7449"/>
                      <a:gd name="T19" fmla="*/ 1711 h 16705"/>
                      <a:gd name="T20" fmla="*/ 6328 w 7449"/>
                      <a:gd name="T21" fmla="*/ 1952 h 16705"/>
                      <a:gd name="T22" fmla="*/ 6263 w 7449"/>
                      <a:gd name="T23" fmla="*/ 3222 h 16705"/>
                      <a:gd name="T24" fmla="*/ 6036 w 7449"/>
                      <a:gd name="T25" fmla="*/ 3376 h 16705"/>
                      <a:gd name="T26" fmla="*/ 1341 w 7449"/>
                      <a:gd name="T27" fmla="*/ 3351 h 16705"/>
                      <a:gd name="T28" fmla="*/ 1150 w 7449"/>
                      <a:gd name="T29" fmla="*/ 3157 h 16705"/>
                      <a:gd name="T30" fmla="*/ 1137 w 7449"/>
                      <a:gd name="T31" fmla="*/ 1878 h 16705"/>
                      <a:gd name="T32" fmla="*/ 1307 w 7449"/>
                      <a:gd name="T33" fmla="*/ 1667 h 16705"/>
                      <a:gd name="T34" fmla="*/ 5979 w 7449"/>
                      <a:gd name="T35" fmla="*/ 3879 h 16705"/>
                      <a:gd name="T36" fmla="*/ 6228 w 7449"/>
                      <a:gd name="T37" fmla="*/ 4001 h 16705"/>
                      <a:gd name="T38" fmla="*/ 6330 w 7449"/>
                      <a:gd name="T39" fmla="*/ 4255 h 16705"/>
                      <a:gd name="T40" fmla="*/ 6240 w 7449"/>
                      <a:gd name="T41" fmla="*/ 5515 h 16705"/>
                      <a:gd name="T42" fmla="*/ 5999 w 7449"/>
                      <a:gd name="T43" fmla="*/ 5647 h 16705"/>
                      <a:gd name="T44" fmla="*/ 1307 w 7449"/>
                      <a:gd name="T45" fmla="*/ 5597 h 16705"/>
                      <a:gd name="T46" fmla="*/ 1137 w 7449"/>
                      <a:gd name="T47" fmla="*/ 5386 h 16705"/>
                      <a:gd name="T48" fmla="*/ 1150 w 7449"/>
                      <a:gd name="T49" fmla="*/ 4107 h 16705"/>
                      <a:gd name="T50" fmla="*/ 1341 w 7449"/>
                      <a:gd name="T51" fmla="*/ 3914 h 16705"/>
                      <a:gd name="T52" fmla="*/ 6018 w 7449"/>
                      <a:gd name="T53" fmla="*/ 6147 h 16705"/>
                      <a:gd name="T54" fmla="*/ 6252 w 7449"/>
                      <a:gd name="T55" fmla="*/ 6293 h 16705"/>
                      <a:gd name="T56" fmla="*/ 6329 w 7449"/>
                      <a:gd name="T57" fmla="*/ 7557 h 16705"/>
                      <a:gd name="T58" fmla="*/ 6215 w 7449"/>
                      <a:gd name="T59" fmla="*/ 7804 h 16705"/>
                      <a:gd name="T60" fmla="*/ 5959 w 7449"/>
                      <a:gd name="T61" fmla="*/ 7915 h 16705"/>
                      <a:gd name="T62" fmla="*/ 1277 w 7449"/>
                      <a:gd name="T63" fmla="*/ 7841 h 16705"/>
                      <a:gd name="T64" fmla="*/ 1128 w 7449"/>
                      <a:gd name="T65" fmla="*/ 7614 h 16705"/>
                      <a:gd name="T66" fmla="*/ 1166 w 7449"/>
                      <a:gd name="T67" fmla="*/ 6339 h 16705"/>
                      <a:gd name="T68" fmla="*/ 1376 w 7449"/>
                      <a:gd name="T69" fmla="*/ 6163 h 16705"/>
                      <a:gd name="T70" fmla="*/ 6055 w 7449"/>
                      <a:gd name="T71" fmla="*/ 8420 h 16705"/>
                      <a:gd name="T72" fmla="*/ 6272 w 7449"/>
                      <a:gd name="T73" fmla="*/ 8586 h 16705"/>
                      <a:gd name="T74" fmla="*/ 6325 w 7449"/>
                      <a:gd name="T75" fmla="*/ 9859 h 16705"/>
                      <a:gd name="T76" fmla="*/ 6187 w 7449"/>
                      <a:gd name="T77" fmla="*/ 10093 h 16705"/>
                      <a:gd name="T78" fmla="*/ 1510 w 7449"/>
                      <a:gd name="T79" fmla="*/ 10180 h 16705"/>
                      <a:gd name="T80" fmla="*/ 1248 w 7449"/>
                      <a:gd name="T81" fmla="*/ 10081 h 16705"/>
                      <a:gd name="T82" fmla="*/ 1121 w 7449"/>
                      <a:gd name="T83" fmla="*/ 9840 h 16705"/>
                      <a:gd name="T84" fmla="*/ 1186 w 7449"/>
                      <a:gd name="T85" fmla="*/ 8571 h 16705"/>
                      <a:gd name="T86" fmla="*/ 1413 w 7449"/>
                      <a:gd name="T87" fmla="*/ 8415 h 16705"/>
                      <a:gd name="T88" fmla="*/ 3942 w 7449"/>
                      <a:gd name="T89" fmla="*/ 14477 h 16705"/>
                      <a:gd name="T90" fmla="*/ 4188 w 7449"/>
                      <a:gd name="T91" fmla="*/ 14735 h 16705"/>
                      <a:gd name="T92" fmla="*/ 4196 w 7449"/>
                      <a:gd name="T93" fmla="*/ 15102 h 16705"/>
                      <a:gd name="T94" fmla="*/ 3964 w 7449"/>
                      <a:gd name="T95" fmla="*/ 15372 h 16705"/>
                      <a:gd name="T96" fmla="*/ 3599 w 7449"/>
                      <a:gd name="T97" fmla="*/ 15417 h 16705"/>
                      <a:gd name="T98" fmla="*/ 3308 w 7449"/>
                      <a:gd name="T99" fmla="*/ 15211 h 16705"/>
                      <a:gd name="T100" fmla="*/ 3228 w 7449"/>
                      <a:gd name="T101" fmla="*/ 14854 h 16705"/>
                      <a:gd name="T102" fmla="*/ 3406 w 7449"/>
                      <a:gd name="T103" fmla="*/ 14543 h 16705"/>
                      <a:gd name="T104" fmla="*/ 1277 w 7449"/>
                      <a:gd name="T105" fmla="*/ 12777 h 16705"/>
                      <a:gd name="T106" fmla="*/ 6299 w 7449"/>
                      <a:gd name="T107" fmla="*/ 12881 h 16705"/>
                      <a:gd name="T108" fmla="*/ 6222 w 7449"/>
                      <a:gd name="T109" fmla="*/ 13140 h 16705"/>
                      <a:gd name="T110" fmla="*/ 1169 w 7449"/>
                      <a:gd name="T111" fmla="*/ 13093 h 16705"/>
                      <a:gd name="T112" fmla="*/ 1186 w 7449"/>
                      <a:gd name="T113" fmla="*/ 12815 h 16705"/>
                      <a:gd name="T114" fmla="*/ 6234 w 7449"/>
                      <a:gd name="T115" fmla="*/ 12232 h 16705"/>
                      <a:gd name="T116" fmla="*/ 6295 w 7449"/>
                      <a:gd name="T117" fmla="*/ 12500 h 16705"/>
                      <a:gd name="T118" fmla="*/ 1263 w 7449"/>
                      <a:gd name="T119" fmla="*/ 12589 h 16705"/>
                      <a:gd name="T120" fmla="*/ 1147 w 7449"/>
                      <a:gd name="T121" fmla="*/ 12461 h 16705"/>
                      <a:gd name="T122" fmla="*/ 1251 w 7449"/>
                      <a:gd name="T123" fmla="*/ 12220 h 16705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7449"/>
                      <a:gd name="T187" fmla="*/ 0 h 16705"/>
                      <a:gd name="T188" fmla="*/ 7449 w 7449"/>
                      <a:gd name="T189" fmla="*/ 16705 h 16705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7449" h="16705">
                        <a:moveTo>
                          <a:pt x="406" y="0"/>
                        </a:moveTo>
                        <a:lnTo>
                          <a:pt x="7043" y="0"/>
                        </a:lnTo>
                        <a:lnTo>
                          <a:pt x="7064" y="1"/>
                        </a:lnTo>
                        <a:lnTo>
                          <a:pt x="7085" y="2"/>
                        </a:lnTo>
                        <a:lnTo>
                          <a:pt x="7104" y="5"/>
                        </a:lnTo>
                        <a:lnTo>
                          <a:pt x="7124" y="8"/>
                        </a:lnTo>
                        <a:lnTo>
                          <a:pt x="7144" y="13"/>
                        </a:lnTo>
                        <a:lnTo>
                          <a:pt x="7164" y="19"/>
                        </a:lnTo>
                        <a:lnTo>
                          <a:pt x="7183" y="25"/>
                        </a:lnTo>
                        <a:lnTo>
                          <a:pt x="7201" y="32"/>
                        </a:lnTo>
                        <a:lnTo>
                          <a:pt x="7218" y="41"/>
                        </a:lnTo>
                        <a:lnTo>
                          <a:pt x="7236" y="49"/>
                        </a:lnTo>
                        <a:lnTo>
                          <a:pt x="7253" y="60"/>
                        </a:lnTo>
                        <a:lnTo>
                          <a:pt x="7269" y="70"/>
                        </a:lnTo>
                        <a:lnTo>
                          <a:pt x="7285" y="81"/>
                        </a:lnTo>
                        <a:lnTo>
                          <a:pt x="7301" y="93"/>
                        </a:lnTo>
                        <a:lnTo>
                          <a:pt x="7315" y="105"/>
                        </a:lnTo>
                        <a:lnTo>
                          <a:pt x="7330" y="119"/>
                        </a:lnTo>
                        <a:lnTo>
                          <a:pt x="7344" y="134"/>
                        </a:lnTo>
                        <a:lnTo>
                          <a:pt x="7356" y="148"/>
                        </a:lnTo>
                        <a:lnTo>
                          <a:pt x="7368" y="164"/>
                        </a:lnTo>
                        <a:lnTo>
                          <a:pt x="7379" y="180"/>
                        </a:lnTo>
                        <a:lnTo>
                          <a:pt x="7389" y="196"/>
                        </a:lnTo>
                        <a:lnTo>
                          <a:pt x="7400" y="213"/>
                        </a:lnTo>
                        <a:lnTo>
                          <a:pt x="7408" y="231"/>
                        </a:lnTo>
                        <a:lnTo>
                          <a:pt x="7417" y="248"/>
                        </a:lnTo>
                        <a:lnTo>
                          <a:pt x="7424" y="266"/>
                        </a:lnTo>
                        <a:lnTo>
                          <a:pt x="7430" y="285"/>
                        </a:lnTo>
                        <a:lnTo>
                          <a:pt x="7436" y="305"/>
                        </a:lnTo>
                        <a:lnTo>
                          <a:pt x="7441" y="325"/>
                        </a:lnTo>
                        <a:lnTo>
                          <a:pt x="7444" y="345"/>
                        </a:lnTo>
                        <a:lnTo>
                          <a:pt x="7447" y="364"/>
                        </a:lnTo>
                        <a:lnTo>
                          <a:pt x="7448" y="385"/>
                        </a:lnTo>
                        <a:lnTo>
                          <a:pt x="7449" y="406"/>
                        </a:lnTo>
                        <a:lnTo>
                          <a:pt x="7449" y="16299"/>
                        </a:lnTo>
                        <a:lnTo>
                          <a:pt x="7448" y="16320"/>
                        </a:lnTo>
                        <a:lnTo>
                          <a:pt x="7447" y="16341"/>
                        </a:lnTo>
                        <a:lnTo>
                          <a:pt x="7444" y="16362"/>
                        </a:lnTo>
                        <a:lnTo>
                          <a:pt x="7441" y="16381"/>
                        </a:lnTo>
                        <a:lnTo>
                          <a:pt x="7436" y="16400"/>
                        </a:lnTo>
                        <a:lnTo>
                          <a:pt x="7430" y="16420"/>
                        </a:lnTo>
                        <a:lnTo>
                          <a:pt x="7424" y="16439"/>
                        </a:lnTo>
                        <a:lnTo>
                          <a:pt x="7417" y="16457"/>
                        </a:lnTo>
                        <a:lnTo>
                          <a:pt x="7408" y="16475"/>
                        </a:lnTo>
                        <a:lnTo>
                          <a:pt x="7400" y="16492"/>
                        </a:lnTo>
                        <a:lnTo>
                          <a:pt x="7389" y="16510"/>
                        </a:lnTo>
                        <a:lnTo>
                          <a:pt x="7379" y="16525"/>
                        </a:lnTo>
                        <a:lnTo>
                          <a:pt x="7368" y="16542"/>
                        </a:lnTo>
                        <a:lnTo>
                          <a:pt x="7356" y="16557"/>
                        </a:lnTo>
                        <a:lnTo>
                          <a:pt x="7344" y="16571"/>
                        </a:lnTo>
                        <a:lnTo>
                          <a:pt x="7330" y="16586"/>
                        </a:lnTo>
                        <a:lnTo>
                          <a:pt x="7315" y="16600"/>
                        </a:lnTo>
                        <a:lnTo>
                          <a:pt x="7301" y="16612"/>
                        </a:lnTo>
                        <a:lnTo>
                          <a:pt x="7285" y="16625"/>
                        </a:lnTo>
                        <a:lnTo>
                          <a:pt x="7269" y="16635"/>
                        </a:lnTo>
                        <a:lnTo>
                          <a:pt x="7253" y="16647"/>
                        </a:lnTo>
                        <a:lnTo>
                          <a:pt x="7236" y="16656"/>
                        </a:lnTo>
                        <a:lnTo>
                          <a:pt x="7218" y="16665"/>
                        </a:lnTo>
                        <a:lnTo>
                          <a:pt x="7201" y="16673"/>
                        </a:lnTo>
                        <a:lnTo>
                          <a:pt x="7183" y="16680"/>
                        </a:lnTo>
                        <a:lnTo>
                          <a:pt x="7164" y="16686"/>
                        </a:lnTo>
                        <a:lnTo>
                          <a:pt x="7144" y="16692"/>
                        </a:lnTo>
                        <a:lnTo>
                          <a:pt x="7124" y="16697"/>
                        </a:lnTo>
                        <a:lnTo>
                          <a:pt x="7104" y="16701"/>
                        </a:lnTo>
                        <a:lnTo>
                          <a:pt x="7085" y="16703"/>
                        </a:lnTo>
                        <a:lnTo>
                          <a:pt x="7064" y="16705"/>
                        </a:lnTo>
                        <a:lnTo>
                          <a:pt x="7043" y="16705"/>
                        </a:lnTo>
                        <a:lnTo>
                          <a:pt x="406" y="16705"/>
                        </a:lnTo>
                        <a:lnTo>
                          <a:pt x="385" y="16705"/>
                        </a:lnTo>
                        <a:lnTo>
                          <a:pt x="364" y="16703"/>
                        </a:lnTo>
                        <a:lnTo>
                          <a:pt x="345" y="16701"/>
                        </a:lnTo>
                        <a:lnTo>
                          <a:pt x="324" y="16697"/>
                        </a:lnTo>
                        <a:lnTo>
                          <a:pt x="305" y="16692"/>
                        </a:lnTo>
                        <a:lnTo>
                          <a:pt x="285" y="16686"/>
                        </a:lnTo>
                        <a:lnTo>
                          <a:pt x="266" y="16680"/>
                        </a:lnTo>
                        <a:lnTo>
                          <a:pt x="248" y="16673"/>
                        </a:lnTo>
                        <a:lnTo>
                          <a:pt x="230" y="16665"/>
                        </a:lnTo>
                        <a:lnTo>
                          <a:pt x="213" y="16656"/>
                        </a:lnTo>
                        <a:lnTo>
                          <a:pt x="195" y="16647"/>
                        </a:lnTo>
                        <a:lnTo>
                          <a:pt x="180" y="16635"/>
                        </a:lnTo>
                        <a:lnTo>
                          <a:pt x="163" y="16625"/>
                        </a:lnTo>
                        <a:lnTo>
                          <a:pt x="148" y="16612"/>
                        </a:lnTo>
                        <a:lnTo>
                          <a:pt x="134" y="16600"/>
                        </a:lnTo>
                        <a:lnTo>
                          <a:pt x="119" y="16586"/>
                        </a:lnTo>
                        <a:lnTo>
                          <a:pt x="105" y="16571"/>
                        </a:lnTo>
                        <a:lnTo>
                          <a:pt x="93" y="16557"/>
                        </a:lnTo>
                        <a:lnTo>
                          <a:pt x="80" y="16542"/>
                        </a:lnTo>
                        <a:lnTo>
                          <a:pt x="70" y="16525"/>
                        </a:lnTo>
                        <a:lnTo>
                          <a:pt x="58" y="16510"/>
                        </a:lnTo>
                        <a:lnTo>
                          <a:pt x="49" y="16492"/>
                        </a:lnTo>
                        <a:lnTo>
                          <a:pt x="40" y="16475"/>
                        </a:lnTo>
                        <a:lnTo>
                          <a:pt x="32" y="16457"/>
                        </a:lnTo>
                        <a:lnTo>
                          <a:pt x="25" y="16439"/>
                        </a:lnTo>
                        <a:lnTo>
                          <a:pt x="19" y="16420"/>
                        </a:lnTo>
                        <a:lnTo>
                          <a:pt x="13" y="16400"/>
                        </a:lnTo>
                        <a:lnTo>
                          <a:pt x="8" y="16381"/>
                        </a:lnTo>
                        <a:lnTo>
                          <a:pt x="4" y="16362"/>
                        </a:lnTo>
                        <a:lnTo>
                          <a:pt x="2" y="16341"/>
                        </a:lnTo>
                        <a:lnTo>
                          <a:pt x="0" y="16320"/>
                        </a:lnTo>
                        <a:lnTo>
                          <a:pt x="0" y="16299"/>
                        </a:lnTo>
                        <a:lnTo>
                          <a:pt x="0" y="406"/>
                        </a:lnTo>
                        <a:lnTo>
                          <a:pt x="0" y="385"/>
                        </a:lnTo>
                        <a:lnTo>
                          <a:pt x="2" y="364"/>
                        </a:lnTo>
                        <a:lnTo>
                          <a:pt x="4" y="345"/>
                        </a:lnTo>
                        <a:lnTo>
                          <a:pt x="8" y="325"/>
                        </a:lnTo>
                        <a:lnTo>
                          <a:pt x="13" y="305"/>
                        </a:lnTo>
                        <a:lnTo>
                          <a:pt x="19" y="285"/>
                        </a:lnTo>
                        <a:lnTo>
                          <a:pt x="25" y="266"/>
                        </a:lnTo>
                        <a:lnTo>
                          <a:pt x="32" y="248"/>
                        </a:lnTo>
                        <a:lnTo>
                          <a:pt x="40" y="231"/>
                        </a:lnTo>
                        <a:lnTo>
                          <a:pt x="49" y="213"/>
                        </a:lnTo>
                        <a:lnTo>
                          <a:pt x="58" y="196"/>
                        </a:lnTo>
                        <a:lnTo>
                          <a:pt x="70" y="180"/>
                        </a:lnTo>
                        <a:lnTo>
                          <a:pt x="80" y="164"/>
                        </a:lnTo>
                        <a:lnTo>
                          <a:pt x="93" y="148"/>
                        </a:lnTo>
                        <a:lnTo>
                          <a:pt x="105" y="134"/>
                        </a:lnTo>
                        <a:lnTo>
                          <a:pt x="119" y="119"/>
                        </a:lnTo>
                        <a:lnTo>
                          <a:pt x="134" y="105"/>
                        </a:lnTo>
                        <a:lnTo>
                          <a:pt x="148" y="93"/>
                        </a:lnTo>
                        <a:lnTo>
                          <a:pt x="163" y="81"/>
                        </a:lnTo>
                        <a:lnTo>
                          <a:pt x="180" y="70"/>
                        </a:lnTo>
                        <a:lnTo>
                          <a:pt x="195" y="60"/>
                        </a:lnTo>
                        <a:lnTo>
                          <a:pt x="213" y="49"/>
                        </a:lnTo>
                        <a:lnTo>
                          <a:pt x="230" y="41"/>
                        </a:lnTo>
                        <a:lnTo>
                          <a:pt x="248" y="32"/>
                        </a:lnTo>
                        <a:lnTo>
                          <a:pt x="266" y="25"/>
                        </a:lnTo>
                        <a:lnTo>
                          <a:pt x="285" y="19"/>
                        </a:lnTo>
                        <a:lnTo>
                          <a:pt x="305" y="13"/>
                        </a:lnTo>
                        <a:lnTo>
                          <a:pt x="324" y="8"/>
                        </a:lnTo>
                        <a:lnTo>
                          <a:pt x="345" y="5"/>
                        </a:lnTo>
                        <a:lnTo>
                          <a:pt x="364" y="2"/>
                        </a:lnTo>
                        <a:lnTo>
                          <a:pt x="385" y="1"/>
                        </a:lnTo>
                        <a:lnTo>
                          <a:pt x="406" y="0"/>
                        </a:lnTo>
                        <a:close/>
                        <a:moveTo>
                          <a:pt x="1510" y="1613"/>
                        </a:moveTo>
                        <a:lnTo>
                          <a:pt x="5939" y="1613"/>
                        </a:lnTo>
                        <a:lnTo>
                          <a:pt x="5959" y="1613"/>
                        </a:lnTo>
                        <a:lnTo>
                          <a:pt x="5979" y="1615"/>
                        </a:lnTo>
                        <a:lnTo>
                          <a:pt x="5999" y="1617"/>
                        </a:lnTo>
                        <a:lnTo>
                          <a:pt x="6018" y="1620"/>
                        </a:lnTo>
                        <a:lnTo>
                          <a:pt x="6036" y="1625"/>
                        </a:lnTo>
                        <a:lnTo>
                          <a:pt x="6055" y="1630"/>
                        </a:lnTo>
                        <a:lnTo>
                          <a:pt x="6073" y="1636"/>
                        </a:lnTo>
                        <a:lnTo>
                          <a:pt x="6091" y="1642"/>
                        </a:lnTo>
                        <a:lnTo>
                          <a:pt x="6108" y="1650"/>
                        </a:lnTo>
                        <a:lnTo>
                          <a:pt x="6125" y="1658"/>
                        </a:lnTo>
                        <a:lnTo>
                          <a:pt x="6141" y="1667"/>
                        </a:lnTo>
                        <a:lnTo>
                          <a:pt x="6158" y="1678"/>
                        </a:lnTo>
                        <a:lnTo>
                          <a:pt x="6172" y="1688"/>
                        </a:lnTo>
                        <a:lnTo>
                          <a:pt x="6187" y="1700"/>
                        </a:lnTo>
                        <a:lnTo>
                          <a:pt x="6201" y="1711"/>
                        </a:lnTo>
                        <a:lnTo>
                          <a:pt x="6215" y="1724"/>
                        </a:lnTo>
                        <a:lnTo>
                          <a:pt x="6228" y="1737"/>
                        </a:lnTo>
                        <a:lnTo>
                          <a:pt x="6240" y="1751"/>
                        </a:lnTo>
                        <a:lnTo>
                          <a:pt x="6252" y="1764"/>
                        </a:lnTo>
                        <a:lnTo>
                          <a:pt x="6263" y="1780"/>
                        </a:lnTo>
                        <a:lnTo>
                          <a:pt x="6272" y="1795"/>
                        </a:lnTo>
                        <a:lnTo>
                          <a:pt x="6282" y="1810"/>
                        </a:lnTo>
                        <a:lnTo>
                          <a:pt x="6291" y="1827"/>
                        </a:lnTo>
                        <a:lnTo>
                          <a:pt x="6299" y="1844"/>
                        </a:lnTo>
                        <a:lnTo>
                          <a:pt x="6306" y="1861"/>
                        </a:lnTo>
                        <a:lnTo>
                          <a:pt x="6312" y="1878"/>
                        </a:lnTo>
                        <a:lnTo>
                          <a:pt x="6317" y="1896"/>
                        </a:lnTo>
                        <a:lnTo>
                          <a:pt x="6321" y="1915"/>
                        </a:lnTo>
                        <a:lnTo>
                          <a:pt x="6325" y="1934"/>
                        </a:lnTo>
                        <a:lnTo>
                          <a:pt x="6328" y="1952"/>
                        </a:lnTo>
                        <a:lnTo>
                          <a:pt x="6329" y="1971"/>
                        </a:lnTo>
                        <a:lnTo>
                          <a:pt x="6330" y="1990"/>
                        </a:lnTo>
                        <a:lnTo>
                          <a:pt x="6330" y="3011"/>
                        </a:lnTo>
                        <a:lnTo>
                          <a:pt x="6329" y="3030"/>
                        </a:lnTo>
                        <a:lnTo>
                          <a:pt x="6328" y="3049"/>
                        </a:lnTo>
                        <a:lnTo>
                          <a:pt x="6325" y="3068"/>
                        </a:lnTo>
                        <a:lnTo>
                          <a:pt x="6321" y="3086"/>
                        </a:lnTo>
                        <a:lnTo>
                          <a:pt x="6317" y="3105"/>
                        </a:lnTo>
                        <a:lnTo>
                          <a:pt x="6312" y="3123"/>
                        </a:lnTo>
                        <a:lnTo>
                          <a:pt x="6306" y="3141"/>
                        </a:lnTo>
                        <a:lnTo>
                          <a:pt x="6299" y="3157"/>
                        </a:lnTo>
                        <a:lnTo>
                          <a:pt x="6291" y="3174"/>
                        </a:lnTo>
                        <a:lnTo>
                          <a:pt x="6282" y="3191"/>
                        </a:lnTo>
                        <a:lnTo>
                          <a:pt x="6272" y="3206"/>
                        </a:lnTo>
                        <a:lnTo>
                          <a:pt x="6263" y="3222"/>
                        </a:lnTo>
                        <a:lnTo>
                          <a:pt x="6252" y="3237"/>
                        </a:lnTo>
                        <a:lnTo>
                          <a:pt x="6240" y="3250"/>
                        </a:lnTo>
                        <a:lnTo>
                          <a:pt x="6228" y="3265"/>
                        </a:lnTo>
                        <a:lnTo>
                          <a:pt x="6215" y="3277"/>
                        </a:lnTo>
                        <a:lnTo>
                          <a:pt x="6201" y="3290"/>
                        </a:lnTo>
                        <a:lnTo>
                          <a:pt x="6187" y="3302"/>
                        </a:lnTo>
                        <a:lnTo>
                          <a:pt x="6172" y="3313"/>
                        </a:lnTo>
                        <a:lnTo>
                          <a:pt x="6158" y="3323"/>
                        </a:lnTo>
                        <a:lnTo>
                          <a:pt x="6141" y="3334"/>
                        </a:lnTo>
                        <a:lnTo>
                          <a:pt x="6125" y="3343"/>
                        </a:lnTo>
                        <a:lnTo>
                          <a:pt x="6108" y="3351"/>
                        </a:lnTo>
                        <a:lnTo>
                          <a:pt x="6091" y="3359"/>
                        </a:lnTo>
                        <a:lnTo>
                          <a:pt x="6073" y="3365"/>
                        </a:lnTo>
                        <a:lnTo>
                          <a:pt x="6055" y="3371"/>
                        </a:lnTo>
                        <a:lnTo>
                          <a:pt x="6036" y="3376"/>
                        </a:lnTo>
                        <a:lnTo>
                          <a:pt x="6018" y="3381"/>
                        </a:lnTo>
                        <a:lnTo>
                          <a:pt x="5999" y="3384"/>
                        </a:lnTo>
                        <a:lnTo>
                          <a:pt x="5979" y="3387"/>
                        </a:lnTo>
                        <a:lnTo>
                          <a:pt x="5959" y="3388"/>
                        </a:lnTo>
                        <a:lnTo>
                          <a:pt x="5939" y="3388"/>
                        </a:lnTo>
                        <a:lnTo>
                          <a:pt x="1510" y="3388"/>
                        </a:lnTo>
                        <a:lnTo>
                          <a:pt x="1490" y="3388"/>
                        </a:lnTo>
                        <a:lnTo>
                          <a:pt x="1470" y="3387"/>
                        </a:lnTo>
                        <a:lnTo>
                          <a:pt x="1450" y="3384"/>
                        </a:lnTo>
                        <a:lnTo>
                          <a:pt x="1431" y="3381"/>
                        </a:lnTo>
                        <a:lnTo>
                          <a:pt x="1413" y="3376"/>
                        </a:lnTo>
                        <a:lnTo>
                          <a:pt x="1394" y="3371"/>
                        </a:lnTo>
                        <a:lnTo>
                          <a:pt x="1376" y="3365"/>
                        </a:lnTo>
                        <a:lnTo>
                          <a:pt x="1358" y="3359"/>
                        </a:lnTo>
                        <a:lnTo>
                          <a:pt x="1341" y="3351"/>
                        </a:lnTo>
                        <a:lnTo>
                          <a:pt x="1324" y="3343"/>
                        </a:lnTo>
                        <a:lnTo>
                          <a:pt x="1307" y="3334"/>
                        </a:lnTo>
                        <a:lnTo>
                          <a:pt x="1291" y="3323"/>
                        </a:lnTo>
                        <a:lnTo>
                          <a:pt x="1277" y="3313"/>
                        </a:lnTo>
                        <a:lnTo>
                          <a:pt x="1262" y="3302"/>
                        </a:lnTo>
                        <a:lnTo>
                          <a:pt x="1248" y="3290"/>
                        </a:lnTo>
                        <a:lnTo>
                          <a:pt x="1234" y="3277"/>
                        </a:lnTo>
                        <a:lnTo>
                          <a:pt x="1221" y="3265"/>
                        </a:lnTo>
                        <a:lnTo>
                          <a:pt x="1209" y="3250"/>
                        </a:lnTo>
                        <a:lnTo>
                          <a:pt x="1197" y="3237"/>
                        </a:lnTo>
                        <a:lnTo>
                          <a:pt x="1186" y="3222"/>
                        </a:lnTo>
                        <a:lnTo>
                          <a:pt x="1176" y="3206"/>
                        </a:lnTo>
                        <a:lnTo>
                          <a:pt x="1166" y="3191"/>
                        </a:lnTo>
                        <a:lnTo>
                          <a:pt x="1158" y="3174"/>
                        </a:lnTo>
                        <a:lnTo>
                          <a:pt x="1150" y="3157"/>
                        </a:lnTo>
                        <a:lnTo>
                          <a:pt x="1143" y="3141"/>
                        </a:lnTo>
                        <a:lnTo>
                          <a:pt x="1137" y="3123"/>
                        </a:lnTo>
                        <a:lnTo>
                          <a:pt x="1132" y="3105"/>
                        </a:lnTo>
                        <a:lnTo>
                          <a:pt x="1128" y="3086"/>
                        </a:lnTo>
                        <a:lnTo>
                          <a:pt x="1123" y="3068"/>
                        </a:lnTo>
                        <a:lnTo>
                          <a:pt x="1121" y="3049"/>
                        </a:lnTo>
                        <a:lnTo>
                          <a:pt x="1120" y="3030"/>
                        </a:lnTo>
                        <a:lnTo>
                          <a:pt x="1119" y="3011"/>
                        </a:lnTo>
                        <a:lnTo>
                          <a:pt x="1119" y="1990"/>
                        </a:lnTo>
                        <a:lnTo>
                          <a:pt x="1120" y="1971"/>
                        </a:lnTo>
                        <a:lnTo>
                          <a:pt x="1121" y="1952"/>
                        </a:lnTo>
                        <a:lnTo>
                          <a:pt x="1123" y="1934"/>
                        </a:lnTo>
                        <a:lnTo>
                          <a:pt x="1128" y="1915"/>
                        </a:lnTo>
                        <a:lnTo>
                          <a:pt x="1132" y="1896"/>
                        </a:lnTo>
                        <a:lnTo>
                          <a:pt x="1137" y="1878"/>
                        </a:lnTo>
                        <a:lnTo>
                          <a:pt x="1143" y="1861"/>
                        </a:lnTo>
                        <a:lnTo>
                          <a:pt x="1150" y="1844"/>
                        </a:lnTo>
                        <a:lnTo>
                          <a:pt x="1158" y="1827"/>
                        </a:lnTo>
                        <a:lnTo>
                          <a:pt x="1166" y="1810"/>
                        </a:lnTo>
                        <a:lnTo>
                          <a:pt x="1176" y="1795"/>
                        </a:lnTo>
                        <a:lnTo>
                          <a:pt x="1186" y="1780"/>
                        </a:lnTo>
                        <a:lnTo>
                          <a:pt x="1197" y="1764"/>
                        </a:lnTo>
                        <a:lnTo>
                          <a:pt x="1209" y="1751"/>
                        </a:lnTo>
                        <a:lnTo>
                          <a:pt x="1221" y="1737"/>
                        </a:lnTo>
                        <a:lnTo>
                          <a:pt x="1234" y="1724"/>
                        </a:lnTo>
                        <a:lnTo>
                          <a:pt x="1248" y="1711"/>
                        </a:lnTo>
                        <a:lnTo>
                          <a:pt x="1262" y="1700"/>
                        </a:lnTo>
                        <a:lnTo>
                          <a:pt x="1277" y="1688"/>
                        </a:lnTo>
                        <a:lnTo>
                          <a:pt x="1291" y="1678"/>
                        </a:lnTo>
                        <a:lnTo>
                          <a:pt x="1307" y="1667"/>
                        </a:lnTo>
                        <a:lnTo>
                          <a:pt x="1324" y="1658"/>
                        </a:lnTo>
                        <a:lnTo>
                          <a:pt x="1341" y="1650"/>
                        </a:lnTo>
                        <a:lnTo>
                          <a:pt x="1358" y="1642"/>
                        </a:lnTo>
                        <a:lnTo>
                          <a:pt x="1376" y="1636"/>
                        </a:lnTo>
                        <a:lnTo>
                          <a:pt x="1394" y="1630"/>
                        </a:lnTo>
                        <a:lnTo>
                          <a:pt x="1413" y="1625"/>
                        </a:lnTo>
                        <a:lnTo>
                          <a:pt x="1431" y="1620"/>
                        </a:lnTo>
                        <a:lnTo>
                          <a:pt x="1450" y="1617"/>
                        </a:lnTo>
                        <a:lnTo>
                          <a:pt x="1470" y="1615"/>
                        </a:lnTo>
                        <a:lnTo>
                          <a:pt x="1490" y="1613"/>
                        </a:lnTo>
                        <a:lnTo>
                          <a:pt x="1510" y="1613"/>
                        </a:lnTo>
                        <a:close/>
                        <a:moveTo>
                          <a:pt x="1510" y="3877"/>
                        </a:moveTo>
                        <a:lnTo>
                          <a:pt x="5939" y="3877"/>
                        </a:lnTo>
                        <a:lnTo>
                          <a:pt x="5959" y="3877"/>
                        </a:lnTo>
                        <a:lnTo>
                          <a:pt x="5979" y="3879"/>
                        </a:lnTo>
                        <a:lnTo>
                          <a:pt x="5999" y="3881"/>
                        </a:lnTo>
                        <a:lnTo>
                          <a:pt x="6018" y="3884"/>
                        </a:lnTo>
                        <a:lnTo>
                          <a:pt x="6036" y="3888"/>
                        </a:lnTo>
                        <a:lnTo>
                          <a:pt x="6055" y="3893"/>
                        </a:lnTo>
                        <a:lnTo>
                          <a:pt x="6073" y="3900"/>
                        </a:lnTo>
                        <a:lnTo>
                          <a:pt x="6091" y="3906"/>
                        </a:lnTo>
                        <a:lnTo>
                          <a:pt x="6108" y="3914"/>
                        </a:lnTo>
                        <a:lnTo>
                          <a:pt x="6125" y="3923"/>
                        </a:lnTo>
                        <a:lnTo>
                          <a:pt x="6141" y="3931"/>
                        </a:lnTo>
                        <a:lnTo>
                          <a:pt x="6158" y="3941"/>
                        </a:lnTo>
                        <a:lnTo>
                          <a:pt x="6172" y="3952"/>
                        </a:lnTo>
                        <a:lnTo>
                          <a:pt x="6187" y="3963"/>
                        </a:lnTo>
                        <a:lnTo>
                          <a:pt x="6201" y="3975"/>
                        </a:lnTo>
                        <a:lnTo>
                          <a:pt x="6215" y="3987"/>
                        </a:lnTo>
                        <a:lnTo>
                          <a:pt x="6228" y="4001"/>
                        </a:lnTo>
                        <a:lnTo>
                          <a:pt x="6240" y="4014"/>
                        </a:lnTo>
                        <a:lnTo>
                          <a:pt x="6252" y="4029"/>
                        </a:lnTo>
                        <a:lnTo>
                          <a:pt x="6263" y="4044"/>
                        </a:lnTo>
                        <a:lnTo>
                          <a:pt x="6272" y="4058"/>
                        </a:lnTo>
                        <a:lnTo>
                          <a:pt x="6282" y="4075"/>
                        </a:lnTo>
                        <a:lnTo>
                          <a:pt x="6291" y="4091"/>
                        </a:lnTo>
                        <a:lnTo>
                          <a:pt x="6299" y="4107"/>
                        </a:lnTo>
                        <a:lnTo>
                          <a:pt x="6306" y="4125"/>
                        </a:lnTo>
                        <a:lnTo>
                          <a:pt x="6312" y="4142"/>
                        </a:lnTo>
                        <a:lnTo>
                          <a:pt x="6317" y="4160"/>
                        </a:lnTo>
                        <a:lnTo>
                          <a:pt x="6321" y="4178"/>
                        </a:lnTo>
                        <a:lnTo>
                          <a:pt x="6325" y="4197"/>
                        </a:lnTo>
                        <a:lnTo>
                          <a:pt x="6328" y="4216"/>
                        </a:lnTo>
                        <a:lnTo>
                          <a:pt x="6329" y="4235"/>
                        </a:lnTo>
                        <a:lnTo>
                          <a:pt x="6330" y="4255"/>
                        </a:lnTo>
                        <a:lnTo>
                          <a:pt x="6330" y="5275"/>
                        </a:lnTo>
                        <a:lnTo>
                          <a:pt x="6329" y="5293"/>
                        </a:lnTo>
                        <a:lnTo>
                          <a:pt x="6328" y="5313"/>
                        </a:lnTo>
                        <a:lnTo>
                          <a:pt x="6325" y="5332"/>
                        </a:lnTo>
                        <a:lnTo>
                          <a:pt x="6321" y="5350"/>
                        </a:lnTo>
                        <a:lnTo>
                          <a:pt x="6317" y="5369"/>
                        </a:lnTo>
                        <a:lnTo>
                          <a:pt x="6312" y="5386"/>
                        </a:lnTo>
                        <a:lnTo>
                          <a:pt x="6306" y="5404"/>
                        </a:lnTo>
                        <a:lnTo>
                          <a:pt x="6299" y="5421"/>
                        </a:lnTo>
                        <a:lnTo>
                          <a:pt x="6291" y="5437"/>
                        </a:lnTo>
                        <a:lnTo>
                          <a:pt x="6282" y="5454"/>
                        </a:lnTo>
                        <a:lnTo>
                          <a:pt x="6272" y="5470"/>
                        </a:lnTo>
                        <a:lnTo>
                          <a:pt x="6263" y="5486"/>
                        </a:lnTo>
                        <a:lnTo>
                          <a:pt x="6252" y="5500"/>
                        </a:lnTo>
                        <a:lnTo>
                          <a:pt x="6240" y="5515"/>
                        </a:lnTo>
                        <a:lnTo>
                          <a:pt x="6228" y="5528"/>
                        </a:lnTo>
                        <a:lnTo>
                          <a:pt x="6215" y="5541"/>
                        </a:lnTo>
                        <a:lnTo>
                          <a:pt x="6201" y="5553"/>
                        </a:lnTo>
                        <a:lnTo>
                          <a:pt x="6187" y="5566"/>
                        </a:lnTo>
                        <a:lnTo>
                          <a:pt x="6172" y="5576"/>
                        </a:lnTo>
                        <a:lnTo>
                          <a:pt x="6158" y="5588"/>
                        </a:lnTo>
                        <a:lnTo>
                          <a:pt x="6141" y="5597"/>
                        </a:lnTo>
                        <a:lnTo>
                          <a:pt x="6125" y="5607"/>
                        </a:lnTo>
                        <a:lnTo>
                          <a:pt x="6108" y="5615"/>
                        </a:lnTo>
                        <a:lnTo>
                          <a:pt x="6091" y="5622"/>
                        </a:lnTo>
                        <a:lnTo>
                          <a:pt x="6073" y="5630"/>
                        </a:lnTo>
                        <a:lnTo>
                          <a:pt x="6055" y="5635"/>
                        </a:lnTo>
                        <a:lnTo>
                          <a:pt x="6036" y="5640"/>
                        </a:lnTo>
                        <a:lnTo>
                          <a:pt x="6018" y="5644"/>
                        </a:lnTo>
                        <a:lnTo>
                          <a:pt x="5999" y="5647"/>
                        </a:lnTo>
                        <a:lnTo>
                          <a:pt x="5979" y="5650"/>
                        </a:lnTo>
                        <a:lnTo>
                          <a:pt x="5959" y="5652"/>
                        </a:lnTo>
                        <a:lnTo>
                          <a:pt x="5939" y="5653"/>
                        </a:lnTo>
                        <a:lnTo>
                          <a:pt x="1510" y="5653"/>
                        </a:lnTo>
                        <a:lnTo>
                          <a:pt x="1490" y="5652"/>
                        </a:lnTo>
                        <a:lnTo>
                          <a:pt x="1470" y="5650"/>
                        </a:lnTo>
                        <a:lnTo>
                          <a:pt x="1450" y="5647"/>
                        </a:lnTo>
                        <a:lnTo>
                          <a:pt x="1431" y="5644"/>
                        </a:lnTo>
                        <a:lnTo>
                          <a:pt x="1413" y="5640"/>
                        </a:lnTo>
                        <a:lnTo>
                          <a:pt x="1394" y="5635"/>
                        </a:lnTo>
                        <a:lnTo>
                          <a:pt x="1376" y="5630"/>
                        </a:lnTo>
                        <a:lnTo>
                          <a:pt x="1358" y="5622"/>
                        </a:lnTo>
                        <a:lnTo>
                          <a:pt x="1341" y="5615"/>
                        </a:lnTo>
                        <a:lnTo>
                          <a:pt x="1324" y="5607"/>
                        </a:lnTo>
                        <a:lnTo>
                          <a:pt x="1307" y="5597"/>
                        </a:lnTo>
                        <a:lnTo>
                          <a:pt x="1291" y="5588"/>
                        </a:lnTo>
                        <a:lnTo>
                          <a:pt x="1277" y="5576"/>
                        </a:lnTo>
                        <a:lnTo>
                          <a:pt x="1262" y="5566"/>
                        </a:lnTo>
                        <a:lnTo>
                          <a:pt x="1248" y="5553"/>
                        </a:lnTo>
                        <a:lnTo>
                          <a:pt x="1234" y="5541"/>
                        </a:lnTo>
                        <a:lnTo>
                          <a:pt x="1221" y="5528"/>
                        </a:lnTo>
                        <a:lnTo>
                          <a:pt x="1209" y="5515"/>
                        </a:lnTo>
                        <a:lnTo>
                          <a:pt x="1197" y="5500"/>
                        </a:lnTo>
                        <a:lnTo>
                          <a:pt x="1186" y="5486"/>
                        </a:lnTo>
                        <a:lnTo>
                          <a:pt x="1176" y="5470"/>
                        </a:lnTo>
                        <a:lnTo>
                          <a:pt x="1166" y="5454"/>
                        </a:lnTo>
                        <a:lnTo>
                          <a:pt x="1158" y="5437"/>
                        </a:lnTo>
                        <a:lnTo>
                          <a:pt x="1150" y="5421"/>
                        </a:lnTo>
                        <a:lnTo>
                          <a:pt x="1143" y="5404"/>
                        </a:lnTo>
                        <a:lnTo>
                          <a:pt x="1137" y="5386"/>
                        </a:lnTo>
                        <a:lnTo>
                          <a:pt x="1132" y="5369"/>
                        </a:lnTo>
                        <a:lnTo>
                          <a:pt x="1128" y="5350"/>
                        </a:lnTo>
                        <a:lnTo>
                          <a:pt x="1123" y="5332"/>
                        </a:lnTo>
                        <a:lnTo>
                          <a:pt x="1121" y="5313"/>
                        </a:lnTo>
                        <a:lnTo>
                          <a:pt x="1120" y="5293"/>
                        </a:lnTo>
                        <a:lnTo>
                          <a:pt x="1119" y="5275"/>
                        </a:lnTo>
                        <a:lnTo>
                          <a:pt x="1119" y="4255"/>
                        </a:lnTo>
                        <a:lnTo>
                          <a:pt x="1120" y="4235"/>
                        </a:lnTo>
                        <a:lnTo>
                          <a:pt x="1121" y="4216"/>
                        </a:lnTo>
                        <a:lnTo>
                          <a:pt x="1123" y="4197"/>
                        </a:lnTo>
                        <a:lnTo>
                          <a:pt x="1128" y="4178"/>
                        </a:lnTo>
                        <a:lnTo>
                          <a:pt x="1132" y="4160"/>
                        </a:lnTo>
                        <a:lnTo>
                          <a:pt x="1137" y="4142"/>
                        </a:lnTo>
                        <a:lnTo>
                          <a:pt x="1143" y="4125"/>
                        </a:lnTo>
                        <a:lnTo>
                          <a:pt x="1150" y="4107"/>
                        </a:lnTo>
                        <a:lnTo>
                          <a:pt x="1158" y="4091"/>
                        </a:lnTo>
                        <a:lnTo>
                          <a:pt x="1166" y="4075"/>
                        </a:lnTo>
                        <a:lnTo>
                          <a:pt x="1176" y="4058"/>
                        </a:lnTo>
                        <a:lnTo>
                          <a:pt x="1186" y="4044"/>
                        </a:lnTo>
                        <a:lnTo>
                          <a:pt x="1197" y="4029"/>
                        </a:lnTo>
                        <a:lnTo>
                          <a:pt x="1209" y="4014"/>
                        </a:lnTo>
                        <a:lnTo>
                          <a:pt x="1221" y="4001"/>
                        </a:lnTo>
                        <a:lnTo>
                          <a:pt x="1234" y="3987"/>
                        </a:lnTo>
                        <a:lnTo>
                          <a:pt x="1248" y="3975"/>
                        </a:lnTo>
                        <a:lnTo>
                          <a:pt x="1262" y="3963"/>
                        </a:lnTo>
                        <a:lnTo>
                          <a:pt x="1277" y="3952"/>
                        </a:lnTo>
                        <a:lnTo>
                          <a:pt x="1291" y="3941"/>
                        </a:lnTo>
                        <a:lnTo>
                          <a:pt x="1307" y="3931"/>
                        </a:lnTo>
                        <a:lnTo>
                          <a:pt x="1324" y="3923"/>
                        </a:lnTo>
                        <a:lnTo>
                          <a:pt x="1341" y="3914"/>
                        </a:lnTo>
                        <a:lnTo>
                          <a:pt x="1358" y="3906"/>
                        </a:lnTo>
                        <a:lnTo>
                          <a:pt x="1376" y="3900"/>
                        </a:lnTo>
                        <a:lnTo>
                          <a:pt x="1394" y="3893"/>
                        </a:lnTo>
                        <a:lnTo>
                          <a:pt x="1413" y="3888"/>
                        </a:lnTo>
                        <a:lnTo>
                          <a:pt x="1431" y="3884"/>
                        </a:lnTo>
                        <a:lnTo>
                          <a:pt x="1450" y="3881"/>
                        </a:lnTo>
                        <a:lnTo>
                          <a:pt x="1470" y="3879"/>
                        </a:lnTo>
                        <a:lnTo>
                          <a:pt x="1490" y="3877"/>
                        </a:lnTo>
                        <a:lnTo>
                          <a:pt x="1510" y="3877"/>
                        </a:lnTo>
                        <a:close/>
                        <a:moveTo>
                          <a:pt x="1510" y="6140"/>
                        </a:moveTo>
                        <a:lnTo>
                          <a:pt x="5939" y="6140"/>
                        </a:lnTo>
                        <a:lnTo>
                          <a:pt x="5959" y="6140"/>
                        </a:lnTo>
                        <a:lnTo>
                          <a:pt x="5979" y="6142"/>
                        </a:lnTo>
                        <a:lnTo>
                          <a:pt x="5999" y="6144"/>
                        </a:lnTo>
                        <a:lnTo>
                          <a:pt x="6018" y="6147"/>
                        </a:lnTo>
                        <a:lnTo>
                          <a:pt x="6036" y="6152"/>
                        </a:lnTo>
                        <a:lnTo>
                          <a:pt x="6055" y="6157"/>
                        </a:lnTo>
                        <a:lnTo>
                          <a:pt x="6073" y="6163"/>
                        </a:lnTo>
                        <a:lnTo>
                          <a:pt x="6091" y="6169"/>
                        </a:lnTo>
                        <a:lnTo>
                          <a:pt x="6108" y="6178"/>
                        </a:lnTo>
                        <a:lnTo>
                          <a:pt x="6125" y="6186"/>
                        </a:lnTo>
                        <a:lnTo>
                          <a:pt x="6141" y="6194"/>
                        </a:lnTo>
                        <a:lnTo>
                          <a:pt x="6158" y="6205"/>
                        </a:lnTo>
                        <a:lnTo>
                          <a:pt x="6172" y="6215"/>
                        </a:lnTo>
                        <a:lnTo>
                          <a:pt x="6187" y="6227"/>
                        </a:lnTo>
                        <a:lnTo>
                          <a:pt x="6201" y="6238"/>
                        </a:lnTo>
                        <a:lnTo>
                          <a:pt x="6215" y="6251"/>
                        </a:lnTo>
                        <a:lnTo>
                          <a:pt x="6228" y="6264"/>
                        </a:lnTo>
                        <a:lnTo>
                          <a:pt x="6240" y="6278"/>
                        </a:lnTo>
                        <a:lnTo>
                          <a:pt x="6252" y="6293"/>
                        </a:lnTo>
                        <a:lnTo>
                          <a:pt x="6263" y="6307"/>
                        </a:lnTo>
                        <a:lnTo>
                          <a:pt x="6272" y="6322"/>
                        </a:lnTo>
                        <a:lnTo>
                          <a:pt x="6282" y="6339"/>
                        </a:lnTo>
                        <a:lnTo>
                          <a:pt x="6291" y="6354"/>
                        </a:lnTo>
                        <a:lnTo>
                          <a:pt x="6299" y="6371"/>
                        </a:lnTo>
                        <a:lnTo>
                          <a:pt x="6306" y="6389"/>
                        </a:lnTo>
                        <a:lnTo>
                          <a:pt x="6312" y="6405"/>
                        </a:lnTo>
                        <a:lnTo>
                          <a:pt x="6317" y="6424"/>
                        </a:lnTo>
                        <a:lnTo>
                          <a:pt x="6321" y="6442"/>
                        </a:lnTo>
                        <a:lnTo>
                          <a:pt x="6325" y="6461"/>
                        </a:lnTo>
                        <a:lnTo>
                          <a:pt x="6328" y="6479"/>
                        </a:lnTo>
                        <a:lnTo>
                          <a:pt x="6329" y="6498"/>
                        </a:lnTo>
                        <a:lnTo>
                          <a:pt x="6330" y="6518"/>
                        </a:lnTo>
                        <a:lnTo>
                          <a:pt x="6330" y="7538"/>
                        </a:lnTo>
                        <a:lnTo>
                          <a:pt x="6329" y="7557"/>
                        </a:lnTo>
                        <a:lnTo>
                          <a:pt x="6328" y="7577"/>
                        </a:lnTo>
                        <a:lnTo>
                          <a:pt x="6325" y="7596"/>
                        </a:lnTo>
                        <a:lnTo>
                          <a:pt x="6321" y="7614"/>
                        </a:lnTo>
                        <a:lnTo>
                          <a:pt x="6317" y="7632"/>
                        </a:lnTo>
                        <a:lnTo>
                          <a:pt x="6312" y="7650"/>
                        </a:lnTo>
                        <a:lnTo>
                          <a:pt x="6306" y="7668"/>
                        </a:lnTo>
                        <a:lnTo>
                          <a:pt x="6299" y="7684"/>
                        </a:lnTo>
                        <a:lnTo>
                          <a:pt x="6291" y="7701"/>
                        </a:lnTo>
                        <a:lnTo>
                          <a:pt x="6282" y="7718"/>
                        </a:lnTo>
                        <a:lnTo>
                          <a:pt x="6272" y="7733"/>
                        </a:lnTo>
                        <a:lnTo>
                          <a:pt x="6263" y="7749"/>
                        </a:lnTo>
                        <a:lnTo>
                          <a:pt x="6252" y="7764"/>
                        </a:lnTo>
                        <a:lnTo>
                          <a:pt x="6240" y="7778"/>
                        </a:lnTo>
                        <a:lnTo>
                          <a:pt x="6228" y="7792"/>
                        </a:lnTo>
                        <a:lnTo>
                          <a:pt x="6215" y="7804"/>
                        </a:lnTo>
                        <a:lnTo>
                          <a:pt x="6201" y="7817"/>
                        </a:lnTo>
                        <a:lnTo>
                          <a:pt x="6187" y="7829"/>
                        </a:lnTo>
                        <a:lnTo>
                          <a:pt x="6172" y="7841"/>
                        </a:lnTo>
                        <a:lnTo>
                          <a:pt x="6158" y="7851"/>
                        </a:lnTo>
                        <a:lnTo>
                          <a:pt x="6141" y="7861"/>
                        </a:lnTo>
                        <a:lnTo>
                          <a:pt x="6125" y="7870"/>
                        </a:lnTo>
                        <a:lnTo>
                          <a:pt x="6108" y="7878"/>
                        </a:lnTo>
                        <a:lnTo>
                          <a:pt x="6091" y="7886"/>
                        </a:lnTo>
                        <a:lnTo>
                          <a:pt x="6073" y="7893"/>
                        </a:lnTo>
                        <a:lnTo>
                          <a:pt x="6055" y="7898"/>
                        </a:lnTo>
                        <a:lnTo>
                          <a:pt x="6036" y="7904"/>
                        </a:lnTo>
                        <a:lnTo>
                          <a:pt x="6018" y="7908"/>
                        </a:lnTo>
                        <a:lnTo>
                          <a:pt x="5999" y="7912"/>
                        </a:lnTo>
                        <a:lnTo>
                          <a:pt x="5979" y="7914"/>
                        </a:lnTo>
                        <a:lnTo>
                          <a:pt x="5959" y="7915"/>
                        </a:lnTo>
                        <a:lnTo>
                          <a:pt x="5939" y="7916"/>
                        </a:lnTo>
                        <a:lnTo>
                          <a:pt x="1510" y="7916"/>
                        </a:lnTo>
                        <a:lnTo>
                          <a:pt x="1490" y="7915"/>
                        </a:lnTo>
                        <a:lnTo>
                          <a:pt x="1470" y="7914"/>
                        </a:lnTo>
                        <a:lnTo>
                          <a:pt x="1450" y="7912"/>
                        </a:lnTo>
                        <a:lnTo>
                          <a:pt x="1431" y="7908"/>
                        </a:lnTo>
                        <a:lnTo>
                          <a:pt x="1413" y="7904"/>
                        </a:lnTo>
                        <a:lnTo>
                          <a:pt x="1394" y="7898"/>
                        </a:lnTo>
                        <a:lnTo>
                          <a:pt x="1376" y="7893"/>
                        </a:lnTo>
                        <a:lnTo>
                          <a:pt x="1358" y="7886"/>
                        </a:lnTo>
                        <a:lnTo>
                          <a:pt x="1341" y="7878"/>
                        </a:lnTo>
                        <a:lnTo>
                          <a:pt x="1324" y="7870"/>
                        </a:lnTo>
                        <a:lnTo>
                          <a:pt x="1307" y="7861"/>
                        </a:lnTo>
                        <a:lnTo>
                          <a:pt x="1291" y="7851"/>
                        </a:lnTo>
                        <a:lnTo>
                          <a:pt x="1277" y="7841"/>
                        </a:lnTo>
                        <a:lnTo>
                          <a:pt x="1262" y="7829"/>
                        </a:lnTo>
                        <a:lnTo>
                          <a:pt x="1248" y="7817"/>
                        </a:lnTo>
                        <a:lnTo>
                          <a:pt x="1234" y="7804"/>
                        </a:lnTo>
                        <a:lnTo>
                          <a:pt x="1221" y="7792"/>
                        </a:lnTo>
                        <a:lnTo>
                          <a:pt x="1209" y="7778"/>
                        </a:lnTo>
                        <a:lnTo>
                          <a:pt x="1197" y="7764"/>
                        </a:lnTo>
                        <a:lnTo>
                          <a:pt x="1186" y="7749"/>
                        </a:lnTo>
                        <a:lnTo>
                          <a:pt x="1176" y="7733"/>
                        </a:lnTo>
                        <a:lnTo>
                          <a:pt x="1166" y="7718"/>
                        </a:lnTo>
                        <a:lnTo>
                          <a:pt x="1158" y="7701"/>
                        </a:lnTo>
                        <a:lnTo>
                          <a:pt x="1150" y="7684"/>
                        </a:lnTo>
                        <a:lnTo>
                          <a:pt x="1143" y="7668"/>
                        </a:lnTo>
                        <a:lnTo>
                          <a:pt x="1137" y="7650"/>
                        </a:lnTo>
                        <a:lnTo>
                          <a:pt x="1132" y="7632"/>
                        </a:lnTo>
                        <a:lnTo>
                          <a:pt x="1128" y="7614"/>
                        </a:lnTo>
                        <a:lnTo>
                          <a:pt x="1123" y="7596"/>
                        </a:lnTo>
                        <a:lnTo>
                          <a:pt x="1121" y="7577"/>
                        </a:lnTo>
                        <a:lnTo>
                          <a:pt x="1120" y="7557"/>
                        </a:lnTo>
                        <a:lnTo>
                          <a:pt x="1119" y="7538"/>
                        </a:lnTo>
                        <a:lnTo>
                          <a:pt x="1119" y="6518"/>
                        </a:lnTo>
                        <a:lnTo>
                          <a:pt x="1120" y="6498"/>
                        </a:lnTo>
                        <a:lnTo>
                          <a:pt x="1121" y="6479"/>
                        </a:lnTo>
                        <a:lnTo>
                          <a:pt x="1123" y="6461"/>
                        </a:lnTo>
                        <a:lnTo>
                          <a:pt x="1128" y="6442"/>
                        </a:lnTo>
                        <a:lnTo>
                          <a:pt x="1132" y="6424"/>
                        </a:lnTo>
                        <a:lnTo>
                          <a:pt x="1137" y="6405"/>
                        </a:lnTo>
                        <a:lnTo>
                          <a:pt x="1143" y="6389"/>
                        </a:lnTo>
                        <a:lnTo>
                          <a:pt x="1150" y="6371"/>
                        </a:lnTo>
                        <a:lnTo>
                          <a:pt x="1158" y="6354"/>
                        </a:lnTo>
                        <a:lnTo>
                          <a:pt x="1166" y="6339"/>
                        </a:lnTo>
                        <a:lnTo>
                          <a:pt x="1176" y="6322"/>
                        </a:lnTo>
                        <a:lnTo>
                          <a:pt x="1186" y="6307"/>
                        </a:lnTo>
                        <a:lnTo>
                          <a:pt x="1197" y="6293"/>
                        </a:lnTo>
                        <a:lnTo>
                          <a:pt x="1209" y="6278"/>
                        </a:lnTo>
                        <a:lnTo>
                          <a:pt x="1221" y="6264"/>
                        </a:lnTo>
                        <a:lnTo>
                          <a:pt x="1234" y="6251"/>
                        </a:lnTo>
                        <a:lnTo>
                          <a:pt x="1248" y="6238"/>
                        </a:lnTo>
                        <a:lnTo>
                          <a:pt x="1262" y="6227"/>
                        </a:lnTo>
                        <a:lnTo>
                          <a:pt x="1277" y="6215"/>
                        </a:lnTo>
                        <a:lnTo>
                          <a:pt x="1291" y="6205"/>
                        </a:lnTo>
                        <a:lnTo>
                          <a:pt x="1307" y="6194"/>
                        </a:lnTo>
                        <a:lnTo>
                          <a:pt x="1324" y="6186"/>
                        </a:lnTo>
                        <a:lnTo>
                          <a:pt x="1341" y="6178"/>
                        </a:lnTo>
                        <a:lnTo>
                          <a:pt x="1358" y="6169"/>
                        </a:lnTo>
                        <a:lnTo>
                          <a:pt x="1376" y="6163"/>
                        </a:lnTo>
                        <a:lnTo>
                          <a:pt x="1394" y="6157"/>
                        </a:lnTo>
                        <a:lnTo>
                          <a:pt x="1413" y="6152"/>
                        </a:lnTo>
                        <a:lnTo>
                          <a:pt x="1431" y="6147"/>
                        </a:lnTo>
                        <a:lnTo>
                          <a:pt x="1450" y="6144"/>
                        </a:lnTo>
                        <a:lnTo>
                          <a:pt x="1470" y="6142"/>
                        </a:lnTo>
                        <a:lnTo>
                          <a:pt x="1490" y="6140"/>
                        </a:lnTo>
                        <a:lnTo>
                          <a:pt x="1510" y="6140"/>
                        </a:lnTo>
                        <a:close/>
                        <a:moveTo>
                          <a:pt x="1510" y="8404"/>
                        </a:moveTo>
                        <a:lnTo>
                          <a:pt x="5939" y="8404"/>
                        </a:lnTo>
                        <a:lnTo>
                          <a:pt x="5959" y="8404"/>
                        </a:lnTo>
                        <a:lnTo>
                          <a:pt x="5979" y="8406"/>
                        </a:lnTo>
                        <a:lnTo>
                          <a:pt x="5999" y="8408"/>
                        </a:lnTo>
                        <a:lnTo>
                          <a:pt x="6018" y="8411"/>
                        </a:lnTo>
                        <a:lnTo>
                          <a:pt x="6036" y="8415"/>
                        </a:lnTo>
                        <a:lnTo>
                          <a:pt x="6055" y="8420"/>
                        </a:lnTo>
                        <a:lnTo>
                          <a:pt x="6073" y="8427"/>
                        </a:lnTo>
                        <a:lnTo>
                          <a:pt x="6091" y="8433"/>
                        </a:lnTo>
                        <a:lnTo>
                          <a:pt x="6108" y="8441"/>
                        </a:lnTo>
                        <a:lnTo>
                          <a:pt x="6125" y="8450"/>
                        </a:lnTo>
                        <a:lnTo>
                          <a:pt x="6141" y="8459"/>
                        </a:lnTo>
                        <a:lnTo>
                          <a:pt x="6158" y="8468"/>
                        </a:lnTo>
                        <a:lnTo>
                          <a:pt x="6172" y="8479"/>
                        </a:lnTo>
                        <a:lnTo>
                          <a:pt x="6187" y="8490"/>
                        </a:lnTo>
                        <a:lnTo>
                          <a:pt x="6201" y="8502"/>
                        </a:lnTo>
                        <a:lnTo>
                          <a:pt x="6215" y="8514"/>
                        </a:lnTo>
                        <a:lnTo>
                          <a:pt x="6228" y="8528"/>
                        </a:lnTo>
                        <a:lnTo>
                          <a:pt x="6240" y="8541"/>
                        </a:lnTo>
                        <a:lnTo>
                          <a:pt x="6252" y="8556"/>
                        </a:lnTo>
                        <a:lnTo>
                          <a:pt x="6263" y="8571"/>
                        </a:lnTo>
                        <a:lnTo>
                          <a:pt x="6272" y="8586"/>
                        </a:lnTo>
                        <a:lnTo>
                          <a:pt x="6282" y="8602"/>
                        </a:lnTo>
                        <a:lnTo>
                          <a:pt x="6291" y="8618"/>
                        </a:lnTo>
                        <a:lnTo>
                          <a:pt x="6299" y="8634"/>
                        </a:lnTo>
                        <a:lnTo>
                          <a:pt x="6306" y="8652"/>
                        </a:lnTo>
                        <a:lnTo>
                          <a:pt x="6312" y="8670"/>
                        </a:lnTo>
                        <a:lnTo>
                          <a:pt x="6317" y="8688"/>
                        </a:lnTo>
                        <a:lnTo>
                          <a:pt x="6321" y="8705"/>
                        </a:lnTo>
                        <a:lnTo>
                          <a:pt x="6325" y="8724"/>
                        </a:lnTo>
                        <a:lnTo>
                          <a:pt x="6328" y="8743"/>
                        </a:lnTo>
                        <a:lnTo>
                          <a:pt x="6329" y="8762"/>
                        </a:lnTo>
                        <a:lnTo>
                          <a:pt x="6330" y="8782"/>
                        </a:lnTo>
                        <a:lnTo>
                          <a:pt x="6330" y="9802"/>
                        </a:lnTo>
                        <a:lnTo>
                          <a:pt x="6329" y="9820"/>
                        </a:lnTo>
                        <a:lnTo>
                          <a:pt x="6328" y="9840"/>
                        </a:lnTo>
                        <a:lnTo>
                          <a:pt x="6325" y="9859"/>
                        </a:lnTo>
                        <a:lnTo>
                          <a:pt x="6321" y="9878"/>
                        </a:lnTo>
                        <a:lnTo>
                          <a:pt x="6317" y="9896"/>
                        </a:lnTo>
                        <a:lnTo>
                          <a:pt x="6312" y="9913"/>
                        </a:lnTo>
                        <a:lnTo>
                          <a:pt x="6306" y="9931"/>
                        </a:lnTo>
                        <a:lnTo>
                          <a:pt x="6299" y="9948"/>
                        </a:lnTo>
                        <a:lnTo>
                          <a:pt x="6291" y="9965"/>
                        </a:lnTo>
                        <a:lnTo>
                          <a:pt x="6282" y="9981"/>
                        </a:lnTo>
                        <a:lnTo>
                          <a:pt x="6272" y="9997"/>
                        </a:lnTo>
                        <a:lnTo>
                          <a:pt x="6263" y="10013"/>
                        </a:lnTo>
                        <a:lnTo>
                          <a:pt x="6252" y="10027"/>
                        </a:lnTo>
                        <a:lnTo>
                          <a:pt x="6240" y="10042"/>
                        </a:lnTo>
                        <a:lnTo>
                          <a:pt x="6228" y="10055"/>
                        </a:lnTo>
                        <a:lnTo>
                          <a:pt x="6215" y="10068"/>
                        </a:lnTo>
                        <a:lnTo>
                          <a:pt x="6201" y="10081"/>
                        </a:lnTo>
                        <a:lnTo>
                          <a:pt x="6187" y="10093"/>
                        </a:lnTo>
                        <a:lnTo>
                          <a:pt x="6172" y="10104"/>
                        </a:lnTo>
                        <a:lnTo>
                          <a:pt x="6158" y="10115"/>
                        </a:lnTo>
                        <a:lnTo>
                          <a:pt x="6141" y="10124"/>
                        </a:lnTo>
                        <a:lnTo>
                          <a:pt x="6125" y="10134"/>
                        </a:lnTo>
                        <a:lnTo>
                          <a:pt x="6108" y="10142"/>
                        </a:lnTo>
                        <a:lnTo>
                          <a:pt x="6091" y="10149"/>
                        </a:lnTo>
                        <a:lnTo>
                          <a:pt x="6073" y="10157"/>
                        </a:lnTo>
                        <a:lnTo>
                          <a:pt x="6055" y="10162"/>
                        </a:lnTo>
                        <a:lnTo>
                          <a:pt x="6036" y="10167"/>
                        </a:lnTo>
                        <a:lnTo>
                          <a:pt x="6018" y="10171"/>
                        </a:lnTo>
                        <a:lnTo>
                          <a:pt x="5999" y="10175"/>
                        </a:lnTo>
                        <a:lnTo>
                          <a:pt x="5979" y="10178"/>
                        </a:lnTo>
                        <a:lnTo>
                          <a:pt x="5959" y="10179"/>
                        </a:lnTo>
                        <a:lnTo>
                          <a:pt x="5939" y="10180"/>
                        </a:lnTo>
                        <a:lnTo>
                          <a:pt x="1510" y="10180"/>
                        </a:lnTo>
                        <a:lnTo>
                          <a:pt x="1490" y="10179"/>
                        </a:lnTo>
                        <a:lnTo>
                          <a:pt x="1470" y="10178"/>
                        </a:lnTo>
                        <a:lnTo>
                          <a:pt x="1450" y="10175"/>
                        </a:lnTo>
                        <a:lnTo>
                          <a:pt x="1431" y="10171"/>
                        </a:lnTo>
                        <a:lnTo>
                          <a:pt x="1413" y="10167"/>
                        </a:lnTo>
                        <a:lnTo>
                          <a:pt x="1394" y="10162"/>
                        </a:lnTo>
                        <a:lnTo>
                          <a:pt x="1376" y="10157"/>
                        </a:lnTo>
                        <a:lnTo>
                          <a:pt x="1358" y="10149"/>
                        </a:lnTo>
                        <a:lnTo>
                          <a:pt x="1341" y="10142"/>
                        </a:lnTo>
                        <a:lnTo>
                          <a:pt x="1324" y="10134"/>
                        </a:lnTo>
                        <a:lnTo>
                          <a:pt x="1307" y="10124"/>
                        </a:lnTo>
                        <a:lnTo>
                          <a:pt x="1291" y="10115"/>
                        </a:lnTo>
                        <a:lnTo>
                          <a:pt x="1277" y="10104"/>
                        </a:lnTo>
                        <a:lnTo>
                          <a:pt x="1262" y="10093"/>
                        </a:lnTo>
                        <a:lnTo>
                          <a:pt x="1248" y="10081"/>
                        </a:lnTo>
                        <a:lnTo>
                          <a:pt x="1234" y="10068"/>
                        </a:lnTo>
                        <a:lnTo>
                          <a:pt x="1221" y="10055"/>
                        </a:lnTo>
                        <a:lnTo>
                          <a:pt x="1209" y="10042"/>
                        </a:lnTo>
                        <a:lnTo>
                          <a:pt x="1197" y="10027"/>
                        </a:lnTo>
                        <a:lnTo>
                          <a:pt x="1186" y="10013"/>
                        </a:lnTo>
                        <a:lnTo>
                          <a:pt x="1176" y="9997"/>
                        </a:lnTo>
                        <a:lnTo>
                          <a:pt x="1166" y="9981"/>
                        </a:lnTo>
                        <a:lnTo>
                          <a:pt x="1158" y="9965"/>
                        </a:lnTo>
                        <a:lnTo>
                          <a:pt x="1150" y="9948"/>
                        </a:lnTo>
                        <a:lnTo>
                          <a:pt x="1143" y="9931"/>
                        </a:lnTo>
                        <a:lnTo>
                          <a:pt x="1137" y="9913"/>
                        </a:lnTo>
                        <a:lnTo>
                          <a:pt x="1132" y="9896"/>
                        </a:lnTo>
                        <a:lnTo>
                          <a:pt x="1128" y="9878"/>
                        </a:lnTo>
                        <a:lnTo>
                          <a:pt x="1123" y="9859"/>
                        </a:lnTo>
                        <a:lnTo>
                          <a:pt x="1121" y="9840"/>
                        </a:lnTo>
                        <a:lnTo>
                          <a:pt x="1120" y="9820"/>
                        </a:lnTo>
                        <a:lnTo>
                          <a:pt x="1119" y="9802"/>
                        </a:lnTo>
                        <a:lnTo>
                          <a:pt x="1119" y="8782"/>
                        </a:lnTo>
                        <a:lnTo>
                          <a:pt x="1120" y="8762"/>
                        </a:lnTo>
                        <a:lnTo>
                          <a:pt x="1121" y="8743"/>
                        </a:lnTo>
                        <a:lnTo>
                          <a:pt x="1123" y="8724"/>
                        </a:lnTo>
                        <a:lnTo>
                          <a:pt x="1128" y="8705"/>
                        </a:lnTo>
                        <a:lnTo>
                          <a:pt x="1132" y="8688"/>
                        </a:lnTo>
                        <a:lnTo>
                          <a:pt x="1137" y="8670"/>
                        </a:lnTo>
                        <a:lnTo>
                          <a:pt x="1143" y="8652"/>
                        </a:lnTo>
                        <a:lnTo>
                          <a:pt x="1150" y="8634"/>
                        </a:lnTo>
                        <a:lnTo>
                          <a:pt x="1158" y="8618"/>
                        </a:lnTo>
                        <a:lnTo>
                          <a:pt x="1166" y="8602"/>
                        </a:lnTo>
                        <a:lnTo>
                          <a:pt x="1176" y="8586"/>
                        </a:lnTo>
                        <a:lnTo>
                          <a:pt x="1186" y="8571"/>
                        </a:lnTo>
                        <a:lnTo>
                          <a:pt x="1197" y="8556"/>
                        </a:lnTo>
                        <a:lnTo>
                          <a:pt x="1209" y="8541"/>
                        </a:lnTo>
                        <a:lnTo>
                          <a:pt x="1221" y="8528"/>
                        </a:lnTo>
                        <a:lnTo>
                          <a:pt x="1234" y="8514"/>
                        </a:lnTo>
                        <a:lnTo>
                          <a:pt x="1248" y="8502"/>
                        </a:lnTo>
                        <a:lnTo>
                          <a:pt x="1262" y="8490"/>
                        </a:lnTo>
                        <a:lnTo>
                          <a:pt x="1277" y="8479"/>
                        </a:lnTo>
                        <a:lnTo>
                          <a:pt x="1291" y="8468"/>
                        </a:lnTo>
                        <a:lnTo>
                          <a:pt x="1307" y="8459"/>
                        </a:lnTo>
                        <a:lnTo>
                          <a:pt x="1324" y="8450"/>
                        </a:lnTo>
                        <a:lnTo>
                          <a:pt x="1341" y="8441"/>
                        </a:lnTo>
                        <a:lnTo>
                          <a:pt x="1358" y="8433"/>
                        </a:lnTo>
                        <a:lnTo>
                          <a:pt x="1376" y="8427"/>
                        </a:lnTo>
                        <a:lnTo>
                          <a:pt x="1394" y="8420"/>
                        </a:lnTo>
                        <a:lnTo>
                          <a:pt x="1413" y="8415"/>
                        </a:lnTo>
                        <a:lnTo>
                          <a:pt x="1431" y="8411"/>
                        </a:lnTo>
                        <a:lnTo>
                          <a:pt x="1450" y="8408"/>
                        </a:lnTo>
                        <a:lnTo>
                          <a:pt x="1470" y="8406"/>
                        </a:lnTo>
                        <a:lnTo>
                          <a:pt x="1490" y="8404"/>
                        </a:lnTo>
                        <a:lnTo>
                          <a:pt x="1510" y="8404"/>
                        </a:lnTo>
                        <a:close/>
                        <a:moveTo>
                          <a:pt x="3725" y="14428"/>
                        </a:moveTo>
                        <a:lnTo>
                          <a:pt x="3750" y="14428"/>
                        </a:lnTo>
                        <a:lnTo>
                          <a:pt x="3776" y="14430"/>
                        </a:lnTo>
                        <a:lnTo>
                          <a:pt x="3801" y="14433"/>
                        </a:lnTo>
                        <a:lnTo>
                          <a:pt x="3825" y="14438"/>
                        </a:lnTo>
                        <a:lnTo>
                          <a:pt x="3849" y="14444"/>
                        </a:lnTo>
                        <a:lnTo>
                          <a:pt x="3873" y="14451"/>
                        </a:lnTo>
                        <a:lnTo>
                          <a:pt x="3897" y="14458"/>
                        </a:lnTo>
                        <a:lnTo>
                          <a:pt x="3919" y="14468"/>
                        </a:lnTo>
                        <a:lnTo>
                          <a:pt x="3942" y="14477"/>
                        </a:lnTo>
                        <a:lnTo>
                          <a:pt x="3964" y="14488"/>
                        </a:lnTo>
                        <a:lnTo>
                          <a:pt x="3985" y="14501"/>
                        </a:lnTo>
                        <a:lnTo>
                          <a:pt x="4005" y="14514"/>
                        </a:lnTo>
                        <a:lnTo>
                          <a:pt x="4025" y="14528"/>
                        </a:lnTo>
                        <a:lnTo>
                          <a:pt x="4043" y="14543"/>
                        </a:lnTo>
                        <a:lnTo>
                          <a:pt x="4062" y="14558"/>
                        </a:lnTo>
                        <a:lnTo>
                          <a:pt x="4080" y="14575"/>
                        </a:lnTo>
                        <a:lnTo>
                          <a:pt x="4096" y="14593"/>
                        </a:lnTo>
                        <a:lnTo>
                          <a:pt x="4112" y="14611"/>
                        </a:lnTo>
                        <a:lnTo>
                          <a:pt x="4127" y="14630"/>
                        </a:lnTo>
                        <a:lnTo>
                          <a:pt x="4141" y="14649"/>
                        </a:lnTo>
                        <a:lnTo>
                          <a:pt x="4154" y="14670"/>
                        </a:lnTo>
                        <a:lnTo>
                          <a:pt x="4166" y="14691"/>
                        </a:lnTo>
                        <a:lnTo>
                          <a:pt x="4177" y="14713"/>
                        </a:lnTo>
                        <a:lnTo>
                          <a:pt x="4188" y="14735"/>
                        </a:lnTo>
                        <a:lnTo>
                          <a:pt x="4196" y="14758"/>
                        </a:lnTo>
                        <a:lnTo>
                          <a:pt x="4204" y="14781"/>
                        </a:lnTo>
                        <a:lnTo>
                          <a:pt x="4212" y="14805"/>
                        </a:lnTo>
                        <a:lnTo>
                          <a:pt x="4217" y="14829"/>
                        </a:lnTo>
                        <a:lnTo>
                          <a:pt x="4221" y="14854"/>
                        </a:lnTo>
                        <a:lnTo>
                          <a:pt x="4224" y="14879"/>
                        </a:lnTo>
                        <a:lnTo>
                          <a:pt x="4226" y="14904"/>
                        </a:lnTo>
                        <a:lnTo>
                          <a:pt x="4227" y="14930"/>
                        </a:lnTo>
                        <a:lnTo>
                          <a:pt x="4226" y="14956"/>
                        </a:lnTo>
                        <a:lnTo>
                          <a:pt x="4224" y="14981"/>
                        </a:lnTo>
                        <a:lnTo>
                          <a:pt x="4221" y="15006"/>
                        </a:lnTo>
                        <a:lnTo>
                          <a:pt x="4217" y="15031"/>
                        </a:lnTo>
                        <a:lnTo>
                          <a:pt x="4212" y="15055"/>
                        </a:lnTo>
                        <a:lnTo>
                          <a:pt x="4204" y="15079"/>
                        </a:lnTo>
                        <a:lnTo>
                          <a:pt x="4196" y="15102"/>
                        </a:lnTo>
                        <a:lnTo>
                          <a:pt x="4188" y="15125"/>
                        </a:lnTo>
                        <a:lnTo>
                          <a:pt x="4177" y="15147"/>
                        </a:lnTo>
                        <a:lnTo>
                          <a:pt x="4166" y="15169"/>
                        </a:lnTo>
                        <a:lnTo>
                          <a:pt x="4154" y="15190"/>
                        </a:lnTo>
                        <a:lnTo>
                          <a:pt x="4141" y="15211"/>
                        </a:lnTo>
                        <a:lnTo>
                          <a:pt x="4127" y="15231"/>
                        </a:lnTo>
                        <a:lnTo>
                          <a:pt x="4112" y="15250"/>
                        </a:lnTo>
                        <a:lnTo>
                          <a:pt x="4096" y="15267"/>
                        </a:lnTo>
                        <a:lnTo>
                          <a:pt x="4080" y="15285"/>
                        </a:lnTo>
                        <a:lnTo>
                          <a:pt x="4062" y="15302"/>
                        </a:lnTo>
                        <a:lnTo>
                          <a:pt x="4043" y="15317"/>
                        </a:lnTo>
                        <a:lnTo>
                          <a:pt x="4025" y="15333"/>
                        </a:lnTo>
                        <a:lnTo>
                          <a:pt x="4005" y="15347"/>
                        </a:lnTo>
                        <a:lnTo>
                          <a:pt x="3985" y="15360"/>
                        </a:lnTo>
                        <a:lnTo>
                          <a:pt x="3964" y="15372"/>
                        </a:lnTo>
                        <a:lnTo>
                          <a:pt x="3942" y="15383"/>
                        </a:lnTo>
                        <a:lnTo>
                          <a:pt x="3919" y="15393"/>
                        </a:lnTo>
                        <a:lnTo>
                          <a:pt x="3897" y="15402"/>
                        </a:lnTo>
                        <a:lnTo>
                          <a:pt x="3873" y="15410"/>
                        </a:lnTo>
                        <a:lnTo>
                          <a:pt x="3849" y="15417"/>
                        </a:lnTo>
                        <a:lnTo>
                          <a:pt x="3825" y="15423"/>
                        </a:lnTo>
                        <a:lnTo>
                          <a:pt x="3801" y="15427"/>
                        </a:lnTo>
                        <a:lnTo>
                          <a:pt x="3776" y="15430"/>
                        </a:lnTo>
                        <a:lnTo>
                          <a:pt x="3750" y="15432"/>
                        </a:lnTo>
                        <a:lnTo>
                          <a:pt x="3725" y="15432"/>
                        </a:lnTo>
                        <a:lnTo>
                          <a:pt x="3699" y="15432"/>
                        </a:lnTo>
                        <a:lnTo>
                          <a:pt x="3673" y="15430"/>
                        </a:lnTo>
                        <a:lnTo>
                          <a:pt x="3648" y="15427"/>
                        </a:lnTo>
                        <a:lnTo>
                          <a:pt x="3624" y="15423"/>
                        </a:lnTo>
                        <a:lnTo>
                          <a:pt x="3599" y="15417"/>
                        </a:lnTo>
                        <a:lnTo>
                          <a:pt x="3576" y="15410"/>
                        </a:lnTo>
                        <a:lnTo>
                          <a:pt x="3552" y="15402"/>
                        </a:lnTo>
                        <a:lnTo>
                          <a:pt x="3529" y="15393"/>
                        </a:lnTo>
                        <a:lnTo>
                          <a:pt x="3507" y="15383"/>
                        </a:lnTo>
                        <a:lnTo>
                          <a:pt x="3485" y="15372"/>
                        </a:lnTo>
                        <a:lnTo>
                          <a:pt x="3464" y="15360"/>
                        </a:lnTo>
                        <a:lnTo>
                          <a:pt x="3444" y="15347"/>
                        </a:lnTo>
                        <a:lnTo>
                          <a:pt x="3424" y="15333"/>
                        </a:lnTo>
                        <a:lnTo>
                          <a:pt x="3406" y="15317"/>
                        </a:lnTo>
                        <a:lnTo>
                          <a:pt x="3387" y="15302"/>
                        </a:lnTo>
                        <a:lnTo>
                          <a:pt x="3369" y="15285"/>
                        </a:lnTo>
                        <a:lnTo>
                          <a:pt x="3352" y="15267"/>
                        </a:lnTo>
                        <a:lnTo>
                          <a:pt x="3337" y="15250"/>
                        </a:lnTo>
                        <a:lnTo>
                          <a:pt x="3322" y="15231"/>
                        </a:lnTo>
                        <a:lnTo>
                          <a:pt x="3308" y="15211"/>
                        </a:lnTo>
                        <a:lnTo>
                          <a:pt x="3295" y="15190"/>
                        </a:lnTo>
                        <a:lnTo>
                          <a:pt x="3282" y="15169"/>
                        </a:lnTo>
                        <a:lnTo>
                          <a:pt x="3272" y="15147"/>
                        </a:lnTo>
                        <a:lnTo>
                          <a:pt x="3261" y="15125"/>
                        </a:lnTo>
                        <a:lnTo>
                          <a:pt x="3252" y="15102"/>
                        </a:lnTo>
                        <a:lnTo>
                          <a:pt x="3245" y="15079"/>
                        </a:lnTo>
                        <a:lnTo>
                          <a:pt x="3237" y="15055"/>
                        </a:lnTo>
                        <a:lnTo>
                          <a:pt x="3232" y="15031"/>
                        </a:lnTo>
                        <a:lnTo>
                          <a:pt x="3228" y="15006"/>
                        </a:lnTo>
                        <a:lnTo>
                          <a:pt x="3225" y="14981"/>
                        </a:lnTo>
                        <a:lnTo>
                          <a:pt x="3223" y="14956"/>
                        </a:lnTo>
                        <a:lnTo>
                          <a:pt x="3222" y="14930"/>
                        </a:lnTo>
                        <a:lnTo>
                          <a:pt x="3223" y="14904"/>
                        </a:lnTo>
                        <a:lnTo>
                          <a:pt x="3225" y="14879"/>
                        </a:lnTo>
                        <a:lnTo>
                          <a:pt x="3228" y="14854"/>
                        </a:lnTo>
                        <a:lnTo>
                          <a:pt x="3232" y="14829"/>
                        </a:lnTo>
                        <a:lnTo>
                          <a:pt x="3237" y="14805"/>
                        </a:lnTo>
                        <a:lnTo>
                          <a:pt x="3245" y="14781"/>
                        </a:lnTo>
                        <a:lnTo>
                          <a:pt x="3252" y="14758"/>
                        </a:lnTo>
                        <a:lnTo>
                          <a:pt x="3261" y="14735"/>
                        </a:lnTo>
                        <a:lnTo>
                          <a:pt x="3272" y="14713"/>
                        </a:lnTo>
                        <a:lnTo>
                          <a:pt x="3282" y="14691"/>
                        </a:lnTo>
                        <a:lnTo>
                          <a:pt x="3295" y="14670"/>
                        </a:lnTo>
                        <a:lnTo>
                          <a:pt x="3308" y="14649"/>
                        </a:lnTo>
                        <a:lnTo>
                          <a:pt x="3322" y="14630"/>
                        </a:lnTo>
                        <a:lnTo>
                          <a:pt x="3337" y="14611"/>
                        </a:lnTo>
                        <a:lnTo>
                          <a:pt x="3352" y="14593"/>
                        </a:lnTo>
                        <a:lnTo>
                          <a:pt x="3369" y="14575"/>
                        </a:lnTo>
                        <a:lnTo>
                          <a:pt x="3387" y="14558"/>
                        </a:lnTo>
                        <a:lnTo>
                          <a:pt x="3406" y="14543"/>
                        </a:lnTo>
                        <a:lnTo>
                          <a:pt x="3424" y="14528"/>
                        </a:lnTo>
                        <a:lnTo>
                          <a:pt x="3444" y="14514"/>
                        </a:lnTo>
                        <a:lnTo>
                          <a:pt x="3464" y="14501"/>
                        </a:lnTo>
                        <a:lnTo>
                          <a:pt x="3485" y="14488"/>
                        </a:lnTo>
                        <a:lnTo>
                          <a:pt x="3507" y="14477"/>
                        </a:lnTo>
                        <a:lnTo>
                          <a:pt x="3529" y="14468"/>
                        </a:lnTo>
                        <a:lnTo>
                          <a:pt x="3552" y="14458"/>
                        </a:lnTo>
                        <a:lnTo>
                          <a:pt x="3576" y="14451"/>
                        </a:lnTo>
                        <a:lnTo>
                          <a:pt x="3599" y="14444"/>
                        </a:lnTo>
                        <a:lnTo>
                          <a:pt x="3624" y="14438"/>
                        </a:lnTo>
                        <a:lnTo>
                          <a:pt x="3648" y="14433"/>
                        </a:lnTo>
                        <a:lnTo>
                          <a:pt x="3673" y="14430"/>
                        </a:lnTo>
                        <a:lnTo>
                          <a:pt x="3699" y="14428"/>
                        </a:lnTo>
                        <a:lnTo>
                          <a:pt x="3725" y="14428"/>
                        </a:lnTo>
                        <a:close/>
                        <a:moveTo>
                          <a:pt x="1277" y="12777"/>
                        </a:moveTo>
                        <a:lnTo>
                          <a:pt x="6172" y="12777"/>
                        </a:lnTo>
                        <a:lnTo>
                          <a:pt x="6186" y="12777"/>
                        </a:lnTo>
                        <a:lnTo>
                          <a:pt x="6198" y="12779"/>
                        </a:lnTo>
                        <a:lnTo>
                          <a:pt x="6211" y="12782"/>
                        </a:lnTo>
                        <a:lnTo>
                          <a:pt x="6222" y="12787"/>
                        </a:lnTo>
                        <a:lnTo>
                          <a:pt x="6234" y="12793"/>
                        </a:lnTo>
                        <a:lnTo>
                          <a:pt x="6244" y="12799"/>
                        </a:lnTo>
                        <a:lnTo>
                          <a:pt x="6255" y="12806"/>
                        </a:lnTo>
                        <a:lnTo>
                          <a:pt x="6263" y="12815"/>
                        </a:lnTo>
                        <a:lnTo>
                          <a:pt x="6271" y="12824"/>
                        </a:lnTo>
                        <a:lnTo>
                          <a:pt x="6279" y="12834"/>
                        </a:lnTo>
                        <a:lnTo>
                          <a:pt x="6286" y="12845"/>
                        </a:lnTo>
                        <a:lnTo>
                          <a:pt x="6291" y="12856"/>
                        </a:lnTo>
                        <a:lnTo>
                          <a:pt x="6295" y="12868"/>
                        </a:lnTo>
                        <a:lnTo>
                          <a:pt x="6299" y="12881"/>
                        </a:lnTo>
                        <a:lnTo>
                          <a:pt x="6301" y="12893"/>
                        </a:lnTo>
                        <a:lnTo>
                          <a:pt x="6302" y="12906"/>
                        </a:lnTo>
                        <a:lnTo>
                          <a:pt x="6302" y="13021"/>
                        </a:lnTo>
                        <a:lnTo>
                          <a:pt x="6301" y="13034"/>
                        </a:lnTo>
                        <a:lnTo>
                          <a:pt x="6299" y="13047"/>
                        </a:lnTo>
                        <a:lnTo>
                          <a:pt x="6295" y="13059"/>
                        </a:lnTo>
                        <a:lnTo>
                          <a:pt x="6291" y="13071"/>
                        </a:lnTo>
                        <a:lnTo>
                          <a:pt x="6286" y="13082"/>
                        </a:lnTo>
                        <a:lnTo>
                          <a:pt x="6279" y="13093"/>
                        </a:lnTo>
                        <a:lnTo>
                          <a:pt x="6271" y="13103"/>
                        </a:lnTo>
                        <a:lnTo>
                          <a:pt x="6263" y="13112"/>
                        </a:lnTo>
                        <a:lnTo>
                          <a:pt x="6255" y="13121"/>
                        </a:lnTo>
                        <a:lnTo>
                          <a:pt x="6244" y="13128"/>
                        </a:lnTo>
                        <a:lnTo>
                          <a:pt x="6234" y="13134"/>
                        </a:lnTo>
                        <a:lnTo>
                          <a:pt x="6222" y="13140"/>
                        </a:lnTo>
                        <a:lnTo>
                          <a:pt x="6211" y="13145"/>
                        </a:lnTo>
                        <a:lnTo>
                          <a:pt x="6198" y="13148"/>
                        </a:lnTo>
                        <a:lnTo>
                          <a:pt x="6186" y="13149"/>
                        </a:lnTo>
                        <a:lnTo>
                          <a:pt x="6172" y="13150"/>
                        </a:lnTo>
                        <a:lnTo>
                          <a:pt x="1277" y="13150"/>
                        </a:lnTo>
                        <a:lnTo>
                          <a:pt x="1263" y="13149"/>
                        </a:lnTo>
                        <a:lnTo>
                          <a:pt x="1251" y="13148"/>
                        </a:lnTo>
                        <a:lnTo>
                          <a:pt x="1238" y="13145"/>
                        </a:lnTo>
                        <a:lnTo>
                          <a:pt x="1227" y="13140"/>
                        </a:lnTo>
                        <a:lnTo>
                          <a:pt x="1215" y="13134"/>
                        </a:lnTo>
                        <a:lnTo>
                          <a:pt x="1205" y="13128"/>
                        </a:lnTo>
                        <a:lnTo>
                          <a:pt x="1194" y="13121"/>
                        </a:lnTo>
                        <a:lnTo>
                          <a:pt x="1186" y="13112"/>
                        </a:lnTo>
                        <a:lnTo>
                          <a:pt x="1178" y="13103"/>
                        </a:lnTo>
                        <a:lnTo>
                          <a:pt x="1169" y="13093"/>
                        </a:lnTo>
                        <a:lnTo>
                          <a:pt x="1163" y="13082"/>
                        </a:lnTo>
                        <a:lnTo>
                          <a:pt x="1158" y="13071"/>
                        </a:lnTo>
                        <a:lnTo>
                          <a:pt x="1154" y="13059"/>
                        </a:lnTo>
                        <a:lnTo>
                          <a:pt x="1150" y="13047"/>
                        </a:lnTo>
                        <a:lnTo>
                          <a:pt x="1148" y="13034"/>
                        </a:lnTo>
                        <a:lnTo>
                          <a:pt x="1147" y="13021"/>
                        </a:lnTo>
                        <a:lnTo>
                          <a:pt x="1147" y="12906"/>
                        </a:lnTo>
                        <a:lnTo>
                          <a:pt x="1148" y="12893"/>
                        </a:lnTo>
                        <a:lnTo>
                          <a:pt x="1150" y="12881"/>
                        </a:lnTo>
                        <a:lnTo>
                          <a:pt x="1154" y="12868"/>
                        </a:lnTo>
                        <a:lnTo>
                          <a:pt x="1158" y="12856"/>
                        </a:lnTo>
                        <a:lnTo>
                          <a:pt x="1163" y="12845"/>
                        </a:lnTo>
                        <a:lnTo>
                          <a:pt x="1169" y="12834"/>
                        </a:lnTo>
                        <a:lnTo>
                          <a:pt x="1178" y="12824"/>
                        </a:lnTo>
                        <a:lnTo>
                          <a:pt x="1186" y="12815"/>
                        </a:lnTo>
                        <a:lnTo>
                          <a:pt x="1194" y="12806"/>
                        </a:lnTo>
                        <a:lnTo>
                          <a:pt x="1205" y="12799"/>
                        </a:lnTo>
                        <a:lnTo>
                          <a:pt x="1215" y="12793"/>
                        </a:lnTo>
                        <a:lnTo>
                          <a:pt x="1227" y="12787"/>
                        </a:lnTo>
                        <a:lnTo>
                          <a:pt x="1238" y="12782"/>
                        </a:lnTo>
                        <a:lnTo>
                          <a:pt x="1251" y="12779"/>
                        </a:lnTo>
                        <a:lnTo>
                          <a:pt x="1263" y="12777"/>
                        </a:lnTo>
                        <a:lnTo>
                          <a:pt x="1277" y="12777"/>
                        </a:lnTo>
                        <a:close/>
                        <a:moveTo>
                          <a:pt x="1277" y="12217"/>
                        </a:moveTo>
                        <a:lnTo>
                          <a:pt x="6172" y="12217"/>
                        </a:lnTo>
                        <a:lnTo>
                          <a:pt x="6186" y="12218"/>
                        </a:lnTo>
                        <a:lnTo>
                          <a:pt x="6198" y="12220"/>
                        </a:lnTo>
                        <a:lnTo>
                          <a:pt x="6211" y="12223"/>
                        </a:lnTo>
                        <a:lnTo>
                          <a:pt x="6222" y="12227"/>
                        </a:lnTo>
                        <a:lnTo>
                          <a:pt x="6234" y="12232"/>
                        </a:lnTo>
                        <a:lnTo>
                          <a:pt x="6244" y="12240"/>
                        </a:lnTo>
                        <a:lnTo>
                          <a:pt x="6255" y="12247"/>
                        </a:lnTo>
                        <a:lnTo>
                          <a:pt x="6263" y="12255"/>
                        </a:lnTo>
                        <a:lnTo>
                          <a:pt x="6271" y="12265"/>
                        </a:lnTo>
                        <a:lnTo>
                          <a:pt x="6279" y="12274"/>
                        </a:lnTo>
                        <a:lnTo>
                          <a:pt x="6286" y="12284"/>
                        </a:lnTo>
                        <a:lnTo>
                          <a:pt x="6291" y="12296"/>
                        </a:lnTo>
                        <a:lnTo>
                          <a:pt x="6295" y="12307"/>
                        </a:lnTo>
                        <a:lnTo>
                          <a:pt x="6299" y="12320"/>
                        </a:lnTo>
                        <a:lnTo>
                          <a:pt x="6301" y="12334"/>
                        </a:lnTo>
                        <a:lnTo>
                          <a:pt x="6302" y="12346"/>
                        </a:lnTo>
                        <a:lnTo>
                          <a:pt x="6302" y="12461"/>
                        </a:lnTo>
                        <a:lnTo>
                          <a:pt x="6301" y="12474"/>
                        </a:lnTo>
                        <a:lnTo>
                          <a:pt x="6299" y="12487"/>
                        </a:lnTo>
                        <a:lnTo>
                          <a:pt x="6295" y="12500"/>
                        </a:lnTo>
                        <a:lnTo>
                          <a:pt x="6291" y="12511"/>
                        </a:lnTo>
                        <a:lnTo>
                          <a:pt x="6286" y="12522"/>
                        </a:lnTo>
                        <a:lnTo>
                          <a:pt x="6279" y="12533"/>
                        </a:lnTo>
                        <a:lnTo>
                          <a:pt x="6271" y="12543"/>
                        </a:lnTo>
                        <a:lnTo>
                          <a:pt x="6263" y="12552"/>
                        </a:lnTo>
                        <a:lnTo>
                          <a:pt x="6255" y="12561"/>
                        </a:lnTo>
                        <a:lnTo>
                          <a:pt x="6244" y="12568"/>
                        </a:lnTo>
                        <a:lnTo>
                          <a:pt x="6234" y="12575"/>
                        </a:lnTo>
                        <a:lnTo>
                          <a:pt x="6222" y="12580"/>
                        </a:lnTo>
                        <a:lnTo>
                          <a:pt x="6211" y="12584"/>
                        </a:lnTo>
                        <a:lnTo>
                          <a:pt x="6198" y="12587"/>
                        </a:lnTo>
                        <a:lnTo>
                          <a:pt x="6186" y="12589"/>
                        </a:lnTo>
                        <a:lnTo>
                          <a:pt x="6172" y="12590"/>
                        </a:lnTo>
                        <a:lnTo>
                          <a:pt x="1277" y="12590"/>
                        </a:lnTo>
                        <a:lnTo>
                          <a:pt x="1263" y="12589"/>
                        </a:lnTo>
                        <a:lnTo>
                          <a:pt x="1251" y="12587"/>
                        </a:lnTo>
                        <a:lnTo>
                          <a:pt x="1238" y="12584"/>
                        </a:lnTo>
                        <a:lnTo>
                          <a:pt x="1227" y="12580"/>
                        </a:lnTo>
                        <a:lnTo>
                          <a:pt x="1215" y="12575"/>
                        </a:lnTo>
                        <a:lnTo>
                          <a:pt x="1205" y="12568"/>
                        </a:lnTo>
                        <a:lnTo>
                          <a:pt x="1194" y="12561"/>
                        </a:lnTo>
                        <a:lnTo>
                          <a:pt x="1186" y="12552"/>
                        </a:lnTo>
                        <a:lnTo>
                          <a:pt x="1178" y="12543"/>
                        </a:lnTo>
                        <a:lnTo>
                          <a:pt x="1169" y="12533"/>
                        </a:lnTo>
                        <a:lnTo>
                          <a:pt x="1163" y="12522"/>
                        </a:lnTo>
                        <a:lnTo>
                          <a:pt x="1158" y="12511"/>
                        </a:lnTo>
                        <a:lnTo>
                          <a:pt x="1154" y="12500"/>
                        </a:lnTo>
                        <a:lnTo>
                          <a:pt x="1150" y="12487"/>
                        </a:lnTo>
                        <a:lnTo>
                          <a:pt x="1148" y="12474"/>
                        </a:lnTo>
                        <a:lnTo>
                          <a:pt x="1147" y="12461"/>
                        </a:lnTo>
                        <a:lnTo>
                          <a:pt x="1147" y="12346"/>
                        </a:lnTo>
                        <a:lnTo>
                          <a:pt x="1148" y="12334"/>
                        </a:lnTo>
                        <a:lnTo>
                          <a:pt x="1150" y="12320"/>
                        </a:lnTo>
                        <a:lnTo>
                          <a:pt x="1154" y="12307"/>
                        </a:lnTo>
                        <a:lnTo>
                          <a:pt x="1158" y="12296"/>
                        </a:lnTo>
                        <a:lnTo>
                          <a:pt x="1163" y="12284"/>
                        </a:lnTo>
                        <a:lnTo>
                          <a:pt x="1169" y="12274"/>
                        </a:lnTo>
                        <a:lnTo>
                          <a:pt x="1178" y="12265"/>
                        </a:lnTo>
                        <a:lnTo>
                          <a:pt x="1186" y="12255"/>
                        </a:lnTo>
                        <a:lnTo>
                          <a:pt x="1194" y="12247"/>
                        </a:lnTo>
                        <a:lnTo>
                          <a:pt x="1205" y="12240"/>
                        </a:lnTo>
                        <a:lnTo>
                          <a:pt x="1215" y="12232"/>
                        </a:lnTo>
                        <a:lnTo>
                          <a:pt x="1227" y="12227"/>
                        </a:lnTo>
                        <a:lnTo>
                          <a:pt x="1238" y="12223"/>
                        </a:lnTo>
                        <a:lnTo>
                          <a:pt x="1251" y="12220"/>
                        </a:lnTo>
                        <a:lnTo>
                          <a:pt x="1263" y="12218"/>
                        </a:lnTo>
                        <a:lnTo>
                          <a:pt x="1277" y="12217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pPr defTabSz="914400">
                      <a:defRPr/>
                    </a:pPr>
                    <a:endParaRPr lang="zh-CN" altLang="zh-CN" sz="1000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4" name="矩形 43">
                    <a:extLst>
                      <a:ext uri="{FF2B5EF4-FFF2-40B4-BE49-F238E27FC236}">
                        <a16:creationId xmlns:a16="http://schemas.microsoft.com/office/drawing/2014/main" id="{42CA1058-D3C6-4B87-A78D-31F907885CB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627424" y="4976584"/>
                    <a:ext cx="162056" cy="3134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16" tIns="45708" rIns="91416" bIns="45708" numCol="1" rtlCol="0" anchor="t" anchorCtr="0" compatLnSpc="1"/>
                  <a:lstStyle/>
                  <a:p>
                    <a:pPr defTabSz="914400">
                      <a:buClr>
                        <a:srgbClr val="CC9900"/>
                      </a:buClr>
                      <a:buFont typeface="Wingdings" panose="05000000000000000000" pitchFamily="2" charset="2"/>
                      <a:buChar char="n"/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4" name="组合 33">
                  <a:extLst>
                    <a:ext uri="{FF2B5EF4-FFF2-40B4-BE49-F238E27FC236}">
                      <a16:creationId xmlns:a16="http://schemas.microsoft.com/office/drawing/2014/main" id="{FADD73F9-4A88-4165-8692-DF93B9B95385}"/>
                    </a:ext>
                  </a:extLst>
                </p:cNvPr>
                <p:cNvGrpSpPr/>
                <p:nvPr/>
              </p:nvGrpSpPr>
              <p:grpSpPr>
                <a:xfrm>
                  <a:off x="4119177" y="5500833"/>
                  <a:ext cx="326553" cy="376439"/>
                  <a:chOff x="5927342" y="4976584"/>
                  <a:chExt cx="162276" cy="327394"/>
                </a:xfrm>
              </p:grpSpPr>
              <p:sp>
                <p:nvSpPr>
                  <p:cNvPr id="41" name="Freeform 151">
                    <a:extLst>
                      <a:ext uri="{FF2B5EF4-FFF2-40B4-BE49-F238E27FC236}">
                        <a16:creationId xmlns:a16="http://schemas.microsoft.com/office/drawing/2014/main" id="{4B107A4A-9B4A-4CBC-BD5D-4FC9BCE982E2}"/>
                      </a:ext>
                    </a:extLst>
                  </p:cNvPr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5942469" y="4976584"/>
                    <a:ext cx="147149" cy="294967"/>
                  </a:xfrm>
                  <a:custGeom>
                    <a:avLst/>
                    <a:gdLst>
                      <a:gd name="T0" fmla="*/ 7285 w 7449"/>
                      <a:gd name="T1" fmla="*/ 81 h 16705"/>
                      <a:gd name="T2" fmla="*/ 7441 w 7449"/>
                      <a:gd name="T3" fmla="*/ 325 h 16705"/>
                      <a:gd name="T4" fmla="*/ 7400 w 7449"/>
                      <a:gd name="T5" fmla="*/ 16492 h 16705"/>
                      <a:gd name="T6" fmla="*/ 7183 w 7449"/>
                      <a:gd name="T7" fmla="*/ 16680 h 16705"/>
                      <a:gd name="T8" fmla="*/ 266 w 7449"/>
                      <a:gd name="T9" fmla="*/ 16680 h 16705"/>
                      <a:gd name="T10" fmla="*/ 49 w 7449"/>
                      <a:gd name="T11" fmla="*/ 16492 h 16705"/>
                      <a:gd name="T12" fmla="*/ 8 w 7449"/>
                      <a:gd name="T13" fmla="*/ 325 h 16705"/>
                      <a:gd name="T14" fmla="*/ 163 w 7449"/>
                      <a:gd name="T15" fmla="*/ 81 h 16705"/>
                      <a:gd name="T16" fmla="*/ 5939 w 7449"/>
                      <a:gd name="T17" fmla="*/ 1613 h 16705"/>
                      <a:gd name="T18" fmla="*/ 6201 w 7449"/>
                      <a:gd name="T19" fmla="*/ 1711 h 16705"/>
                      <a:gd name="T20" fmla="*/ 6328 w 7449"/>
                      <a:gd name="T21" fmla="*/ 1952 h 16705"/>
                      <a:gd name="T22" fmla="*/ 6263 w 7449"/>
                      <a:gd name="T23" fmla="*/ 3222 h 16705"/>
                      <a:gd name="T24" fmla="*/ 6036 w 7449"/>
                      <a:gd name="T25" fmla="*/ 3376 h 16705"/>
                      <a:gd name="T26" fmla="*/ 1341 w 7449"/>
                      <a:gd name="T27" fmla="*/ 3351 h 16705"/>
                      <a:gd name="T28" fmla="*/ 1150 w 7449"/>
                      <a:gd name="T29" fmla="*/ 3157 h 16705"/>
                      <a:gd name="T30" fmla="*/ 1137 w 7449"/>
                      <a:gd name="T31" fmla="*/ 1878 h 16705"/>
                      <a:gd name="T32" fmla="*/ 1307 w 7449"/>
                      <a:gd name="T33" fmla="*/ 1667 h 16705"/>
                      <a:gd name="T34" fmla="*/ 5979 w 7449"/>
                      <a:gd name="T35" fmla="*/ 3879 h 16705"/>
                      <a:gd name="T36" fmla="*/ 6228 w 7449"/>
                      <a:gd name="T37" fmla="*/ 4001 h 16705"/>
                      <a:gd name="T38" fmla="*/ 6330 w 7449"/>
                      <a:gd name="T39" fmla="*/ 4255 h 16705"/>
                      <a:gd name="T40" fmla="*/ 6240 w 7449"/>
                      <a:gd name="T41" fmla="*/ 5515 h 16705"/>
                      <a:gd name="T42" fmla="*/ 5999 w 7449"/>
                      <a:gd name="T43" fmla="*/ 5647 h 16705"/>
                      <a:gd name="T44" fmla="*/ 1307 w 7449"/>
                      <a:gd name="T45" fmla="*/ 5597 h 16705"/>
                      <a:gd name="T46" fmla="*/ 1137 w 7449"/>
                      <a:gd name="T47" fmla="*/ 5386 h 16705"/>
                      <a:gd name="T48" fmla="*/ 1150 w 7449"/>
                      <a:gd name="T49" fmla="*/ 4107 h 16705"/>
                      <a:gd name="T50" fmla="*/ 1341 w 7449"/>
                      <a:gd name="T51" fmla="*/ 3914 h 16705"/>
                      <a:gd name="T52" fmla="*/ 6018 w 7449"/>
                      <a:gd name="T53" fmla="*/ 6147 h 16705"/>
                      <a:gd name="T54" fmla="*/ 6252 w 7449"/>
                      <a:gd name="T55" fmla="*/ 6293 h 16705"/>
                      <a:gd name="T56" fmla="*/ 6329 w 7449"/>
                      <a:gd name="T57" fmla="*/ 7557 h 16705"/>
                      <a:gd name="T58" fmla="*/ 6215 w 7449"/>
                      <a:gd name="T59" fmla="*/ 7804 h 16705"/>
                      <a:gd name="T60" fmla="*/ 5959 w 7449"/>
                      <a:gd name="T61" fmla="*/ 7915 h 16705"/>
                      <a:gd name="T62" fmla="*/ 1277 w 7449"/>
                      <a:gd name="T63" fmla="*/ 7841 h 16705"/>
                      <a:gd name="T64" fmla="*/ 1128 w 7449"/>
                      <a:gd name="T65" fmla="*/ 7614 h 16705"/>
                      <a:gd name="T66" fmla="*/ 1166 w 7449"/>
                      <a:gd name="T67" fmla="*/ 6339 h 16705"/>
                      <a:gd name="T68" fmla="*/ 1376 w 7449"/>
                      <a:gd name="T69" fmla="*/ 6163 h 16705"/>
                      <a:gd name="T70" fmla="*/ 6055 w 7449"/>
                      <a:gd name="T71" fmla="*/ 8420 h 16705"/>
                      <a:gd name="T72" fmla="*/ 6272 w 7449"/>
                      <a:gd name="T73" fmla="*/ 8586 h 16705"/>
                      <a:gd name="T74" fmla="*/ 6325 w 7449"/>
                      <a:gd name="T75" fmla="*/ 9859 h 16705"/>
                      <a:gd name="T76" fmla="*/ 6187 w 7449"/>
                      <a:gd name="T77" fmla="*/ 10093 h 16705"/>
                      <a:gd name="T78" fmla="*/ 1510 w 7449"/>
                      <a:gd name="T79" fmla="*/ 10180 h 16705"/>
                      <a:gd name="T80" fmla="*/ 1248 w 7449"/>
                      <a:gd name="T81" fmla="*/ 10081 h 16705"/>
                      <a:gd name="T82" fmla="*/ 1121 w 7449"/>
                      <a:gd name="T83" fmla="*/ 9840 h 16705"/>
                      <a:gd name="T84" fmla="*/ 1186 w 7449"/>
                      <a:gd name="T85" fmla="*/ 8571 h 16705"/>
                      <a:gd name="T86" fmla="*/ 1413 w 7449"/>
                      <a:gd name="T87" fmla="*/ 8415 h 16705"/>
                      <a:gd name="T88" fmla="*/ 3942 w 7449"/>
                      <a:gd name="T89" fmla="*/ 14477 h 16705"/>
                      <a:gd name="T90" fmla="*/ 4188 w 7449"/>
                      <a:gd name="T91" fmla="*/ 14735 h 16705"/>
                      <a:gd name="T92" fmla="*/ 4196 w 7449"/>
                      <a:gd name="T93" fmla="*/ 15102 h 16705"/>
                      <a:gd name="T94" fmla="*/ 3964 w 7449"/>
                      <a:gd name="T95" fmla="*/ 15372 h 16705"/>
                      <a:gd name="T96" fmla="*/ 3599 w 7449"/>
                      <a:gd name="T97" fmla="*/ 15417 h 16705"/>
                      <a:gd name="T98" fmla="*/ 3308 w 7449"/>
                      <a:gd name="T99" fmla="*/ 15211 h 16705"/>
                      <a:gd name="T100" fmla="*/ 3228 w 7449"/>
                      <a:gd name="T101" fmla="*/ 14854 h 16705"/>
                      <a:gd name="T102" fmla="*/ 3406 w 7449"/>
                      <a:gd name="T103" fmla="*/ 14543 h 16705"/>
                      <a:gd name="T104" fmla="*/ 1277 w 7449"/>
                      <a:gd name="T105" fmla="*/ 12777 h 16705"/>
                      <a:gd name="T106" fmla="*/ 6299 w 7449"/>
                      <a:gd name="T107" fmla="*/ 12881 h 16705"/>
                      <a:gd name="T108" fmla="*/ 6222 w 7449"/>
                      <a:gd name="T109" fmla="*/ 13140 h 16705"/>
                      <a:gd name="T110" fmla="*/ 1169 w 7449"/>
                      <a:gd name="T111" fmla="*/ 13093 h 16705"/>
                      <a:gd name="T112" fmla="*/ 1186 w 7449"/>
                      <a:gd name="T113" fmla="*/ 12815 h 16705"/>
                      <a:gd name="T114" fmla="*/ 6234 w 7449"/>
                      <a:gd name="T115" fmla="*/ 12232 h 16705"/>
                      <a:gd name="T116" fmla="*/ 6295 w 7449"/>
                      <a:gd name="T117" fmla="*/ 12500 h 16705"/>
                      <a:gd name="T118" fmla="*/ 1263 w 7449"/>
                      <a:gd name="T119" fmla="*/ 12589 h 16705"/>
                      <a:gd name="T120" fmla="*/ 1147 w 7449"/>
                      <a:gd name="T121" fmla="*/ 12461 h 16705"/>
                      <a:gd name="T122" fmla="*/ 1251 w 7449"/>
                      <a:gd name="T123" fmla="*/ 12220 h 16705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7449"/>
                      <a:gd name="T187" fmla="*/ 0 h 16705"/>
                      <a:gd name="T188" fmla="*/ 7449 w 7449"/>
                      <a:gd name="T189" fmla="*/ 16705 h 16705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7449" h="16705">
                        <a:moveTo>
                          <a:pt x="406" y="0"/>
                        </a:moveTo>
                        <a:lnTo>
                          <a:pt x="7043" y="0"/>
                        </a:lnTo>
                        <a:lnTo>
                          <a:pt x="7064" y="1"/>
                        </a:lnTo>
                        <a:lnTo>
                          <a:pt x="7085" y="2"/>
                        </a:lnTo>
                        <a:lnTo>
                          <a:pt x="7104" y="5"/>
                        </a:lnTo>
                        <a:lnTo>
                          <a:pt x="7124" y="8"/>
                        </a:lnTo>
                        <a:lnTo>
                          <a:pt x="7144" y="13"/>
                        </a:lnTo>
                        <a:lnTo>
                          <a:pt x="7164" y="19"/>
                        </a:lnTo>
                        <a:lnTo>
                          <a:pt x="7183" y="25"/>
                        </a:lnTo>
                        <a:lnTo>
                          <a:pt x="7201" y="32"/>
                        </a:lnTo>
                        <a:lnTo>
                          <a:pt x="7218" y="41"/>
                        </a:lnTo>
                        <a:lnTo>
                          <a:pt x="7236" y="49"/>
                        </a:lnTo>
                        <a:lnTo>
                          <a:pt x="7253" y="60"/>
                        </a:lnTo>
                        <a:lnTo>
                          <a:pt x="7269" y="70"/>
                        </a:lnTo>
                        <a:lnTo>
                          <a:pt x="7285" y="81"/>
                        </a:lnTo>
                        <a:lnTo>
                          <a:pt x="7301" y="93"/>
                        </a:lnTo>
                        <a:lnTo>
                          <a:pt x="7315" y="105"/>
                        </a:lnTo>
                        <a:lnTo>
                          <a:pt x="7330" y="119"/>
                        </a:lnTo>
                        <a:lnTo>
                          <a:pt x="7344" y="134"/>
                        </a:lnTo>
                        <a:lnTo>
                          <a:pt x="7356" y="148"/>
                        </a:lnTo>
                        <a:lnTo>
                          <a:pt x="7368" y="164"/>
                        </a:lnTo>
                        <a:lnTo>
                          <a:pt x="7379" y="180"/>
                        </a:lnTo>
                        <a:lnTo>
                          <a:pt x="7389" y="196"/>
                        </a:lnTo>
                        <a:lnTo>
                          <a:pt x="7400" y="213"/>
                        </a:lnTo>
                        <a:lnTo>
                          <a:pt x="7408" y="231"/>
                        </a:lnTo>
                        <a:lnTo>
                          <a:pt x="7417" y="248"/>
                        </a:lnTo>
                        <a:lnTo>
                          <a:pt x="7424" y="266"/>
                        </a:lnTo>
                        <a:lnTo>
                          <a:pt x="7430" y="285"/>
                        </a:lnTo>
                        <a:lnTo>
                          <a:pt x="7436" y="305"/>
                        </a:lnTo>
                        <a:lnTo>
                          <a:pt x="7441" y="325"/>
                        </a:lnTo>
                        <a:lnTo>
                          <a:pt x="7444" y="345"/>
                        </a:lnTo>
                        <a:lnTo>
                          <a:pt x="7447" y="364"/>
                        </a:lnTo>
                        <a:lnTo>
                          <a:pt x="7448" y="385"/>
                        </a:lnTo>
                        <a:lnTo>
                          <a:pt x="7449" y="406"/>
                        </a:lnTo>
                        <a:lnTo>
                          <a:pt x="7449" y="16299"/>
                        </a:lnTo>
                        <a:lnTo>
                          <a:pt x="7448" y="16320"/>
                        </a:lnTo>
                        <a:lnTo>
                          <a:pt x="7447" y="16341"/>
                        </a:lnTo>
                        <a:lnTo>
                          <a:pt x="7444" y="16362"/>
                        </a:lnTo>
                        <a:lnTo>
                          <a:pt x="7441" y="16381"/>
                        </a:lnTo>
                        <a:lnTo>
                          <a:pt x="7436" y="16400"/>
                        </a:lnTo>
                        <a:lnTo>
                          <a:pt x="7430" y="16420"/>
                        </a:lnTo>
                        <a:lnTo>
                          <a:pt x="7424" y="16439"/>
                        </a:lnTo>
                        <a:lnTo>
                          <a:pt x="7417" y="16457"/>
                        </a:lnTo>
                        <a:lnTo>
                          <a:pt x="7408" y="16475"/>
                        </a:lnTo>
                        <a:lnTo>
                          <a:pt x="7400" y="16492"/>
                        </a:lnTo>
                        <a:lnTo>
                          <a:pt x="7389" y="16510"/>
                        </a:lnTo>
                        <a:lnTo>
                          <a:pt x="7379" y="16525"/>
                        </a:lnTo>
                        <a:lnTo>
                          <a:pt x="7368" y="16542"/>
                        </a:lnTo>
                        <a:lnTo>
                          <a:pt x="7356" y="16557"/>
                        </a:lnTo>
                        <a:lnTo>
                          <a:pt x="7344" y="16571"/>
                        </a:lnTo>
                        <a:lnTo>
                          <a:pt x="7330" y="16586"/>
                        </a:lnTo>
                        <a:lnTo>
                          <a:pt x="7315" y="16600"/>
                        </a:lnTo>
                        <a:lnTo>
                          <a:pt x="7301" y="16612"/>
                        </a:lnTo>
                        <a:lnTo>
                          <a:pt x="7285" y="16625"/>
                        </a:lnTo>
                        <a:lnTo>
                          <a:pt x="7269" y="16635"/>
                        </a:lnTo>
                        <a:lnTo>
                          <a:pt x="7253" y="16647"/>
                        </a:lnTo>
                        <a:lnTo>
                          <a:pt x="7236" y="16656"/>
                        </a:lnTo>
                        <a:lnTo>
                          <a:pt x="7218" y="16665"/>
                        </a:lnTo>
                        <a:lnTo>
                          <a:pt x="7201" y="16673"/>
                        </a:lnTo>
                        <a:lnTo>
                          <a:pt x="7183" y="16680"/>
                        </a:lnTo>
                        <a:lnTo>
                          <a:pt x="7164" y="16686"/>
                        </a:lnTo>
                        <a:lnTo>
                          <a:pt x="7144" y="16692"/>
                        </a:lnTo>
                        <a:lnTo>
                          <a:pt x="7124" y="16697"/>
                        </a:lnTo>
                        <a:lnTo>
                          <a:pt x="7104" y="16701"/>
                        </a:lnTo>
                        <a:lnTo>
                          <a:pt x="7085" y="16703"/>
                        </a:lnTo>
                        <a:lnTo>
                          <a:pt x="7064" y="16705"/>
                        </a:lnTo>
                        <a:lnTo>
                          <a:pt x="7043" y="16705"/>
                        </a:lnTo>
                        <a:lnTo>
                          <a:pt x="406" y="16705"/>
                        </a:lnTo>
                        <a:lnTo>
                          <a:pt x="385" y="16705"/>
                        </a:lnTo>
                        <a:lnTo>
                          <a:pt x="364" y="16703"/>
                        </a:lnTo>
                        <a:lnTo>
                          <a:pt x="345" y="16701"/>
                        </a:lnTo>
                        <a:lnTo>
                          <a:pt x="324" y="16697"/>
                        </a:lnTo>
                        <a:lnTo>
                          <a:pt x="305" y="16692"/>
                        </a:lnTo>
                        <a:lnTo>
                          <a:pt x="285" y="16686"/>
                        </a:lnTo>
                        <a:lnTo>
                          <a:pt x="266" y="16680"/>
                        </a:lnTo>
                        <a:lnTo>
                          <a:pt x="248" y="16673"/>
                        </a:lnTo>
                        <a:lnTo>
                          <a:pt x="230" y="16665"/>
                        </a:lnTo>
                        <a:lnTo>
                          <a:pt x="213" y="16656"/>
                        </a:lnTo>
                        <a:lnTo>
                          <a:pt x="195" y="16647"/>
                        </a:lnTo>
                        <a:lnTo>
                          <a:pt x="180" y="16635"/>
                        </a:lnTo>
                        <a:lnTo>
                          <a:pt x="163" y="16625"/>
                        </a:lnTo>
                        <a:lnTo>
                          <a:pt x="148" y="16612"/>
                        </a:lnTo>
                        <a:lnTo>
                          <a:pt x="134" y="16600"/>
                        </a:lnTo>
                        <a:lnTo>
                          <a:pt x="119" y="16586"/>
                        </a:lnTo>
                        <a:lnTo>
                          <a:pt x="105" y="16571"/>
                        </a:lnTo>
                        <a:lnTo>
                          <a:pt x="93" y="16557"/>
                        </a:lnTo>
                        <a:lnTo>
                          <a:pt x="80" y="16542"/>
                        </a:lnTo>
                        <a:lnTo>
                          <a:pt x="70" y="16525"/>
                        </a:lnTo>
                        <a:lnTo>
                          <a:pt x="58" y="16510"/>
                        </a:lnTo>
                        <a:lnTo>
                          <a:pt x="49" y="16492"/>
                        </a:lnTo>
                        <a:lnTo>
                          <a:pt x="40" y="16475"/>
                        </a:lnTo>
                        <a:lnTo>
                          <a:pt x="32" y="16457"/>
                        </a:lnTo>
                        <a:lnTo>
                          <a:pt x="25" y="16439"/>
                        </a:lnTo>
                        <a:lnTo>
                          <a:pt x="19" y="16420"/>
                        </a:lnTo>
                        <a:lnTo>
                          <a:pt x="13" y="16400"/>
                        </a:lnTo>
                        <a:lnTo>
                          <a:pt x="8" y="16381"/>
                        </a:lnTo>
                        <a:lnTo>
                          <a:pt x="4" y="16362"/>
                        </a:lnTo>
                        <a:lnTo>
                          <a:pt x="2" y="16341"/>
                        </a:lnTo>
                        <a:lnTo>
                          <a:pt x="0" y="16320"/>
                        </a:lnTo>
                        <a:lnTo>
                          <a:pt x="0" y="16299"/>
                        </a:lnTo>
                        <a:lnTo>
                          <a:pt x="0" y="406"/>
                        </a:lnTo>
                        <a:lnTo>
                          <a:pt x="0" y="385"/>
                        </a:lnTo>
                        <a:lnTo>
                          <a:pt x="2" y="364"/>
                        </a:lnTo>
                        <a:lnTo>
                          <a:pt x="4" y="345"/>
                        </a:lnTo>
                        <a:lnTo>
                          <a:pt x="8" y="325"/>
                        </a:lnTo>
                        <a:lnTo>
                          <a:pt x="13" y="305"/>
                        </a:lnTo>
                        <a:lnTo>
                          <a:pt x="19" y="285"/>
                        </a:lnTo>
                        <a:lnTo>
                          <a:pt x="25" y="266"/>
                        </a:lnTo>
                        <a:lnTo>
                          <a:pt x="32" y="248"/>
                        </a:lnTo>
                        <a:lnTo>
                          <a:pt x="40" y="231"/>
                        </a:lnTo>
                        <a:lnTo>
                          <a:pt x="49" y="213"/>
                        </a:lnTo>
                        <a:lnTo>
                          <a:pt x="58" y="196"/>
                        </a:lnTo>
                        <a:lnTo>
                          <a:pt x="70" y="180"/>
                        </a:lnTo>
                        <a:lnTo>
                          <a:pt x="80" y="164"/>
                        </a:lnTo>
                        <a:lnTo>
                          <a:pt x="93" y="148"/>
                        </a:lnTo>
                        <a:lnTo>
                          <a:pt x="105" y="134"/>
                        </a:lnTo>
                        <a:lnTo>
                          <a:pt x="119" y="119"/>
                        </a:lnTo>
                        <a:lnTo>
                          <a:pt x="134" y="105"/>
                        </a:lnTo>
                        <a:lnTo>
                          <a:pt x="148" y="93"/>
                        </a:lnTo>
                        <a:lnTo>
                          <a:pt x="163" y="81"/>
                        </a:lnTo>
                        <a:lnTo>
                          <a:pt x="180" y="70"/>
                        </a:lnTo>
                        <a:lnTo>
                          <a:pt x="195" y="60"/>
                        </a:lnTo>
                        <a:lnTo>
                          <a:pt x="213" y="49"/>
                        </a:lnTo>
                        <a:lnTo>
                          <a:pt x="230" y="41"/>
                        </a:lnTo>
                        <a:lnTo>
                          <a:pt x="248" y="32"/>
                        </a:lnTo>
                        <a:lnTo>
                          <a:pt x="266" y="25"/>
                        </a:lnTo>
                        <a:lnTo>
                          <a:pt x="285" y="19"/>
                        </a:lnTo>
                        <a:lnTo>
                          <a:pt x="305" y="13"/>
                        </a:lnTo>
                        <a:lnTo>
                          <a:pt x="324" y="8"/>
                        </a:lnTo>
                        <a:lnTo>
                          <a:pt x="345" y="5"/>
                        </a:lnTo>
                        <a:lnTo>
                          <a:pt x="364" y="2"/>
                        </a:lnTo>
                        <a:lnTo>
                          <a:pt x="385" y="1"/>
                        </a:lnTo>
                        <a:lnTo>
                          <a:pt x="406" y="0"/>
                        </a:lnTo>
                        <a:close/>
                        <a:moveTo>
                          <a:pt x="1510" y="1613"/>
                        </a:moveTo>
                        <a:lnTo>
                          <a:pt x="5939" y="1613"/>
                        </a:lnTo>
                        <a:lnTo>
                          <a:pt x="5959" y="1613"/>
                        </a:lnTo>
                        <a:lnTo>
                          <a:pt x="5979" y="1615"/>
                        </a:lnTo>
                        <a:lnTo>
                          <a:pt x="5999" y="1617"/>
                        </a:lnTo>
                        <a:lnTo>
                          <a:pt x="6018" y="1620"/>
                        </a:lnTo>
                        <a:lnTo>
                          <a:pt x="6036" y="1625"/>
                        </a:lnTo>
                        <a:lnTo>
                          <a:pt x="6055" y="1630"/>
                        </a:lnTo>
                        <a:lnTo>
                          <a:pt x="6073" y="1636"/>
                        </a:lnTo>
                        <a:lnTo>
                          <a:pt x="6091" y="1642"/>
                        </a:lnTo>
                        <a:lnTo>
                          <a:pt x="6108" y="1650"/>
                        </a:lnTo>
                        <a:lnTo>
                          <a:pt x="6125" y="1658"/>
                        </a:lnTo>
                        <a:lnTo>
                          <a:pt x="6141" y="1667"/>
                        </a:lnTo>
                        <a:lnTo>
                          <a:pt x="6158" y="1678"/>
                        </a:lnTo>
                        <a:lnTo>
                          <a:pt x="6172" y="1688"/>
                        </a:lnTo>
                        <a:lnTo>
                          <a:pt x="6187" y="1700"/>
                        </a:lnTo>
                        <a:lnTo>
                          <a:pt x="6201" y="1711"/>
                        </a:lnTo>
                        <a:lnTo>
                          <a:pt x="6215" y="1724"/>
                        </a:lnTo>
                        <a:lnTo>
                          <a:pt x="6228" y="1737"/>
                        </a:lnTo>
                        <a:lnTo>
                          <a:pt x="6240" y="1751"/>
                        </a:lnTo>
                        <a:lnTo>
                          <a:pt x="6252" y="1764"/>
                        </a:lnTo>
                        <a:lnTo>
                          <a:pt x="6263" y="1780"/>
                        </a:lnTo>
                        <a:lnTo>
                          <a:pt x="6272" y="1795"/>
                        </a:lnTo>
                        <a:lnTo>
                          <a:pt x="6282" y="1810"/>
                        </a:lnTo>
                        <a:lnTo>
                          <a:pt x="6291" y="1827"/>
                        </a:lnTo>
                        <a:lnTo>
                          <a:pt x="6299" y="1844"/>
                        </a:lnTo>
                        <a:lnTo>
                          <a:pt x="6306" y="1861"/>
                        </a:lnTo>
                        <a:lnTo>
                          <a:pt x="6312" y="1878"/>
                        </a:lnTo>
                        <a:lnTo>
                          <a:pt x="6317" y="1896"/>
                        </a:lnTo>
                        <a:lnTo>
                          <a:pt x="6321" y="1915"/>
                        </a:lnTo>
                        <a:lnTo>
                          <a:pt x="6325" y="1934"/>
                        </a:lnTo>
                        <a:lnTo>
                          <a:pt x="6328" y="1952"/>
                        </a:lnTo>
                        <a:lnTo>
                          <a:pt x="6329" y="1971"/>
                        </a:lnTo>
                        <a:lnTo>
                          <a:pt x="6330" y="1990"/>
                        </a:lnTo>
                        <a:lnTo>
                          <a:pt x="6330" y="3011"/>
                        </a:lnTo>
                        <a:lnTo>
                          <a:pt x="6329" y="3030"/>
                        </a:lnTo>
                        <a:lnTo>
                          <a:pt x="6328" y="3049"/>
                        </a:lnTo>
                        <a:lnTo>
                          <a:pt x="6325" y="3068"/>
                        </a:lnTo>
                        <a:lnTo>
                          <a:pt x="6321" y="3086"/>
                        </a:lnTo>
                        <a:lnTo>
                          <a:pt x="6317" y="3105"/>
                        </a:lnTo>
                        <a:lnTo>
                          <a:pt x="6312" y="3123"/>
                        </a:lnTo>
                        <a:lnTo>
                          <a:pt x="6306" y="3141"/>
                        </a:lnTo>
                        <a:lnTo>
                          <a:pt x="6299" y="3157"/>
                        </a:lnTo>
                        <a:lnTo>
                          <a:pt x="6291" y="3174"/>
                        </a:lnTo>
                        <a:lnTo>
                          <a:pt x="6282" y="3191"/>
                        </a:lnTo>
                        <a:lnTo>
                          <a:pt x="6272" y="3206"/>
                        </a:lnTo>
                        <a:lnTo>
                          <a:pt x="6263" y="3222"/>
                        </a:lnTo>
                        <a:lnTo>
                          <a:pt x="6252" y="3237"/>
                        </a:lnTo>
                        <a:lnTo>
                          <a:pt x="6240" y="3250"/>
                        </a:lnTo>
                        <a:lnTo>
                          <a:pt x="6228" y="3265"/>
                        </a:lnTo>
                        <a:lnTo>
                          <a:pt x="6215" y="3277"/>
                        </a:lnTo>
                        <a:lnTo>
                          <a:pt x="6201" y="3290"/>
                        </a:lnTo>
                        <a:lnTo>
                          <a:pt x="6187" y="3302"/>
                        </a:lnTo>
                        <a:lnTo>
                          <a:pt x="6172" y="3313"/>
                        </a:lnTo>
                        <a:lnTo>
                          <a:pt x="6158" y="3323"/>
                        </a:lnTo>
                        <a:lnTo>
                          <a:pt x="6141" y="3334"/>
                        </a:lnTo>
                        <a:lnTo>
                          <a:pt x="6125" y="3343"/>
                        </a:lnTo>
                        <a:lnTo>
                          <a:pt x="6108" y="3351"/>
                        </a:lnTo>
                        <a:lnTo>
                          <a:pt x="6091" y="3359"/>
                        </a:lnTo>
                        <a:lnTo>
                          <a:pt x="6073" y="3365"/>
                        </a:lnTo>
                        <a:lnTo>
                          <a:pt x="6055" y="3371"/>
                        </a:lnTo>
                        <a:lnTo>
                          <a:pt x="6036" y="3376"/>
                        </a:lnTo>
                        <a:lnTo>
                          <a:pt x="6018" y="3381"/>
                        </a:lnTo>
                        <a:lnTo>
                          <a:pt x="5999" y="3384"/>
                        </a:lnTo>
                        <a:lnTo>
                          <a:pt x="5979" y="3387"/>
                        </a:lnTo>
                        <a:lnTo>
                          <a:pt x="5959" y="3388"/>
                        </a:lnTo>
                        <a:lnTo>
                          <a:pt x="5939" y="3388"/>
                        </a:lnTo>
                        <a:lnTo>
                          <a:pt x="1510" y="3388"/>
                        </a:lnTo>
                        <a:lnTo>
                          <a:pt x="1490" y="3388"/>
                        </a:lnTo>
                        <a:lnTo>
                          <a:pt x="1470" y="3387"/>
                        </a:lnTo>
                        <a:lnTo>
                          <a:pt x="1450" y="3384"/>
                        </a:lnTo>
                        <a:lnTo>
                          <a:pt x="1431" y="3381"/>
                        </a:lnTo>
                        <a:lnTo>
                          <a:pt x="1413" y="3376"/>
                        </a:lnTo>
                        <a:lnTo>
                          <a:pt x="1394" y="3371"/>
                        </a:lnTo>
                        <a:lnTo>
                          <a:pt x="1376" y="3365"/>
                        </a:lnTo>
                        <a:lnTo>
                          <a:pt x="1358" y="3359"/>
                        </a:lnTo>
                        <a:lnTo>
                          <a:pt x="1341" y="3351"/>
                        </a:lnTo>
                        <a:lnTo>
                          <a:pt x="1324" y="3343"/>
                        </a:lnTo>
                        <a:lnTo>
                          <a:pt x="1307" y="3334"/>
                        </a:lnTo>
                        <a:lnTo>
                          <a:pt x="1291" y="3323"/>
                        </a:lnTo>
                        <a:lnTo>
                          <a:pt x="1277" y="3313"/>
                        </a:lnTo>
                        <a:lnTo>
                          <a:pt x="1262" y="3302"/>
                        </a:lnTo>
                        <a:lnTo>
                          <a:pt x="1248" y="3290"/>
                        </a:lnTo>
                        <a:lnTo>
                          <a:pt x="1234" y="3277"/>
                        </a:lnTo>
                        <a:lnTo>
                          <a:pt x="1221" y="3265"/>
                        </a:lnTo>
                        <a:lnTo>
                          <a:pt x="1209" y="3250"/>
                        </a:lnTo>
                        <a:lnTo>
                          <a:pt x="1197" y="3237"/>
                        </a:lnTo>
                        <a:lnTo>
                          <a:pt x="1186" y="3222"/>
                        </a:lnTo>
                        <a:lnTo>
                          <a:pt x="1176" y="3206"/>
                        </a:lnTo>
                        <a:lnTo>
                          <a:pt x="1166" y="3191"/>
                        </a:lnTo>
                        <a:lnTo>
                          <a:pt x="1158" y="3174"/>
                        </a:lnTo>
                        <a:lnTo>
                          <a:pt x="1150" y="3157"/>
                        </a:lnTo>
                        <a:lnTo>
                          <a:pt x="1143" y="3141"/>
                        </a:lnTo>
                        <a:lnTo>
                          <a:pt x="1137" y="3123"/>
                        </a:lnTo>
                        <a:lnTo>
                          <a:pt x="1132" y="3105"/>
                        </a:lnTo>
                        <a:lnTo>
                          <a:pt x="1128" y="3086"/>
                        </a:lnTo>
                        <a:lnTo>
                          <a:pt x="1123" y="3068"/>
                        </a:lnTo>
                        <a:lnTo>
                          <a:pt x="1121" y="3049"/>
                        </a:lnTo>
                        <a:lnTo>
                          <a:pt x="1120" y="3030"/>
                        </a:lnTo>
                        <a:lnTo>
                          <a:pt x="1119" y="3011"/>
                        </a:lnTo>
                        <a:lnTo>
                          <a:pt x="1119" y="1990"/>
                        </a:lnTo>
                        <a:lnTo>
                          <a:pt x="1120" y="1971"/>
                        </a:lnTo>
                        <a:lnTo>
                          <a:pt x="1121" y="1952"/>
                        </a:lnTo>
                        <a:lnTo>
                          <a:pt x="1123" y="1934"/>
                        </a:lnTo>
                        <a:lnTo>
                          <a:pt x="1128" y="1915"/>
                        </a:lnTo>
                        <a:lnTo>
                          <a:pt x="1132" y="1896"/>
                        </a:lnTo>
                        <a:lnTo>
                          <a:pt x="1137" y="1878"/>
                        </a:lnTo>
                        <a:lnTo>
                          <a:pt x="1143" y="1861"/>
                        </a:lnTo>
                        <a:lnTo>
                          <a:pt x="1150" y="1844"/>
                        </a:lnTo>
                        <a:lnTo>
                          <a:pt x="1158" y="1827"/>
                        </a:lnTo>
                        <a:lnTo>
                          <a:pt x="1166" y="1810"/>
                        </a:lnTo>
                        <a:lnTo>
                          <a:pt x="1176" y="1795"/>
                        </a:lnTo>
                        <a:lnTo>
                          <a:pt x="1186" y="1780"/>
                        </a:lnTo>
                        <a:lnTo>
                          <a:pt x="1197" y="1764"/>
                        </a:lnTo>
                        <a:lnTo>
                          <a:pt x="1209" y="1751"/>
                        </a:lnTo>
                        <a:lnTo>
                          <a:pt x="1221" y="1737"/>
                        </a:lnTo>
                        <a:lnTo>
                          <a:pt x="1234" y="1724"/>
                        </a:lnTo>
                        <a:lnTo>
                          <a:pt x="1248" y="1711"/>
                        </a:lnTo>
                        <a:lnTo>
                          <a:pt x="1262" y="1700"/>
                        </a:lnTo>
                        <a:lnTo>
                          <a:pt x="1277" y="1688"/>
                        </a:lnTo>
                        <a:lnTo>
                          <a:pt x="1291" y="1678"/>
                        </a:lnTo>
                        <a:lnTo>
                          <a:pt x="1307" y="1667"/>
                        </a:lnTo>
                        <a:lnTo>
                          <a:pt x="1324" y="1658"/>
                        </a:lnTo>
                        <a:lnTo>
                          <a:pt x="1341" y="1650"/>
                        </a:lnTo>
                        <a:lnTo>
                          <a:pt x="1358" y="1642"/>
                        </a:lnTo>
                        <a:lnTo>
                          <a:pt x="1376" y="1636"/>
                        </a:lnTo>
                        <a:lnTo>
                          <a:pt x="1394" y="1630"/>
                        </a:lnTo>
                        <a:lnTo>
                          <a:pt x="1413" y="1625"/>
                        </a:lnTo>
                        <a:lnTo>
                          <a:pt x="1431" y="1620"/>
                        </a:lnTo>
                        <a:lnTo>
                          <a:pt x="1450" y="1617"/>
                        </a:lnTo>
                        <a:lnTo>
                          <a:pt x="1470" y="1615"/>
                        </a:lnTo>
                        <a:lnTo>
                          <a:pt x="1490" y="1613"/>
                        </a:lnTo>
                        <a:lnTo>
                          <a:pt x="1510" y="1613"/>
                        </a:lnTo>
                        <a:close/>
                        <a:moveTo>
                          <a:pt x="1510" y="3877"/>
                        </a:moveTo>
                        <a:lnTo>
                          <a:pt x="5939" y="3877"/>
                        </a:lnTo>
                        <a:lnTo>
                          <a:pt x="5959" y="3877"/>
                        </a:lnTo>
                        <a:lnTo>
                          <a:pt x="5979" y="3879"/>
                        </a:lnTo>
                        <a:lnTo>
                          <a:pt x="5999" y="3881"/>
                        </a:lnTo>
                        <a:lnTo>
                          <a:pt x="6018" y="3884"/>
                        </a:lnTo>
                        <a:lnTo>
                          <a:pt x="6036" y="3888"/>
                        </a:lnTo>
                        <a:lnTo>
                          <a:pt x="6055" y="3893"/>
                        </a:lnTo>
                        <a:lnTo>
                          <a:pt x="6073" y="3900"/>
                        </a:lnTo>
                        <a:lnTo>
                          <a:pt x="6091" y="3906"/>
                        </a:lnTo>
                        <a:lnTo>
                          <a:pt x="6108" y="3914"/>
                        </a:lnTo>
                        <a:lnTo>
                          <a:pt x="6125" y="3923"/>
                        </a:lnTo>
                        <a:lnTo>
                          <a:pt x="6141" y="3931"/>
                        </a:lnTo>
                        <a:lnTo>
                          <a:pt x="6158" y="3941"/>
                        </a:lnTo>
                        <a:lnTo>
                          <a:pt x="6172" y="3952"/>
                        </a:lnTo>
                        <a:lnTo>
                          <a:pt x="6187" y="3963"/>
                        </a:lnTo>
                        <a:lnTo>
                          <a:pt x="6201" y="3975"/>
                        </a:lnTo>
                        <a:lnTo>
                          <a:pt x="6215" y="3987"/>
                        </a:lnTo>
                        <a:lnTo>
                          <a:pt x="6228" y="4001"/>
                        </a:lnTo>
                        <a:lnTo>
                          <a:pt x="6240" y="4014"/>
                        </a:lnTo>
                        <a:lnTo>
                          <a:pt x="6252" y="4029"/>
                        </a:lnTo>
                        <a:lnTo>
                          <a:pt x="6263" y="4044"/>
                        </a:lnTo>
                        <a:lnTo>
                          <a:pt x="6272" y="4058"/>
                        </a:lnTo>
                        <a:lnTo>
                          <a:pt x="6282" y="4075"/>
                        </a:lnTo>
                        <a:lnTo>
                          <a:pt x="6291" y="4091"/>
                        </a:lnTo>
                        <a:lnTo>
                          <a:pt x="6299" y="4107"/>
                        </a:lnTo>
                        <a:lnTo>
                          <a:pt x="6306" y="4125"/>
                        </a:lnTo>
                        <a:lnTo>
                          <a:pt x="6312" y="4142"/>
                        </a:lnTo>
                        <a:lnTo>
                          <a:pt x="6317" y="4160"/>
                        </a:lnTo>
                        <a:lnTo>
                          <a:pt x="6321" y="4178"/>
                        </a:lnTo>
                        <a:lnTo>
                          <a:pt x="6325" y="4197"/>
                        </a:lnTo>
                        <a:lnTo>
                          <a:pt x="6328" y="4216"/>
                        </a:lnTo>
                        <a:lnTo>
                          <a:pt x="6329" y="4235"/>
                        </a:lnTo>
                        <a:lnTo>
                          <a:pt x="6330" y="4255"/>
                        </a:lnTo>
                        <a:lnTo>
                          <a:pt x="6330" y="5275"/>
                        </a:lnTo>
                        <a:lnTo>
                          <a:pt x="6329" y="5293"/>
                        </a:lnTo>
                        <a:lnTo>
                          <a:pt x="6328" y="5313"/>
                        </a:lnTo>
                        <a:lnTo>
                          <a:pt x="6325" y="5332"/>
                        </a:lnTo>
                        <a:lnTo>
                          <a:pt x="6321" y="5350"/>
                        </a:lnTo>
                        <a:lnTo>
                          <a:pt x="6317" y="5369"/>
                        </a:lnTo>
                        <a:lnTo>
                          <a:pt x="6312" y="5386"/>
                        </a:lnTo>
                        <a:lnTo>
                          <a:pt x="6306" y="5404"/>
                        </a:lnTo>
                        <a:lnTo>
                          <a:pt x="6299" y="5421"/>
                        </a:lnTo>
                        <a:lnTo>
                          <a:pt x="6291" y="5437"/>
                        </a:lnTo>
                        <a:lnTo>
                          <a:pt x="6282" y="5454"/>
                        </a:lnTo>
                        <a:lnTo>
                          <a:pt x="6272" y="5470"/>
                        </a:lnTo>
                        <a:lnTo>
                          <a:pt x="6263" y="5486"/>
                        </a:lnTo>
                        <a:lnTo>
                          <a:pt x="6252" y="5500"/>
                        </a:lnTo>
                        <a:lnTo>
                          <a:pt x="6240" y="5515"/>
                        </a:lnTo>
                        <a:lnTo>
                          <a:pt x="6228" y="5528"/>
                        </a:lnTo>
                        <a:lnTo>
                          <a:pt x="6215" y="5541"/>
                        </a:lnTo>
                        <a:lnTo>
                          <a:pt x="6201" y="5553"/>
                        </a:lnTo>
                        <a:lnTo>
                          <a:pt x="6187" y="5566"/>
                        </a:lnTo>
                        <a:lnTo>
                          <a:pt x="6172" y="5576"/>
                        </a:lnTo>
                        <a:lnTo>
                          <a:pt x="6158" y="5588"/>
                        </a:lnTo>
                        <a:lnTo>
                          <a:pt x="6141" y="5597"/>
                        </a:lnTo>
                        <a:lnTo>
                          <a:pt x="6125" y="5607"/>
                        </a:lnTo>
                        <a:lnTo>
                          <a:pt x="6108" y="5615"/>
                        </a:lnTo>
                        <a:lnTo>
                          <a:pt x="6091" y="5622"/>
                        </a:lnTo>
                        <a:lnTo>
                          <a:pt x="6073" y="5630"/>
                        </a:lnTo>
                        <a:lnTo>
                          <a:pt x="6055" y="5635"/>
                        </a:lnTo>
                        <a:lnTo>
                          <a:pt x="6036" y="5640"/>
                        </a:lnTo>
                        <a:lnTo>
                          <a:pt x="6018" y="5644"/>
                        </a:lnTo>
                        <a:lnTo>
                          <a:pt x="5999" y="5647"/>
                        </a:lnTo>
                        <a:lnTo>
                          <a:pt x="5979" y="5650"/>
                        </a:lnTo>
                        <a:lnTo>
                          <a:pt x="5959" y="5652"/>
                        </a:lnTo>
                        <a:lnTo>
                          <a:pt x="5939" y="5653"/>
                        </a:lnTo>
                        <a:lnTo>
                          <a:pt x="1510" y="5653"/>
                        </a:lnTo>
                        <a:lnTo>
                          <a:pt x="1490" y="5652"/>
                        </a:lnTo>
                        <a:lnTo>
                          <a:pt x="1470" y="5650"/>
                        </a:lnTo>
                        <a:lnTo>
                          <a:pt x="1450" y="5647"/>
                        </a:lnTo>
                        <a:lnTo>
                          <a:pt x="1431" y="5644"/>
                        </a:lnTo>
                        <a:lnTo>
                          <a:pt x="1413" y="5640"/>
                        </a:lnTo>
                        <a:lnTo>
                          <a:pt x="1394" y="5635"/>
                        </a:lnTo>
                        <a:lnTo>
                          <a:pt x="1376" y="5630"/>
                        </a:lnTo>
                        <a:lnTo>
                          <a:pt x="1358" y="5622"/>
                        </a:lnTo>
                        <a:lnTo>
                          <a:pt x="1341" y="5615"/>
                        </a:lnTo>
                        <a:lnTo>
                          <a:pt x="1324" y="5607"/>
                        </a:lnTo>
                        <a:lnTo>
                          <a:pt x="1307" y="5597"/>
                        </a:lnTo>
                        <a:lnTo>
                          <a:pt x="1291" y="5588"/>
                        </a:lnTo>
                        <a:lnTo>
                          <a:pt x="1277" y="5576"/>
                        </a:lnTo>
                        <a:lnTo>
                          <a:pt x="1262" y="5566"/>
                        </a:lnTo>
                        <a:lnTo>
                          <a:pt x="1248" y="5553"/>
                        </a:lnTo>
                        <a:lnTo>
                          <a:pt x="1234" y="5541"/>
                        </a:lnTo>
                        <a:lnTo>
                          <a:pt x="1221" y="5528"/>
                        </a:lnTo>
                        <a:lnTo>
                          <a:pt x="1209" y="5515"/>
                        </a:lnTo>
                        <a:lnTo>
                          <a:pt x="1197" y="5500"/>
                        </a:lnTo>
                        <a:lnTo>
                          <a:pt x="1186" y="5486"/>
                        </a:lnTo>
                        <a:lnTo>
                          <a:pt x="1176" y="5470"/>
                        </a:lnTo>
                        <a:lnTo>
                          <a:pt x="1166" y="5454"/>
                        </a:lnTo>
                        <a:lnTo>
                          <a:pt x="1158" y="5437"/>
                        </a:lnTo>
                        <a:lnTo>
                          <a:pt x="1150" y="5421"/>
                        </a:lnTo>
                        <a:lnTo>
                          <a:pt x="1143" y="5404"/>
                        </a:lnTo>
                        <a:lnTo>
                          <a:pt x="1137" y="5386"/>
                        </a:lnTo>
                        <a:lnTo>
                          <a:pt x="1132" y="5369"/>
                        </a:lnTo>
                        <a:lnTo>
                          <a:pt x="1128" y="5350"/>
                        </a:lnTo>
                        <a:lnTo>
                          <a:pt x="1123" y="5332"/>
                        </a:lnTo>
                        <a:lnTo>
                          <a:pt x="1121" y="5313"/>
                        </a:lnTo>
                        <a:lnTo>
                          <a:pt x="1120" y="5293"/>
                        </a:lnTo>
                        <a:lnTo>
                          <a:pt x="1119" y="5275"/>
                        </a:lnTo>
                        <a:lnTo>
                          <a:pt x="1119" y="4255"/>
                        </a:lnTo>
                        <a:lnTo>
                          <a:pt x="1120" y="4235"/>
                        </a:lnTo>
                        <a:lnTo>
                          <a:pt x="1121" y="4216"/>
                        </a:lnTo>
                        <a:lnTo>
                          <a:pt x="1123" y="4197"/>
                        </a:lnTo>
                        <a:lnTo>
                          <a:pt x="1128" y="4178"/>
                        </a:lnTo>
                        <a:lnTo>
                          <a:pt x="1132" y="4160"/>
                        </a:lnTo>
                        <a:lnTo>
                          <a:pt x="1137" y="4142"/>
                        </a:lnTo>
                        <a:lnTo>
                          <a:pt x="1143" y="4125"/>
                        </a:lnTo>
                        <a:lnTo>
                          <a:pt x="1150" y="4107"/>
                        </a:lnTo>
                        <a:lnTo>
                          <a:pt x="1158" y="4091"/>
                        </a:lnTo>
                        <a:lnTo>
                          <a:pt x="1166" y="4075"/>
                        </a:lnTo>
                        <a:lnTo>
                          <a:pt x="1176" y="4058"/>
                        </a:lnTo>
                        <a:lnTo>
                          <a:pt x="1186" y="4044"/>
                        </a:lnTo>
                        <a:lnTo>
                          <a:pt x="1197" y="4029"/>
                        </a:lnTo>
                        <a:lnTo>
                          <a:pt x="1209" y="4014"/>
                        </a:lnTo>
                        <a:lnTo>
                          <a:pt x="1221" y="4001"/>
                        </a:lnTo>
                        <a:lnTo>
                          <a:pt x="1234" y="3987"/>
                        </a:lnTo>
                        <a:lnTo>
                          <a:pt x="1248" y="3975"/>
                        </a:lnTo>
                        <a:lnTo>
                          <a:pt x="1262" y="3963"/>
                        </a:lnTo>
                        <a:lnTo>
                          <a:pt x="1277" y="3952"/>
                        </a:lnTo>
                        <a:lnTo>
                          <a:pt x="1291" y="3941"/>
                        </a:lnTo>
                        <a:lnTo>
                          <a:pt x="1307" y="3931"/>
                        </a:lnTo>
                        <a:lnTo>
                          <a:pt x="1324" y="3923"/>
                        </a:lnTo>
                        <a:lnTo>
                          <a:pt x="1341" y="3914"/>
                        </a:lnTo>
                        <a:lnTo>
                          <a:pt x="1358" y="3906"/>
                        </a:lnTo>
                        <a:lnTo>
                          <a:pt x="1376" y="3900"/>
                        </a:lnTo>
                        <a:lnTo>
                          <a:pt x="1394" y="3893"/>
                        </a:lnTo>
                        <a:lnTo>
                          <a:pt x="1413" y="3888"/>
                        </a:lnTo>
                        <a:lnTo>
                          <a:pt x="1431" y="3884"/>
                        </a:lnTo>
                        <a:lnTo>
                          <a:pt x="1450" y="3881"/>
                        </a:lnTo>
                        <a:lnTo>
                          <a:pt x="1470" y="3879"/>
                        </a:lnTo>
                        <a:lnTo>
                          <a:pt x="1490" y="3877"/>
                        </a:lnTo>
                        <a:lnTo>
                          <a:pt x="1510" y="3877"/>
                        </a:lnTo>
                        <a:close/>
                        <a:moveTo>
                          <a:pt x="1510" y="6140"/>
                        </a:moveTo>
                        <a:lnTo>
                          <a:pt x="5939" y="6140"/>
                        </a:lnTo>
                        <a:lnTo>
                          <a:pt x="5959" y="6140"/>
                        </a:lnTo>
                        <a:lnTo>
                          <a:pt x="5979" y="6142"/>
                        </a:lnTo>
                        <a:lnTo>
                          <a:pt x="5999" y="6144"/>
                        </a:lnTo>
                        <a:lnTo>
                          <a:pt x="6018" y="6147"/>
                        </a:lnTo>
                        <a:lnTo>
                          <a:pt x="6036" y="6152"/>
                        </a:lnTo>
                        <a:lnTo>
                          <a:pt x="6055" y="6157"/>
                        </a:lnTo>
                        <a:lnTo>
                          <a:pt x="6073" y="6163"/>
                        </a:lnTo>
                        <a:lnTo>
                          <a:pt x="6091" y="6169"/>
                        </a:lnTo>
                        <a:lnTo>
                          <a:pt x="6108" y="6178"/>
                        </a:lnTo>
                        <a:lnTo>
                          <a:pt x="6125" y="6186"/>
                        </a:lnTo>
                        <a:lnTo>
                          <a:pt x="6141" y="6194"/>
                        </a:lnTo>
                        <a:lnTo>
                          <a:pt x="6158" y="6205"/>
                        </a:lnTo>
                        <a:lnTo>
                          <a:pt x="6172" y="6215"/>
                        </a:lnTo>
                        <a:lnTo>
                          <a:pt x="6187" y="6227"/>
                        </a:lnTo>
                        <a:lnTo>
                          <a:pt x="6201" y="6238"/>
                        </a:lnTo>
                        <a:lnTo>
                          <a:pt x="6215" y="6251"/>
                        </a:lnTo>
                        <a:lnTo>
                          <a:pt x="6228" y="6264"/>
                        </a:lnTo>
                        <a:lnTo>
                          <a:pt x="6240" y="6278"/>
                        </a:lnTo>
                        <a:lnTo>
                          <a:pt x="6252" y="6293"/>
                        </a:lnTo>
                        <a:lnTo>
                          <a:pt x="6263" y="6307"/>
                        </a:lnTo>
                        <a:lnTo>
                          <a:pt x="6272" y="6322"/>
                        </a:lnTo>
                        <a:lnTo>
                          <a:pt x="6282" y="6339"/>
                        </a:lnTo>
                        <a:lnTo>
                          <a:pt x="6291" y="6354"/>
                        </a:lnTo>
                        <a:lnTo>
                          <a:pt x="6299" y="6371"/>
                        </a:lnTo>
                        <a:lnTo>
                          <a:pt x="6306" y="6389"/>
                        </a:lnTo>
                        <a:lnTo>
                          <a:pt x="6312" y="6405"/>
                        </a:lnTo>
                        <a:lnTo>
                          <a:pt x="6317" y="6424"/>
                        </a:lnTo>
                        <a:lnTo>
                          <a:pt x="6321" y="6442"/>
                        </a:lnTo>
                        <a:lnTo>
                          <a:pt x="6325" y="6461"/>
                        </a:lnTo>
                        <a:lnTo>
                          <a:pt x="6328" y="6479"/>
                        </a:lnTo>
                        <a:lnTo>
                          <a:pt x="6329" y="6498"/>
                        </a:lnTo>
                        <a:lnTo>
                          <a:pt x="6330" y="6518"/>
                        </a:lnTo>
                        <a:lnTo>
                          <a:pt x="6330" y="7538"/>
                        </a:lnTo>
                        <a:lnTo>
                          <a:pt x="6329" y="7557"/>
                        </a:lnTo>
                        <a:lnTo>
                          <a:pt x="6328" y="7577"/>
                        </a:lnTo>
                        <a:lnTo>
                          <a:pt x="6325" y="7596"/>
                        </a:lnTo>
                        <a:lnTo>
                          <a:pt x="6321" y="7614"/>
                        </a:lnTo>
                        <a:lnTo>
                          <a:pt x="6317" y="7632"/>
                        </a:lnTo>
                        <a:lnTo>
                          <a:pt x="6312" y="7650"/>
                        </a:lnTo>
                        <a:lnTo>
                          <a:pt x="6306" y="7668"/>
                        </a:lnTo>
                        <a:lnTo>
                          <a:pt x="6299" y="7684"/>
                        </a:lnTo>
                        <a:lnTo>
                          <a:pt x="6291" y="7701"/>
                        </a:lnTo>
                        <a:lnTo>
                          <a:pt x="6282" y="7718"/>
                        </a:lnTo>
                        <a:lnTo>
                          <a:pt x="6272" y="7733"/>
                        </a:lnTo>
                        <a:lnTo>
                          <a:pt x="6263" y="7749"/>
                        </a:lnTo>
                        <a:lnTo>
                          <a:pt x="6252" y="7764"/>
                        </a:lnTo>
                        <a:lnTo>
                          <a:pt x="6240" y="7778"/>
                        </a:lnTo>
                        <a:lnTo>
                          <a:pt x="6228" y="7792"/>
                        </a:lnTo>
                        <a:lnTo>
                          <a:pt x="6215" y="7804"/>
                        </a:lnTo>
                        <a:lnTo>
                          <a:pt x="6201" y="7817"/>
                        </a:lnTo>
                        <a:lnTo>
                          <a:pt x="6187" y="7829"/>
                        </a:lnTo>
                        <a:lnTo>
                          <a:pt x="6172" y="7841"/>
                        </a:lnTo>
                        <a:lnTo>
                          <a:pt x="6158" y="7851"/>
                        </a:lnTo>
                        <a:lnTo>
                          <a:pt x="6141" y="7861"/>
                        </a:lnTo>
                        <a:lnTo>
                          <a:pt x="6125" y="7870"/>
                        </a:lnTo>
                        <a:lnTo>
                          <a:pt x="6108" y="7878"/>
                        </a:lnTo>
                        <a:lnTo>
                          <a:pt x="6091" y="7886"/>
                        </a:lnTo>
                        <a:lnTo>
                          <a:pt x="6073" y="7893"/>
                        </a:lnTo>
                        <a:lnTo>
                          <a:pt x="6055" y="7898"/>
                        </a:lnTo>
                        <a:lnTo>
                          <a:pt x="6036" y="7904"/>
                        </a:lnTo>
                        <a:lnTo>
                          <a:pt x="6018" y="7908"/>
                        </a:lnTo>
                        <a:lnTo>
                          <a:pt x="5999" y="7912"/>
                        </a:lnTo>
                        <a:lnTo>
                          <a:pt x="5979" y="7914"/>
                        </a:lnTo>
                        <a:lnTo>
                          <a:pt x="5959" y="7915"/>
                        </a:lnTo>
                        <a:lnTo>
                          <a:pt x="5939" y="7916"/>
                        </a:lnTo>
                        <a:lnTo>
                          <a:pt x="1510" y="7916"/>
                        </a:lnTo>
                        <a:lnTo>
                          <a:pt x="1490" y="7915"/>
                        </a:lnTo>
                        <a:lnTo>
                          <a:pt x="1470" y="7914"/>
                        </a:lnTo>
                        <a:lnTo>
                          <a:pt x="1450" y="7912"/>
                        </a:lnTo>
                        <a:lnTo>
                          <a:pt x="1431" y="7908"/>
                        </a:lnTo>
                        <a:lnTo>
                          <a:pt x="1413" y="7904"/>
                        </a:lnTo>
                        <a:lnTo>
                          <a:pt x="1394" y="7898"/>
                        </a:lnTo>
                        <a:lnTo>
                          <a:pt x="1376" y="7893"/>
                        </a:lnTo>
                        <a:lnTo>
                          <a:pt x="1358" y="7886"/>
                        </a:lnTo>
                        <a:lnTo>
                          <a:pt x="1341" y="7878"/>
                        </a:lnTo>
                        <a:lnTo>
                          <a:pt x="1324" y="7870"/>
                        </a:lnTo>
                        <a:lnTo>
                          <a:pt x="1307" y="7861"/>
                        </a:lnTo>
                        <a:lnTo>
                          <a:pt x="1291" y="7851"/>
                        </a:lnTo>
                        <a:lnTo>
                          <a:pt x="1277" y="7841"/>
                        </a:lnTo>
                        <a:lnTo>
                          <a:pt x="1262" y="7829"/>
                        </a:lnTo>
                        <a:lnTo>
                          <a:pt x="1248" y="7817"/>
                        </a:lnTo>
                        <a:lnTo>
                          <a:pt x="1234" y="7804"/>
                        </a:lnTo>
                        <a:lnTo>
                          <a:pt x="1221" y="7792"/>
                        </a:lnTo>
                        <a:lnTo>
                          <a:pt x="1209" y="7778"/>
                        </a:lnTo>
                        <a:lnTo>
                          <a:pt x="1197" y="7764"/>
                        </a:lnTo>
                        <a:lnTo>
                          <a:pt x="1186" y="7749"/>
                        </a:lnTo>
                        <a:lnTo>
                          <a:pt x="1176" y="7733"/>
                        </a:lnTo>
                        <a:lnTo>
                          <a:pt x="1166" y="7718"/>
                        </a:lnTo>
                        <a:lnTo>
                          <a:pt x="1158" y="7701"/>
                        </a:lnTo>
                        <a:lnTo>
                          <a:pt x="1150" y="7684"/>
                        </a:lnTo>
                        <a:lnTo>
                          <a:pt x="1143" y="7668"/>
                        </a:lnTo>
                        <a:lnTo>
                          <a:pt x="1137" y="7650"/>
                        </a:lnTo>
                        <a:lnTo>
                          <a:pt x="1132" y="7632"/>
                        </a:lnTo>
                        <a:lnTo>
                          <a:pt x="1128" y="7614"/>
                        </a:lnTo>
                        <a:lnTo>
                          <a:pt x="1123" y="7596"/>
                        </a:lnTo>
                        <a:lnTo>
                          <a:pt x="1121" y="7577"/>
                        </a:lnTo>
                        <a:lnTo>
                          <a:pt x="1120" y="7557"/>
                        </a:lnTo>
                        <a:lnTo>
                          <a:pt x="1119" y="7538"/>
                        </a:lnTo>
                        <a:lnTo>
                          <a:pt x="1119" y="6518"/>
                        </a:lnTo>
                        <a:lnTo>
                          <a:pt x="1120" y="6498"/>
                        </a:lnTo>
                        <a:lnTo>
                          <a:pt x="1121" y="6479"/>
                        </a:lnTo>
                        <a:lnTo>
                          <a:pt x="1123" y="6461"/>
                        </a:lnTo>
                        <a:lnTo>
                          <a:pt x="1128" y="6442"/>
                        </a:lnTo>
                        <a:lnTo>
                          <a:pt x="1132" y="6424"/>
                        </a:lnTo>
                        <a:lnTo>
                          <a:pt x="1137" y="6405"/>
                        </a:lnTo>
                        <a:lnTo>
                          <a:pt x="1143" y="6389"/>
                        </a:lnTo>
                        <a:lnTo>
                          <a:pt x="1150" y="6371"/>
                        </a:lnTo>
                        <a:lnTo>
                          <a:pt x="1158" y="6354"/>
                        </a:lnTo>
                        <a:lnTo>
                          <a:pt x="1166" y="6339"/>
                        </a:lnTo>
                        <a:lnTo>
                          <a:pt x="1176" y="6322"/>
                        </a:lnTo>
                        <a:lnTo>
                          <a:pt x="1186" y="6307"/>
                        </a:lnTo>
                        <a:lnTo>
                          <a:pt x="1197" y="6293"/>
                        </a:lnTo>
                        <a:lnTo>
                          <a:pt x="1209" y="6278"/>
                        </a:lnTo>
                        <a:lnTo>
                          <a:pt x="1221" y="6264"/>
                        </a:lnTo>
                        <a:lnTo>
                          <a:pt x="1234" y="6251"/>
                        </a:lnTo>
                        <a:lnTo>
                          <a:pt x="1248" y="6238"/>
                        </a:lnTo>
                        <a:lnTo>
                          <a:pt x="1262" y="6227"/>
                        </a:lnTo>
                        <a:lnTo>
                          <a:pt x="1277" y="6215"/>
                        </a:lnTo>
                        <a:lnTo>
                          <a:pt x="1291" y="6205"/>
                        </a:lnTo>
                        <a:lnTo>
                          <a:pt x="1307" y="6194"/>
                        </a:lnTo>
                        <a:lnTo>
                          <a:pt x="1324" y="6186"/>
                        </a:lnTo>
                        <a:lnTo>
                          <a:pt x="1341" y="6178"/>
                        </a:lnTo>
                        <a:lnTo>
                          <a:pt x="1358" y="6169"/>
                        </a:lnTo>
                        <a:lnTo>
                          <a:pt x="1376" y="6163"/>
                        </a:lnTo>
                        <a:lnTo>
                          <a:pt x="1394" y="6157"/>
                        </a:lnTo>
                        <a:lnTo>
                          <a:pt x="1413" y="6152"/>
                        </a:lnTo>
                        <a:lnTo>
                          <a:pt x="1431" y="6147"/>
                        </a:lnTo>
                        <a:lnTo>
                          <a:pt x="1450" y="6144"/>
                        </a:lnTo>
                        <a:lnTo>
                          <a:pt x="1470" y="6142"/>
                        </a:lnTo>
                        <a:lnTo>
                          <a:pt x="1490" y="6140"/>
                        </a:lnTo>
                        <a:lnTo>
                          <a:pt x="1510" y="6140"/>
                        </a:lnTo>
                        <a:close/>
                        <a:moveTo>
                          <a:pt x="1510" y="8404"/>
                        </a:moveTo>
                        <a:lnTo>
                          <a:pt x="5939" y="8404"/>
                        </a:lnTo>
                        <a:lnTo>
                          <a:pt x="5959" y="8404"/>
                        </a:lnTo>
                        <a:lnTo>
                          <a:pt x="5979" y="8406"/>
                        </a:lnTo>
                        <a:lnTo>
                          <a:pt x="5999" y="8408"/>
                        </a:lnTo>
                        <a:lnTo>
                          <a:pt x="6018" y="8411"/>
                        </a:lnTo>
                        <a:lnTo>
                          <a:pt x="6036" y="8415"/>
                        </a:lnTo>
                        <a:lnTo>
                          <a:pt x="6055" y="8420"/>
                        </a:lnTo>
                        <a:lnTo>
                          <a:pt x="6073" y="8427"/>
                        </a:lnTo>
                        <a:lnTo>
                          <a:pt x="6091" y="8433"/>
                        </a:lnTo>
                        <a:lnTo>
                          <a:pt x="6108" y="8441"/>
                        </a:lnTo>
                        <a:lnTo>
                          <a:pt x="6125" y="8450"/>
                        </a:lnTo>
                        <a:lnTo>
                          <a:pt x="6141" y="8459"/>
                        </a:lnTo>
                        <a:lnTo>
                          <a:pt x="6158" y="8468"/>
                        </a:lnTo>
                        <a:lnTo>
                          <a:pt x="6172" y="8479"/>
                        </a:lnTo>
                        <a:lnTo>
                          <a:pt x="6187" y="8490"/>
                        </a:lnTo>
                        <a:lnTo>
                          <a:pt x="6201" y="8502"/>
                        </a:lnTo>
                        <a:lnTo>
                          <a:pt x="6215" y="8514"/>
                        </a:lnTo>
                        <a:lnTo>
                          <a:pt x="6228" y="8528"/>
                        </a:lnTo>
                        <a:lnTo>
                          <a:pt x="6240" y="8541"/>
                        </a:lnTo>
                        <a:lnTo>
                          <a:pt x="6252" y="8556"/>
                        </a:lnTo>
                        <a:lnTo>
                          <a:pt x="6263" y="8571"/>
                        </a:lnTo>
                        <a:lnTo>
                          <a:pt x="6272" y="8586"/>
                        </a:lnTo>
                        <a:lnTo>
                          <a:pt x="6282" y="8602"/>
                        </a:lnTo>
                        <a:lnTo>
                          <a:pt x="6291" y="8618"/>
                        </a:lnTo>
                        <a:lnTo>
                          <a:pt x="6299" y="8634"/>
                        </a:lnTo>
                        <a:lnTo>
                          <a:pt x="6306" y="8652"/>
                        </a:lnTo>
                        <a:lnTo>
                          <a:pt x="6312" y="8670"/>
                        </a:lnTo>
                        <a:lnTo>
                          <a:pt x="6317" y="8688"/>
                        </a:lnTo>
                        <a:lnTo>
                          <a:pt x="6321" y="8705"/>
                        </a:lnTo>
                        <a:lnTo>
                          <a:pt x="6325" y="8724"/>
                        </a:lnTo>
                        <a:lnTo>
                          <a:pt x="6328" y="8743"/>
                        </a:lnTo>
                        <a:lnTo>
                          <a:pt x="6329" y="8762"/>
                        </a:lnTo>
                        <a:lnTo>
                          <a:pt x="6330" y="8782"/>
                        </a:lnTo>
                        <a:lnTo>
                          <a:pt x="6330" y="9802"/>
                        </a:lnTo>
                        <a:lnTo>
                          <a:pt x="6329" y="9820"/>
                        </a:lnTo>
                        <a:lnTo>
                          <a:pt x="6328" y="9840"/>
                        </a:lnTo>
                        <a:lnTo>
                          <a:pt x="6325" y="9859"/>
                        </a:lnTo>
                        <a:lnTo>
                          <a:pt x="6321" y="9878"/>
                        </a:lnTo>
                        <a:lnTo>
                          <a:pt x="6317" y="9896"/>
                        </a:lnTo>
                        <a:lnTo>
                          <a:pt x="6312" y="9913"/>
                        </a:lnTo>
                        <a:lnTo>
                          <a:pt x="6306" y="9931"/>
                        </a:lnTo>
                        <a:lnTo>
                          <a:pt x="6299" y="9948"/>
                        </a:lnTo>
                        <a:lnTo>
                          <a:pt x="6291" y="9965"/>
                        </a:lnTo>
                        <a:lnTo>
                          <a:pt x="6282" y="9981"/>
                        </a:lnTo>
                        <a:lnTo>
                          <a:pt x="6272" y="9997"/>
                        </a:lnTo>
                        <a:lnTo>
                          <a:pt x="6263" y="10013"/>
                        </a:lnTo>
                        <a:lnTo>
                          <a:pt x="6252" y="10027"/>
                        </a:lnTo>
                        <a:lnTo>
                          <a:pt x="6240" y="10042"/>
                        </a:lnTo>
                        <a:lnTo>
                          <a:pt x="6228" y="10055"/>
                        </a:lnTo>
                        <a:lnTo>
                          <a:pt x="6215" y="10068"/>
                        </a:lnTo>
                        <a:lnTo>
                          <a:pt x="6201" y="10081"/>
                        </a:lnTo>
                        <a:lnTo>
                          <a:pt x="6187" y="10093"/>
                        </a:lnTo>
                        <a:lnTo>
                          <a:pt x="6172" y="10104"/>
                        </a:lnTo>
                        <a:lnTo>
                          <a:pt x="6158" y="10115"/>
                        </a:lnTo>
                        <a:lnTo>
                          <a:pt x="6141" y="10124"/>
                        </a:lnTo>
                        <a:lnTo>
                          <a:pt x="6125" y="10134"/>
                        </a:lnTo>
                        <a:lnTo>
                          <a:pt x="6108" y="10142"/>
                        </a:lnTo>
                        <a:lnTo>
                          <a:pt x="6091" y="10149"/>
                        </a:lnTo>
                        <a:lnTo>
                          <a:pt x="6073" y="10157"/>
                        </a:lnTo>
                        <a:lnTo>
                          <a:pt x="6055" y="10162"/>
                        </a:lnTo>
                        <a:lnTo>
                          <a:pt x="6036" y="10167"/>
                        </a:lnTo>
                        <a:lnTo>
                          <a:pt x="6018" y="10171"/>
                        </a:lnTo>
                        <a:lnTo>
                          <a:pt x="5999" y="10175"/>
                        </a:lnTo>
                        <a:lnTo>
                          <a:pt x="5979" y="10178"/>
                        </a:lnTo>
                        <a:lnTo>
                          <a:pt x="5959" y="10179"/>
                        </a:lnTo>
                        <a:lnTo>
                          <a:pt x="5939" y="10180"/>
                        </a:lnTo>
                        <a:lnTo>
                          <a:pt x="1510" y="10180"/>
                        </a:lnTo>
                        <a:lnTo>
                          <a:pt x="1490" y="10179"/>
                        </a:lnTo>
                        <a:lnTo>
                          <a:pt x="1470" y="10178"/>
                        </a:lnTo>
                        <a:lnTo>
                          <a:pt x="1450" y="10175"/>
                        </a:lnTo>
                        <a:lnTo>
                          <a:pt x="1431" y="10171"/>
                        </a:lnTo>
                        <a:lnTo>
                          <a:pt x="1413" y="10167"/>
                        </a:lnTo>
                        <a:lnTo>
                          <a:pt x="1394" y="10162"/>
                        </a:lnTo>
                        <a:lnTo>
                          <a:pt x="1376" y="10157"/>
                        </a:lnTo>
                        <a:lnTo>
                          <a:pt x="1358" y="10149"/>
                        </a:lnTo>
                        <a:lnTo>
                          <a:pt x="1341" y="10142"/>
                        </a:lnTo>
                        <a:lnTo>
                          <a:pt x="1324" y="10134"/>
                        </a:lnTo>
                        <a:lnTo>
                          <a:pt x="1307" y="10124"/>
                        </a:lnTo>
                        <a:lnTo>
                          <a:pt x="1291" y="10115"/>
                        </a:lnTo>
                        <a:lnTo>
                          <a:pt x="1277" y="10104"/>
                        </a:lnTo>
                        <a:lnTo>
                          <a:pt x="1262" y="10093"/>
                        </a:lnTo>
                        <a:lnTo>
                          <a:pt x="1248" y="10081"/>
                        </a:lnTo>
                        <a:lnTo>
                          <a:pt x="1234" y="10068"/>
                        </a:lnTo>
                        <a:lnTo>
                          <a:pt x="1221" y="10055"/>
                        </a:lnTo>
                        <a:lnTo>
                          <a:pt x="1209" y="10042"/>
                        </a:lnTo>
                        <a:lnTo>
                          <a:pt x="1197" y="10027"/>
                        </a:lnTo>
                        <a:lnTo>
                          <a:pt x="1186" y="10013"/>
                        </a:lnTo>
                        <a:lnTo>
                          <a:pt x="1176" y="9997"/>
                        </a:lnTo>
                        <a:lnTo>
                          <a:pt x="1166" y="9981"/>
                        </a:lnTo>
                        <a:lnTo>
                          <a:pt x="1158" y="9965"/>
                        </a:lnTo>
                        <a:lnTo>
                          <a:pt x="1150" y="9948"/>
                        </a:lnTo>
                        <a:lnTo>
                          <a:pt x="1143" y="9931"/>
                        </a:lnTo>
                        <a:lnTo>
                          <a:pt x="1137" y="9913"/>
                        </a:lnTo>
                        <a:lnTo>
                          <a:pt x="1132" y="9896"/>
                        </a:lnTo>
                        <a:lnTo>
                          <a:pt x="1128" y="9878"/>
                        </a:lnTo>
                        <a:lnTo>
                          <a:pt x="1123" y="9859"/>
                        </a:lnTo>
                        <a:lnTo>
                          <a:pt x="1121" y="9840"/>
                        </a:lnTo>
                        <a:lnTo>
                          <a:pt x="1120" y="9820"/>
                        </a:lnTo>
                        <a:lnTo>
                          <a:pt x="1119" y="9802"/>
                        </a:lnTo>
                        <a:lnTo>
                          <a:pt x="1119" y="8782"/>
                        </a:lnTo>
                        <a:lnTo>
                          <a:pt x="1120" y="8762"/>
                        </a:lnTo>
                        <a:lnTo>
                          <a:pt x="1121" y="8743"/>
                        </a:lnTo>
                        <a:lnTo>
                          <a:pt x="1123" y="8724"/>
                        </a:lnTo>
                        <a:lnTo>
                          <a:pt x="1128" y="8705"/>
                        </a:lnTo>
                        <a:lnTo>
                          <a:pt x="1132" y="8688"/>
                        </a:lnTo>
                        <a:lnTo>
                          <a:pt x="1137" y="8670"/>
                        </a:lnTo>
                        <a:lnTo>
                          <a:pt x="1143" y="8652"/>
                        </a:lnTo>
                        <a:lnTo>
                          <a:pt x="1150" y="8634"/>
                        </a:lnTo>
                        <a:lnTo>
                          <a:pt x="1158" y="8618"/>
                        </a:lnTo>
                        <a:lnTo>
                          <a:pt x="1166" y="8602"/>
                        </a:lnTo>
                        <a:lnTo>
                          <a:pt x="1176" y="8586"/>
                        </a:lnTo>
                        <a:lnTo>
                          <a:pt x="1186" y="8571"/>
                        </a:lnTo>
                        <a:lnTo>
                          <a:pt x="1197" y="8556"/>
                        </a:lnTo>
                        <a:lnTo>
                          <a:pt x="1209" y="8541"/>
                        </a:lnTo>
                        <a:lnTo>
                          <a:pt x="1221" y="8528"/>
                        </a:lnTo>
                        <a:lnTo>
                          <a:pt x="1234" y="8514"/>
                        </a:lnTo>
                        <a:lnTo>
                          <a:pt x="1248" y="8502"/>
                        </a:lnTo>
                        <a:lnTo>
                          <a:pt x="1262" y="8490"/>
                        </a:lnTo>
                        <a:lnTo>
                          <a:pt x="1277" y="8479"/>
                        </a:lnTo>
                        <a:lnTo>
                          <a:pt x="1291" y="8468"/>
                        </a:lnTo>
                        <a:lnTo>
                          <a:pt x="1307" y="8459"/>
                        </a:lnTo>
                        <a:lnTo>
                          <a:pt x="1324" y="8450"/>
                        </a:lnTo>
                        <a:lnTo>
                          <a:pt x="1341" y="8441"/>
                        </a:lnTo>
                        <a:lnTo>
                          <a:pt x="1358" y="8433"/>
                        </a:lnTo>
                        <a:lnTo>
                          <a:pt x="1376" y="8427"/>
                        </a:lnTo>
                        <a:lnTo>
                          <a:pt x="1394" y="8420"/>
                        </a:lnTo>
                        <a:lnTo>
                          <a:pt x="1413" y="8415"/>
                        </a:lnTo>
                        <a:lnTo>
                          <a:pt x="1431" y="8411"/>
                        </a:lnTo>
                        <a:lnTo>
                          <a:pt x="1450" y="8408"/>
                        </a:lnTo>
                        <a:lnTo>
                          <a:pt x="1470" y="8406"/>
                        </a:lnTo>
                        <a:lnTo>
                          <a:pt x="1490" y="8404"/>
                        </a:lnTo>
                        <a:lnTo>
                          <a:pt x="1510" y="8404"/>
                        </a:lnTo>
                        <a:close/>
                        <a:moveTo>
                          <a:pt x="3725" y="14428"/>
                        </a:moveTo>
                        <a:lnTo>
                          <a:pt x="3750" y="14428"/>
                        </a:lnTo>
                        <a:lnTo>
                          <a:pt x="3776" y="14430"/>
                        </a:lnTo>
                        <a:lnTo>
                          <a:pt x="3801" y="14433"/>
                        </a:lnTo>
                        <a:lnTo>
                          <a:pt x="3825" y="14438"/>
                        </a:lnTo>
                        <a:lnTo>
                          <a:pt x="3849" y="14444"/>
                        </a:lnTo>
                        <a:lnTo>
                          <a:pt x="3873" y="14451"/>
                        </a:lnTo>
                        <a:lnTo>
                          <a:pt x="3897" y="14458"/>
                        </a:lnTo>
                        <a:lnTo>
                          <a:pt x="3919" y="14468"/>
                        </a:lnTo>
                        <a:lnTo>
                          <a:pt x="3942" y="14477"/>
                        </a:lnTo>
                        <a:lnTo>
                          <a:pt x="3964" y="14488"/>
                        </a:lnTo>
                        <a:lnTo>
                          <a:pt x="3985" y="14501"/>
                        </a:lnTo>
                        <a:lnTo>
                          <a:pt x="4005" y="14514"/>
                        </a:lnTo>
                        <a:lnTo>
                          <a:pt x="4025" y="14528"/>
                        </a:lnTo>
                        <a:lnTo>
                          <a:pt x="4043" y="14543"/>
                        </a:lnTo>
                        <a:lnTo>
                          <a:pt x="4062" y="14558"/>
                        </a:lnTo>
                        <a:lnTo>
                          <a:pt x="4080" y="14575"/>
                        </a:lnTo>
                        <a:lnTo>
                          <a:pt x="4096" y="14593"/>
                        </a:lnTo>
                        <a:lnTo>
                          <a:pt x="4112" y="14611"/>
                        </a:lnTo>
                        <a:lnTo>
                          <a:pt x="4127" y="14630"/>
                        </a:lnTo>
                        <a:lnTo>
                          <a:pt x="4141" y="14649"/>
                        </a:lnTo>
                        <a:lnTo>
                          <a:pt x="4154" y="14670"/>
                        </a:lnTo>
                        <a:lnTo>
                          <a:pt x="4166" y="14691"/>
                        </a:lnTo>
                        <a:lnTo>
                          <a:pt x="4177" y="14713"/>
                        </a:lnTo>
                        <a:lnTo>
                          <a:pt x="4188" y="14735"/>
                        </a:lnTo>
                        <a:lnTo>
                          <a:pt x="4196" y="14758"/>
                        </a:lnTo>
                        <a:lnTo>
                          <a:pt x="4204" y="14781"/>
                        </a:lnTo>
                        <a:lnTo>
                          <a:pt x="4212" y="14805"/>
                        </a:lnTo>
                        <a:lnTo>
                          <a:pt x="4217" y="14829"/>
                        </a:lnTo>
                        <a:lnTo>
                          <a:pt x="4221" y="14854"/>
                        </a:lnTo>
                        <a:lnTo>
                          <a:pt x="4224" y="14879"/>
                        </a:lnTo>
                        <a:lnTo>
                          <a:pt x="4226" y="14904"/>
                        </a:lnTo>
                        <a:lnTo>
                          <a:pt x="4227" y="14930"/>
                        </a:lnTo>
                        <a:lnTo>
                          <a:pt x="4226" y="14956"/>
                        </a:lnTo>
                        <a:lnTo>
                          <a:pt x="4224" y="14981"/>
                        </a:lnTo>
                        <a:lnTo>
                          <a:pt x="4221" y="15006"/>
                        </a:lnTo>
                        <a:lnTo>
                          <a:pt x="4217" y="15031"/>
                        </a:lnTo>
                        <a:lnTo>
                          <a:pt x="4212" y="15055"/>
                        </a:lnTo>
                        <a:lnTo>
                          <a:pt x="4204" y="15079"/>
                        </a:lnTo>
                        <a:lnTo>
                          <a:pt x="4196" y="15102"/>
                        </a:lnTo>
                        <a:lnTo>
                          <a:pt x="4188" y="15125"/>
                        </a:lnTo>
                        <a:lnTo>
                          <a:pt x="4177" y="15147"/>
                        </a:lnTo>
                        <a:lnTo>
                          <a:pt x="4166" y="15169"/>
                        </a:lnTo>
                        <a:lnTo>
                          <a:pt x="4154" y="15190"/>
                        </a:lnTo>
                        <a:lnTo>
                          <a:pt x="4141" y="15211"/>
                        </a:lnTo>
                        <a:lnTo>
                          <a:pt x="4127" y="15231"/>
                        </a:lnTo>
                        <a:lnTo>
                          <a:pt x="4112" y="15250"/>
                        </a:lnTo>
                        <a:lnTo>
                          <a:pt x="4096" y="15267"/>
                        </a:lnTo>
                        <a:lnTo>
                          <a:pt x="4080" y="15285"/>
                        </a:lnTo>
                        <a:lnTo>
                          <a:pt x="4062" y="15302"/>
                        </a:lnTo>
                        <a:lnTo>
                          <a:pt x="4043" y="15317"/>
                        </a:lnTo>
                        <a:lnTo>
                          <a:pt x="4025" y="15333"/>
                        </a:lnTo>
                        <a:lnTo>
                          <a:pt x="4005" y="15347"/>
                        </a:lnTo>
                        <a:lnTo>
                          <a:pt x="3985" y="15360"/>
                        </a:lnTo>
                        <a:lnTo>
                          <a:pt x="3964" y="15372"/>
                        </a:lnTo>
                        <a:lnTo>
                          <a:pt x="3942" y="15383"/>
                        </a:lnTo>
                        <a:lnTo>
                          <a:pt x="3919" y="15393"/>
                        </a:lnTo>
                        <a:lnTo>
                          <a:pt x="3897" y="15402"/>
                        </a:lnTo>
                        <a:lnTo>
                          <a:pt x="3873" y="15410"/>
                        </a:lnTo>
                        <a:lnTo>
                          <a:pt x="3849" y="15417"/>
                        </a:lnTo>
                        <a:lnTo>
                          <a:pt x="3825" y="15423"/>
                        </a:lnTo>
                        <a:lnTo>
                          <a:pt x="3801" y="15427"/>
                        </a:lnTo>
                        <a:lnTo>
                          <a:pt x="3776" y="15430"/>
                        </a:lnTo>
                        <a:lnTo>
                          <a:pt x="3750" y="15432"/>
                        </a:lnTo>
                        <a:lnTo>
                          <a:pt x="3725" y="15432"/>
                        </a:lnTo>
                        <a:lnTo>
                          <a:pt x="3699" y="15432"/>
                        </a:lnTo>
                        <a:lnTo>
                          <a:pt x="3673" y="15430"/>
                        </a:lnTo>
                        <a:lnTo>
                          <a:pt x="3648" y="15427"/>
                        </a:lnTo>
                        <a:lnTo>
                          <a:pt x="3624" y="15423"/>
                        </a:lnTo>
                        <a:lnTo>
                          <a:pt x="3599" y="15417"/>
                        </a:lnTo>
                        <a:lnTo>
                          <a:pt x="3576" y="15410"/>
                        </a:lnTo>
                        <a:lnTo>
                          <a:pt x="3552" y="15402"/>
                        </a:lnTo>
                        <a:lnTo>
                          <a:pt x="3529" y="15393"/>
                        </a:lnTo>
                        <a:lnTo>
                          <a:pt x="3507" y="15383"/>
                        </a:lnTo>
                        <a:lnTo>
                          <a:pt x="3485" y="15372"/>
                        </a:lnTo>
                        <a:lnTo>
                          <a:pt x="3464" y="15360"/>
                        </a:lnTo>
                        <a:lnTo>
                          <a:pt x="3444" y="15347"/>
                        </a:lnTo>
                        <a:lnTo>
                          <a:pt x="3424" y="15333"/>
                        </a:lnTo>
                        <a:lnTo>
                          <a:pt x="3406" y="15317"/>
                        </a:lnTo>
                        <a:lnTo>
                          <a:pt x="3387" y="15302"/>
                        </a:lnTo>
                        <a:lnTo>
                          <a:pt x="3369" y="15285"/>
                        </a:lnTo>
                        <a:lnTo>
                          <a:pt x="3352" y="15267"/>
                        </a:lnTo>
                        <a:lnTo>
                          <a:pt x="3337" y="15250"/>
                        </a:lnTo>
                        <a:lnTo>
                          <a:pt x="3322" y="15231"/>
                        </a:lnTo>
                        <a:lnTo>
                          <a:pt x="3308" y="15211"/>
                        </a:lnTo>
                        <a:lnTo>
                          <a:pt x="3295" y="15190"/>
                        </a:lnTo>
                        <a:lnTo>
                          <a:pt x="3282" y="15169"/>
                        </a:lnTo>
                        <a:lnTo>
                          <a:pt x="3272" y="15147"/>
                        </a:lnTo>
                        <a:lnTo>
                          <a:pt x="3261" y="15125"/>
                        </a:lnTo>
                        <a:lnTo>
                          <a:pt x="3252" y="15102"/>
                        </a:lnTo>
                        <a:lnTo>
                          <a:pt x="3245" y="15079"/>
                        </a:lnTo>
                        <a:lnTo>
                          <a:pt x="3237" y="15055"/>
                        </a:lnTo>
                        <a:lnTo>
                          <a:pt x="3232" y="15031"/>
                        </a:lnTo>
                        <a:lnTo>
                          <a:pt x="3228" y="15006"/>
                        </a:lnTo>
                        <a:lnTo>
                          <a:pt x="3225" y="14981"/>
                        </a:lnTo>
                        <a:lnTo>
                          <a:pt x="3223" y="14956"/>
                        </a:lnTo>
                        <a:lnTo>
                          <a:pt x="3222" y="14930"/>
                        </a:lnTo>
                        <a:lnTo>
                          <a:pt x="3223" y="14904"/>
                        </a:lnTo>
                        <a:lnTo>
                          <a:pt x="3225" y="14879"/>
                        </a:lnTo>
                        <a:lnTo>
                          <a:pt x="3228" y="14854"/>
                        </a:lnTo>
                        <a:lnTo>
                          <a:pt x="3232" y="14829"/>
                        </a:lnTo>
                        <a:lnTo>
                          <a:pt x="3237" y="14805"/>
                        </a:lnTo>
                        <a:lnTo>
                          <a:pt x="3245" y="14781"/>
                        </a:lnTo>
                        <a:lnTo>
                          <a:pt x="3252" y="14758"/>
                        </a:lnTo>
                        <a:lnTo>
                          <a:pt x="3261" y="14735"/>
                        </a:lnTo>
                        <a:lnTo>
                          <a:pt x="3272" y="14713"/>
                        </a:lnTo>
                        <a:lnTo>
                          <a:pt x="3282" y="14691"/>
                        </a:lnTo>
                        <a:lnTo>
                          <a:pt x="3295" y="14670"/>
                        </a:lnTo>
                        <a:lnTo>
                          <a:pt x="3308" y="14649"/>
                        </a:lnTo>
                        <a:lnTo>
                          <a:pt x="3322" y="14630"/>
                        </a:lnTo>
                        <a:lnTo>
                          <a:pt x="3337" y="14611"/>
                        </a:lnTo>
                        <a:lnTo>
                          <a:pt x="3352" y="14593"/>
                        </a:lnTo>
                        <a:lnTo>
                          <a:pt x="3369" y="14575"/>
                        </a:lnTo>
                        <a:lnTo>
                          <a:pt x="3387" y="14558"/>
                        </a:lnTo>
                        <a:lnTo>
                          <a:pt x="3406" y="14543"/>
                        </a:lnTo>
                        <a:lnTo>
                          <a:pt x="3424" y="14528"/>
                        </a:lnTo>
                        <a:lnTo>
                          <a:pt x="3444" y="14514"/>
                        </a:lnTo>
                        <a:lnTo>
                          <a:pt x="3464" y="14501"/>
                        </a:lnTo>
                        <a:lnTo>
                          <a:pt x="3485" y="14488"/>
                        </a:lnTo>
                        <a:lnTo>
                          <a:pt x="3507" y="14477"/>
                        </a:lnTo>
                        <a:lnTo>
                          <a:pt x="3529" y="14468"/>
                        </a:lnTo>
                        <a:lnTo>
                          <a:pt x="3552" y="14458"/>
                        </a:lnTo>
                        <a:lnTo>
                          <a:pt x="3576" y="14451"/>
                        </a:lnTo>
                        <a:lnTo>
                          <a:pt x="3599" y="14444"/>
                        </a:lnTo>
                        <a:lnTo>
                          <a:pt x="3624" y="14438"/>
                        </a:lnTo>
                        <a:lnTo>
                          <a:pt x="3648" y="14433"/>
                        </a:lnTo>
                        <a:lnTo>
                          <a:pt x="3673" y="14430"/>
                        </a:lnTo>
                        <a:lnTo>
                          <a:pt x="3699" y="14428"/>
                        </a:lnTo>
                        <a:lnTo>
                          <a:pt x="3725" y="14428"/>
                        </a:lnTo>
                        <a:close/>
                        <a:moveTo>
                          <a:pt x="1277" y="12777"/>
                        </a:moveTo>
                        <a:lnTo>
                          <a:pt x="6172" y="12777"/>
                        </a:lnTo>
                        <a:lnTo>
                          <a:pt x="6186" y="12777"/>
                        </a:lnTo>
                        <a:lnTo>
                          <a:pt x="6198" y="12779"/>
                        </a:lnTo>
                        <a:lnTo>
                          <a:pt x="6211" y="12782"/>
                        </a:lnTo>
                        <a:lnTo>
                          <a:pt x="6222" y="12787"/>
                        </a:lnTo>
                        <a:lnTo>
                          <a:pt x="6234" y="12793"/>
                        </a:lnTo>
                        <a:lnTo>
                          <a:pt x="6244" y="12799"/>
                        </a:lnTo>
                        <a:lnTo>
                          <a:pt x="6255" y="12806"/>
                        </a:lnTo>
                        <a:lnTo>
                          <a:pt x="6263" y="12815"/>
                        </a:lnTo>
                        <a:lnTo>
                          <a:pt x="6271" y="12824"/>
                        </a:lnTo>
                        <a:lnTo>
                          <a:pt x="6279" y="12834"/>
                        </a:lnTo>
                        <a:lnTo>
                          <a:pt x="6286" y="12845"/>
                        </a:lnTo>
                        <a:lnTo>
                          <a:pt x="6291" y="12856"/>
                        </a:lnTo>
                        <a:lnTo>
                          <a:pt x="6295" y="12868"/>
                        </a:lnTo>
                        <a:lnTo>
                          <a:pt x="6299" y="12881"/>
                        </a:lnTo>
                        <a:lnTo>
                          <a:pt x="6301" y="12893"/>
                        </a:lnTo>
                        <a:lnTo>
                          <a:pt x="6302" y="12906"/>
                        </a:lnTo>
                        <a:lnTo>
                          <a:pt x="6302" y="13021"/>
                        </a:lnTo>
                        <a:lnTo>
                          <a:pt x="6301" y="13034"/>
                        </a:lnTo>
                        <a:lnTo>
                          <a:pt x="6299" y="13047"/>
                        </a:lnTo>
                        <a:lnTo>
                          <a:pt x="6295" y="13059"/>
                        </a:lnTo>
                        <a:lnTo>
                          <a:pt x="6291" y="13071"/>
                        </a:lnTo>
                        <a:lnTo>
                          <a:pt x="6286" y="13082"/>
                        </a:lnTo>
                        <a:lnTo>
                          <a:pt x="6279" y="13093"/>
                        </a:lnTo>
                        <a:lnTo>
                          <a:pt x="6271" y="13103"/>
                        </a:lnTo>
                        <a:lnTo>
                          <a:pt x="6263" y="13112"/>
                        </a:lnTo>
                        <a:lnTo>
                          <a:pt x="6255" y="13121"/>
                        </a:lnTo>
                        <a:lnTo>
                          <a:pt x="6244" y="13128"/>
                        </a:lnTo>
                        <a:lnTo>
                          <a:pt x="6234" y="13134"/>
                        </a:lnTo>
                        <a:lnTo>
                          <a:pt x="6222" y="13140"/>
                        </a:lnTo>
                        <a:lnTo>
                          <a:pt x="6211" y="13145"/>
                        </a:lnTo>
                        <a:lnTo>
                          <a:pt x="6198" y="13148"/>
                        </a:lnTo>
                        <a:lnTo>
                          <a:pt x="6186" y="13149"/>
                        </a:lnTo>
                        <a:lnTo>
                          <a:pt x="6172" y="13150"/>
                        </a:lnTo>
                        <a:lnTo>
                          <a:pt x="1277" y="13150"/>
                        </a:lnTo>
                        <a:lnTo>
                          <a:pt x="1263" y="13149"/>
                        </a:lnTo>
                        <a:lnTo>
                          <a:pt x="1251" y="13148"/>
                        </a:lnTo>
                        <a:lnTo>
                          <a:pt x="1238" y="13145"/>
                        </a:lnTo>
                        <a:lnTo>
                          <a:pt x="1227" y="13140"/>
                        </a:lnTo>
                        <a:lnTo>
                          <a:pt x="1215" y="13134"/>
                        </a:lnTo>
                        <a:lnTo>
                          <a:pt x="1205" y="13128"/>
                        </a:lnTo>
                        <a:lnTo>
                          <a:pt x="1194" y="13121"/>
                        </a:lnTo>
                        <a:lnTo>
                          <a:pt x="1186" y="13112"/>
                        </a:lnTo>
                        <a:lnTo>
                          <a:pt x="1178" y="13103"/>
                        </a:lnTo>
                        <a:lnTo>
                          <a:pt x="1169" y="13093"/>
                        </a:lnTo>
                        <a:lnTo>
                          <a:pt x="1163" y="13082"/>
                        </a:lnTo>
                        <a:lnTo>
                          <a:pt x="1158" y="13071"/>
                        </a:lnTo>
                        <a:lnTo>
                          <a:pt x="1154" y="13059"/>
                        </a:lnTo>
                        <a:lnTo>
                          <a:pt x="1150" y="13047"/>
                        </a:lnTo>
                        <a:lnTo>
                          <a:pt x="1148" y="13034"/>
                        </a:lnTo>
                        <a:lnTo>
                          <a:pt x="1147" y="13021"/>
                        </a:lnTo>
                        <a:lnTo>
                          <a:pt x="1147" y="12906"/>
                        </a:lnTo>
                        <a:lnTo>
                          <a:pt x="1148" y="12893"/>
                        </a:lnTo>
                        <a:lnTo>
                          <a:pt x="1150" y="12881"/>
                        </a:lnTo>
                        <a:lnTo>
                          <a:pt x="1154" y="12868"/>
                        </a:lnTo>
                        <a:lnTo>
                          <a:pt x="1158" y="12856"/>
                        </a:lnTo>
                        <a:lnTo>
                          <a:pt x="1163" y="12845"/>
                        </a:lnTo>
                        <a:lnTo>
                          <a:pt x="1169" y="12834"/>
                        </a:lnTo>
                        <a:lnTo>
                          <a:pt x="1178" y="12824"/>
                        </a:lnTo>
                        <a:lnTo>
                          <a:pt x="1186" y="12815"/>
                        </a:lnTo>
                        <a:lnTo>
                          <a:pt x="1194" y="12806"/>
                        </a:lnTo>
                        <a:lnTo>
                          <a:pt x="1205" y="12799"/>
                        </a:lnTo>
                        <a:lnTo>
                          <a:pt x="1215" y="12793"/>
                        </a:lnTo>
                        <a:lnTo>
                          <a:pt x="1227" y="12787"/>
                        </a:lnTo>
                        <a:lnTo>
                          <a:pt x="1238" y="12782"/>
                        </a:lnTo>
                        <a:lnTo>
                          <a:pt x="1251" y="12779"/>
                        </a:lnTo>
                        <a:lnTo>
                          <a:pt x="1263" y="12777"/>
                        </a:lnTo>
                        <a:lnTo>
                          <a:pt x="1277" y="12777"/>
                        </a:lnTo>
                        <a:close/>
                        <a:moveTo>
                          <a:pt x="1277" y="12217"/>
                        </a:moveTo>
                        <a:lnTo>
                          <a:pt x="6172" y="12217"/>
                        </a:lnTo>
                        <a:lnTo>
                          <a:pt x="6186" y="12218"/>
                        </a:lnTo>
                        <a:lnTo>
                          <a:pt x="6198" y="12220"/>
                        </a:lnTo>
                        <a:lnTo>
                          <a:pt x="6211" y="12223"/>
                        </a:lnTo>
                        <a:lnTo>
                          <a:pt x="6222" y="12227"/>
                        </a:lnTo>
                        <a:lnTo>
                          <a:pt x="6234" y="12232"/>
                        </a:lnTo>
                        <a:lnTo>
                          <a:pt x="6244" y="12240"/>
                        </a:lnTo>
                        <a:lnTo>
                          <a:pt x="6255" y="12247"/>
                        </a:lnTo>
                        <a:lnTo>
                          <a:pt x="6263" y="12255"/>
                        </a:lnTo>
                        <a:lnTo>
                          <a:pt x="6271" y="12265"/>
                        </a:lnTo>
                        <a:lnTo>
                          <a:pt x="6279" y="12274"/>
                        </a:lnTo>
                        <a:lnTo>
                          <a:pt x="6286" y="12284"/>
                        </a:lnTo>
                        <a:lnTo>
                          <a:pt x="6291" y="12296"/>
                        </a:lnTo>
                        <a:lnTo>
                          <a:pt x="6295" y="12307"/>
                        </a:lnTo>
                        <a:lnTo>
                          <a:pt x="6299" y="12320"/>
                        </a:lnTo>
                        <a:lnTo>
                          <a:pt x="6301" y="12334"/>
                        </a:lnTo>
                        <a:lnTo>
                          <a:pt x="6302" y="12346"/>
                        </a:lnTo>
                        <a:lnTo>
                          <a:pt x="6302" y="12461"/>
                        </a:lnTo>
                        <a:lnTo>
                          <a:pt x="6301" y="12474"/>
                        </a:lnTo>
                        <a:lnTo>
                          <a:pt x="6299" y="12487"/>
                        </a:lnTo>
                        <a:lnTo>
                          <a:pt x="6295" y="12500"/>
                        </a:lnTo>
                        <a:lnTo>
                          <a:pt x="6291" y="12511"/>
                        </a:lnTo>
                        <a:lnTo>
                          <a:pt x="6286" y="12522"/>
                        </a:lnTo>
                        <a:lnTo>
                          <a:pt x="6279" y="12533"/>
                        </a:lnTo>
                        <a:lnTo>
                          <a:pt x="6271" y="12543"/>
                        </a:lnTo>
                        <a:lnTo>
                          <a:pt x="6263" y="12552"/>
                        </a:lnTo>
                        <a:lnTo>
                          <a:pt x="6255" y="12561"/>
                        </a:lnTo>
                        <a:lnTo>
                          <a:pt x="6244" y="12568"/>
                        </a:lnTo>
                        <a:lnTo>
                          <a:pt x="6234" y="12575"/>
                        </a:lnTo>
                        <a:lnTo>
                          <a:pt x="6222" y="12580"/>
                        </a:lnTo>
                        <a:lnTo>
                          <a:pt x="6211" y="12584"/>
                        </a:lnTo>
                        <a:lnTo>
                          <a:pt x="6198" y="12587"/>
                        </a:lnTo>
                        <a:lnTo>
                          <a:pt x="6186" y="12589"/>
                        </a:lnTo>
                        <a:lnTo>
                          <a:pt x="6172" y="12590"/>
                        </a:lnTo>
                        <a:lnTo>
                          <a:pt x="1277" y="12590"/>
                        </a:lnTo>
                        <a:lnTo>
                          <a:pt x="1263" y="12589"/>
                        </a:lnTo>
                        <a:lnTo>
                          <a:pt x="1251" y="12587"/>
                        </a:lnTo>
                        <a:lnTo>
                          <a:pt x="1238" y="12584"/>
                        </a:lnTo>
                        <a:lnTo>
                          <a:pt x="1227" y="12580"/>
                        </a:lnTo>
                        <a:lnTo>
                          <a:pt x="1215" y="12575"/>
                        </a:lnTo>
                        <a:lnTo>
                          <a:pt x="1205" y="12568"/>
                        </a:lnTo>
                        <a:lnTo>
                          <a:pt x="1194" y="12561"/>
                        </a:lnTo>
                        <a:lnTo>
                          <a:pt x="1186" y="12552"/>
                        </a:lnTo>
                        <a:lnTo>
                          <a:pt x="1178" y="12543"/>
                        </a:lnTo>
                        <a:lnTo>
                          <a:pt x="1169" y="12533"/>
                        </a:lnTo>
                        <a:lnTo>
                          <a:pt x="1163" y="12522"/>
                        </a:lnTo>
                        <a:lnTo>
                          <a:pt x="1158" y="12511"/>
                        </a:lnTo>
                        <a:lnTo>
                          <a:pt x="1154" y="12500"/>
                        </a:lnTo>
                        <a:lnTo>
                          <a:pt x="1150" y="12487"/>
                        </a:lnTo>
                        <a:lnTo>
                          <a:pt x="1148" y="12474"/>
                        </a:lnTo>
                        <a:lnTo>
                          <a:pt x="1147" y="12461"/>
                        </a:lnTo>
                        <a:lnTo>
                          <a:pt x="1147" y="12346"/>
                        </a:lnTo>
                        <a:lnTo>
                          <a:pt x="1148" y="12334"/>
                        </a:lnTo>
                        <a:lnTo>
                          <a:pt x="1150" y="12320"/>
                        </a:lnTo>
                        <a:lnTo>
                          <a:pt x="1154" y="12307"/>
                        </a:lnTo>
                        <a:lnTo>
                          <a:pt x="1158" y="12296"/>
                        </a:lnTo>
                        <a:lnTo>
                          <a:pt x="1163" y="12284"/>
                        </a:lnTo>
                        <a:lnTo>
                          <a:pt x="1169" y="12274"/>
                        </a:lnTo>
                        <a:lnTo>
                          <a:pt x="1178" y="12265"/>
                        </a:lnTo>
                        <a:lnTo>
                          <a:pt x="1186" y="12255"/>
                        </a:lnTo>
                        <a:lnTo>
                          <a:pt x="1194" y="12247"/>
                        </a:lnTo>
                        <a:lnTo>
                          <a:pt x="1205" y="12240"/>
                        </a:lnTo>
                        <a:lnTo>
                          <a:pt x="1215" y="12232"/>
                        </a:lnTo>
                        <a:lnTo>
                          <a:pt x="1227" y="12227"/>
                        </a:lnTo>
                        <a:lnTo>
                          <a:pt x="1238" y="12223"/>
                        </a:lnTo>
                        <a:lnTo>
                          <a:pt x="1251" y="12220"/>
                        </a:lnTo>
                        <a:lnTo>
                          <a:pt x="1263" y="12218"/>
                        </a:lnTo>
                        <a:lnTo>
                          <a:pt x="1277" y="12217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pPr defTabSz="914400">
                      <a:defRPr/>
                    </a:pPr>
                    <a:endParaRPr lang="zh-CN" altLang="zh-CN" sz="1000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2" name="矩形 41">
                    <a:extLst>
                      <a:ext uri="{FF2B5EF4-FFF2-40B4-BE49-F238E27FC236}">
                        <a16:creationId xmlns:a16="http://schemas.microsoft.com/office/drawing/2014/main" id="{6E18F5BF-F595-459E-B8A6-57676EEB591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927342" y="4990564"/>
                    <a:ext cx="162056" cy="3134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16" tIns="45708" rIns="91416" bIns="45708" numCol="1" rtlCol="0" anchor="t" anchorCtr="0" compatLnSpc="1"/>
                  <a:lstStyle/>
                  <a:p>
                    <a:pPr defTabSz="914400">
                      <a:buClr>
                        <a:srgbClr val="CC9900"/>
                      </a:buClr>
                      <a:buFont typeface="Wingdings" panose="05000000000000000000" pitchFamily="2" charset="2"/>
                      <a:buChar char="n"/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5" name="组合 34">
                  <a:extLst>
                    <a:ext uri="{FF2B5EF4-FFF2-40B4-BE49-F238E27FC236}">
                      <a16:creationId xmlns:a16="http://schemas.microsoft.com/office/drawing/2014/main" id="{42DBB1A9-5E6B-47BB-8911-952BA869CE05}"/>
                    </a:ext>
                  </a:extLst>
                </p:cNvPr>
                <p:cNvGrpSpPr/>
                <p:nvPr/>
              </p:nvGrpSpPr>
              <p:grpSpPr>
                <a:xfrm>
                  <a:off x="4701544" y="5500833"/>
                  <a:ext cx="335102" cy="360365"/>
                  <a:chOff x="6220107" y="4976584"/>
                  <a:chExt cx="166524" cy="313414"/>
                </a:xfrm>
              </p:grpSpPr>
              <p:sp>
                <p:nvSpPr>
                  <p:cNvPr id="39" name="Freeform 151">
                    <a:extLst>
                      <a:ext uri="{FF2B5EF4-FFF2-40B4-BE49-F238E27FC236}">
                        <a16:creationId xmlns:a16="http://schemas.microsoft.com/office/drawing/2014/main" id="{41FBB9EC-7BE0-46D2-937F-2A1BD51E5E93}"/>
                      </a:ext>
                    </a:extLst>
                  </p:cNvPr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6239482" y="4976584"/>
                    <a:ext cx="147149" cy="294967"/>
                  </a:xfrm>
                  <a:custGeom>
                    <a:avLst/>
                    <a:gdLst>
                      <a:gd name="T0" fmla="*/ 7285 w 7449"/>
                      <a:gd name="T1" fmla="*/ 81 h 16705"/>
                      <a:gd name="T2" fmla="*/ 7441 w 7449"/>
                      <a:gd name="T3" fmla="*/ 325 h 16705"/>
                      <a:gd name="T4" fmla="*/ 7400 w 7449"/>
                      <a:gd name="T5" fmla="*/ 16492 h 16705"/>
                      <a:gd name="T6" fmla="*/ 7183 w 7449"/>
                      <a:gd name="T7" fmla="*/ 16680 h 16705"/>
                      <a:gd name="T8" fmla="*/ 266 w 7449"/>
                      <a:gd name="T9" fmla="*/ 16680 h 16705"/>
                      <a:gd name="T10" fmla="*/ 49 w 7449"/>
                      <a:gd name="T11" fmla="*/ 16492 h 16705"/>
                      <a:gd name="T12" fmla="*/ 8 w 7449"/>
                      <a:gd name="T13" fmla="*/ 325 h 16705"/>
                      <a:gd name="T14" fmla="*/ 163 w 7449"/>
                      <a:gd name="T15" fmla="*/ 81 h 16705"/>
                      <a:gd name="T16" fmla="*/ 5939 w 7449"/>
                      <a:gd name="T17" fmla="*/ 1613 h 16705"/>
                      <a:gd name="T18" fmla="*/ 6201 w 7449"/>
                      <a:gd name="T19" fmla="*/ 1711 h 16705"/>
                      <a:gd name="T20" fmla="*/ 6328 w 7449"/>
                      <a:gd name="T21" fmla="*/ 1952 h 16705"/>
                      <a:gd name="T22" fmla="*/ 6263 w 7449"/>
                      <a:gd name="T23" fmla="*/ 3222 h 16705"/>
                      <a:gd name="T24" fmla="*/ 6036 w 7449"/>
                      <a:gd name="T25" fmla="*/ 3376 h 16705"/>
                      <a:gd name="T26" fmla="*/ 1341 w 7449"/>
                      <a:gd name="T27" fmla="*/ 3351 h 16705"/>
                      <a:gd name="T28" fmla="*/ 1150 w 7449"/>
                      <a:gd name="T29" fmla="*/ 3157 h 16705"/>
                      <a:gd name="T30" fmla="*/ 1137 w 7449"/>
                      <a:gd name="T31" fmla="*/ 1878 h 16705"/>
                      <a:gd name="T32" fmla="*/ 1307 w 7449"/>
                      <a:gd name="T33" fmla="*/ 1667 h 16705"/>
                      <a:gd name="T34" fmla="*/ 5979 w 7449"/>
                      <a:gd name="T35" fmla="*/ 3879 h 16705"/>
                      <a:gd name="T36" fmla="*/ 6228 w 7449"/>
                      <a:gd name="T37" fmla="*/ 4001 h 16705"/>
                      <a:gd name="T38" fmla="*/ 6330 w 7449"/>
                      <a:gd name="T39" fmla="*/ 4255 h 16705"/>
                      <a:gd name="T40" fmla="*/ 6240 w 7449"/>
                      <a:gd name="T41" fmla="*/ 5515 h 16705"/>
                      <a:gd name="T42" fmla="*/ 5999 w 7449"/>
                      <a:gd name="T43" fmla="*/ 5647 h 16705"/>
                      <a:gd name="T44" fmla="*/ 1307 w 7449"/>
                      <a:gd name="T45" fmla="*/ 5597 h 16705"/>
                      <a:gd name="T46" fmla="*/ 1137 w 7449"/>
                      <a:gd name="T47" fmla="*/ 5386 h 16705"/>
                      <a:gd name="T48" fmla="*/ 1150 w 7449"/>
                      <a:gd name="T49" fmla="*/ 4107 h 16705"/>
                      <a:gd name="T50" fmla="*/ 1341 w 7449"/>
                      <a:gd name="T51" fmla="*/ 3914 h 16705"/>
                      <a:gd name="T52" fmla="*/ 6018 w 7449"/>
                      <a:gd name="T53" fmla="*/ 6147 h 16705"/>
                      <a:gd name="T54" fmla="*/ 6252 w 7449"/>
                      <a:gd name="T55" fmla="*/ 6293 h 16705"/>
                      <a:gd name="T56" fmla="*/ 6329 w 7449"/>
                      <a:gd name="T57" fmla="*/ 7557 h 16705"/>
                      <a:gd name="T58" fmla="*/ 6215 w 7449"/>
                      <a:gd name="T59" fmla="*/ 7804 h 16705"/>
                      <a:gd name="T60" fmla="*/ 5959 w 7449"/>
                      <a:gd name="T61" fmla="*/ 7915 h 16705"/>
                      <a:gd name="T62" fmla="*/ 1277 w 7449"/>
                      <a:gd name="T63" fmla="*/ 7841 h 16705"/>
                      <a:gd name="T64" fmla="*/ 1128 w 7449"/>
                      <a:gd name="T65" fmla="*/ 7614 h 16705"/>
                      <a:gd name="T66" fmla="*/ 1166 w 7449"/>
                      <a:gd name="T67" fmla="*/ 6339 h 16705"/>
                      <a:gd name="T68" fmla="*/ 1376 w 7449"/>
                      <a:gd name="T69" fmla="*/ 6163 h 16705"/>
                      <a:gd name="T70" fmla="*/ 6055 w 7449"/>
                      <a:gd name="T71" fmla="*/ 8420 h 16705"/>
                      <a:gd name="T72" fmla="*/ 6272 w 7449"/>
                      <a:gd name="T73" fmla="*/ 8586 h 16705"/>
                      <a:gd name="T74" fmla="*/ 6325 w 7449"/>
                      <a:gd name="T75" fmla="*/ 9859 h 16705"/>
                      <a:gd name="T76" fmla="*/ 6187 w 7449"/>
                      <a:gd name="T77" fmla="*/ 10093 h 16705"/>
                      <a:gd name="T78" fmla="*/ 1510 w 7449"/>
                      <a:gd name="T79" fmla="*/ 10180 h 16705"/>
                      <a:gd name="T80" fmla="*/ 1248 w 7449"/>
                      <a:gd name="T81" fmla="*/ 10081 h 16705"/>
                      <a:gd name="T82" fmla="*/ 1121 w 7449"/>
                      <a:gd name="T83" fmla="*/ 9840 h 16705"/>
                      <a:gd name="T84" fmla="*/ 1186 w 7449"/>
                      <a:gd name="T85" fmla="*/ 8571 h 16705"/>
                      <a:gd name="T86" fmla="*/ 1413 w 7449"/>
                      <a:gd name="T87" fmla="*/ 8415 h 16705"/>
                      <a:gd name="T88" fmla="*/ 3942 w 7449"/>
                      <a:gd name="T89" fmla="*/ 14477 h 16705"/>
                      <a:gd name="T90" fmla="*/ 4188 w 7449"/>
                      <a:gd name="T91" fmla="*/ 14735 h 16705"/>
                      <a:gd name="T92" fmla="*/ 4196 w 7449"/>
                      <a:gd name="T93" fmla="*/ 15102 h 16705"/>
                      <a:gd name="T94" fmla="*/ 3964 w 7449"/>
                      <a:gd name="T95" fmla="*/ 15372 h 16705"/>
                      <a:gd name="T96" fmla="*/ 3599 w 7449"/>
                      <a:gd name="T97" fmla="*/ 15417 h 16705"/>
                      <a:gd name="T98" fmla="*/ 3308 w 7449"/>
                      <a:gd name="T99" fmla="*/ 15211 h 16705"/>
                      <a:gd name="T100" fmla="*/ 3228 w 7449"/>
                      <a:gd name="T101" fmla="*/ 14854 h 16705"/>
                      <a:gd name="T102" fmla="*/ 3406 w 7449"/>
                      <a:gd name="T103" fmla="*/ 14543 h 16705"/>
                      <a:gd name="T104" fmla="*/ 1277 w 7449"/>
                      <a:gd name="T105" fmla="*/ 12777 h 16705"/>
                      <a:gd name="T106" fmla="*/ 6299 w 7449"/>
                      <a:gd name="T107" fmla="*/ 12881 h 16705"/>
                      <a:gd name="T108" fmla="*/ 6222 w 7449"/>
                      <a:gd name="T109" fmla="*/ 13140 h 16705"/>
                      <a:gd name="T110" fmla="*/ 1169 w 7449"/>
                      <a:gd name="T111" fmla="*/ 13093 h 16705"/>
                      <a:gd name="T112" fmla="*/ 1186 w 7449"/>
                      <a:gd name="T113" fmla="*/ 12815 h 16705"/>
                      <a:gd name="T114" fmla="*/ 6234 w 7449"/>
                      <a:gd name="T115" fmla="*/ 12232 h 16705"/>
                      <a:gd name="T116" fmla="*/ 6295 w 7449"/>
                      <a:gd name="T117" fmla="*/ 12500 h 16705"/>
                      <a:gd name="T118" fmla="*/ 1263 w 7449"/>
                      <a:gd name="T119" fmla="*/ 12589 h 16705"/>
                      <a:gd name="T120" fmla="*/ 1147 w 7449"/>
                      <a:gd name="T121" fmla="*/ 12461 h 16705"/>
                      <a:gd name="T122" fmla="*/ 1251 w 7449"/>
                      <a:gd name="T123" fmla="*/ 12220 h 16705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7449"/>
                      <a:gd name="T187" fmla="*/ 0 h 16705"/>
                      <a:gd name="T188" fmla="*/ 7449 w 7449"/>
                      <a:gd name="T189" fmla="*/ 16705 h 16705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7449" h="16705">
                        <a:moveTo>
                          <a:pt x="406" y="0"/>
                        </a:moveTo>
                        <a:lnTo>
                          <a:pt x="7043" y="0"/>
                        </a:lnTo>
                        <a:lnTo>
                          <a:pt x="7064" y="1"/>
                        </a:lnTo>
                        <a:lnTo>
                          <a:pt x="7085" y="2"/>
                        </a:lnTo>
                        <a:lnTo>
                          <a:pt x="7104" y="5"/>
                        </a:lnTo>
                        <a:lnTo>
                          <a:pt x="7124" y="8"/>
                        </a:lnTo>
                        <a:lnTo>
                          <a:pt x="7144" y="13"/>
                        </a:lnTo>
                        <a:lnTo>
                          <a:pt x="7164" y="19"/>
                        </a:lnTo>
                        <a:lnTo>
                          <a:pt x="7183" y="25"/>
                        </a:lnTo>
                        <a:lnTo>
                          <a:pt x="7201" y="32"/>
                        </a:lnTo>
                        <a:lnTo>
                          <a:pt x="7218" y="41"/>
                        </a:lnTo>
                        <a:lnTo>
                          <a:pt x="7236" y="49"/>
                        </a:lnTo>
                        <a:lnTo>
                          <a:pt x="7253" y="60"/>
                        </a:lnTo>
                        <a:lnTo>
                          <a:pt x="7269" y="70"/>
                        </a:lnTo>
                        <a:lnTo>
                          <a:pt x="7285" y="81"/>
                        </a:lnTo>
                        <a:lnTo>
                          <a:pt x="7301" y="93"/>
                        </a:lnTo>
                        <a:lnTo>
                          <a:pt x="7315" y="105"/>
                        </a:lnTo>
                        <a:lnTo>
                          <a:pt x="7330" y="119"/>
                        </a:lnTo>
                        <a:lnTo>
                          <a:pt x="7344" y="134"/>
                        </a:lnTo>
                        <a:lnTo>
                          <a:pt x="7356" y="148"/>
                        </a:lnTo>
                        <a:lnTo>
                          <a:pt x="7368" y="164"/>
                        </a:lnTo>
                        <a:lnTo>
                          <a:pt x="7379" y="180"/>
                        </a:lnTo>
                        <a:lnTo>
                          <a:pt x="7389" y="196"/>
                        </a:lnTo>
                        <a:lnTo>
                          <a:pt x="7400" y="213"/>
                        </a:lnTo>
                        <a:lnTo>
                          <a:pt x="7408" y="231"/>
                        </a:lnTo>
                        <a:lnTo>
                          <a:pt x="7417" y="248"/>
                        </a:lnTo>
                        <a:lnTo>
                          <a:pt x="7424" y="266"/>
                        </a:lnTo>
                        <a:lnTo>
                          <a:pt x="7430" y="285"/>
                        </a:lnTo>
                        <a:lnTo>
                          <a:pt x="7436" y="305"/>
                        </a:lnTo>
                        <a:lnTo>
                          <a:pt x="7441" y="325"/>
                        </a:lnTo>
                        <a:lnTo>
                          <a:pt x="7444" y="345"/>
                        </a:lnTo>
                        <a:lnTo>
                          <a:pt x="7447" y="364"/>
                        </a:lnTo>
                        <a:lnTo>
                          <a:pt x="7448" y="385"/>
                        </a:lnTo>
                        <a:lnTo>
                          <a:pt x="7449" y="406"/>
                        </a:lnTo>
                        <a:lnTo>
                          <a:pt x="7449" y="16299"/>
                        </a:lnTo>
                        <a:lnTo>
                          <a:pt x="7448" y="16320"/>
                        </a:lnTo>
                        <a:lnTo>
                          <a:pt x="7447" y="16341"/>
                        </a:lnTo>
                        <a:lnTo>
                          <a:pt x="7444" y="16362"/>
                        </a:lnTo>
                        <a:lnTo>
                          <a:pt x="7441" y="16381"/>
                        </a:lnTo>
                        <a:lnTo>
                          <a:pt x="7436" y="16400"/>
                        </a:lnTo>
                        <a:lnTo>
                          <a:pt x="7430" y="16420"/>
                        </a:lnTo>
                        <a:lnTo>
                          <a:pt x="7424" y="16439"/>
                        </a:lnTo>
                        <a:lnTo>
                          <a:pt x="7417" y="16457"/>
                        </a:lnTo>
                        <a:lnTo>
                          <a:pt x="7408" y="16475"/>
                        </a:lnTo>
                        <a:lnTo>
                          <a:pt x="7400" y="16492"/>
                        </a:lnTo>
                        <a:lnTo>
                          <a:pt x="7389" y="16510"/>
                        </a:lnTo>
                        <a:lnTo>
                          <a:pt x="7379" y="16525"/>
                        </a:lnTo>
                        <a:lnTo>
                          <a:pt x="7368" y="16542"/>
                        </a:lnTo>
                        <a:lnTo>
                          <a:pt x="7356" y="16557"/>
                        </a:lnTo>
                        <a:lnTo>
                          <a:pt x="7344" y="16571"/>
                        </a:lnTo>
                        <a:lnTo>
                          <a:pt x="7330" y="16586"/>
                        </a:lnTo>
                        <a:lnTo>
                          <a:pt x="7315" y="16600"/>
                        </a:lnTo>
                        <a:lnTo>
                          <a:pt x="7301" y="16612"/>
                        </a:lnTo>
                        <a:lnTo>
                          <a:pt x="7285" y="16625"/>
                        </a:lnTo>
                        <a:lnTo>
                          <a:pt x="7269" y="16635"/>
                        </a:lnTo>
                        <a:lnTo>
                          <a:pt x="7253" y="16647"/>
                        </a:lnTo>
                        <a:lnTo>
                          <a:pt x="7236" y="16656"/>
                        </a:lnTo>
                        <a:lnTo>
                          <a:pt x="7218" y="16665"/>
                        </a:lnTo>
                        <a:lnTo>
                          <a:pt x="7201" y="16673"/>
                        </a:lnTo>
                        <a:lnTo>
                          <a:pt x="7183" y="16680"/>
                        </a:lnTo>
                        <a:lnTo>
                          <a:pt x="7164" y="16686"/>
                        </a:lnTo>
                        <a:lnTo>
                          <a:pt x="7144" y="16692"/>
                        </a:lnTo>
                        <a:lnTo>
                          <a:pt x="7124" y="16697"/>
                        </a:lnTo>
                        <a:lnTo>
                          <a:pt x="7104" y="16701"/>
                        </a:lnTo>
                        <a:lnTo>
                          <a:pt x="7085" y="16703"/>
                        </a:lnTo>
                        <a:lnTo>
                          <a:pt x="7064" y="16705"/>
                        </a:lnTo>
                        <a:lnTo>
                          <a:pt x="7043" y="16705"/>
                        </a:lnTo>
                        <a:lnTo>
                          <a:pt x="406" y="16705"/>
                        </a:lnTo>
                        <a:lnTo>
                          <a:pt x="385" y="16705"/>
                        </a:lnTo>
                        <a:lnTo>
                          <a:pt x="364" y="16703"/>
                        </a:lnTo>
                        <a:lnTo>
                          <a:pt x="345" y="16701"/>
                        </a:lnTo>
                        <a:lnTo>
                          <a:pt x="324" y="16697"/>
                        </a:lnTo>
                        <a:lnTo>
                          <a:pt x="305" y="16692"/>
                        </a:lnTo>
                        <a:lnTo>
                          <a:pt x="285" y="16686"/>
                        </a:lnTo>
                        <a:lnTo>
                          <a:pt x="266" y="16680"/>
                        </a:lnTo>
                        <a:lnTo>
                          <a:pt x="248" y="16673"/>
                        </a:lnTo>
                        <a:lnTo>
                          <a:pt x="230" y="16665"/>
                        </a:lnTo>
                        <a:lnTo>
                          <a:pt x="213" y="16656"/>
                        </a:lnTo>
                        <a:lnTo>
                          <a:pt x="195" y="16647"/>
                        </a:lnTo>
                        <a:lnTo>
                          <a:pt x="180" y="16635"/>
                        </a:lnTo>
                        <a:lnTo>
                          <a:pt x="163" y="16625"/>
                        </a:lnTo>
                        <a:lnTo>
                          <a:pt x="148" y="16612"/>
                        </a:lnTo>
                        <a:lnTo>
                          <a:pt x="134" y="16600"/>
                        </a:lnTo>
                        <a:lnTo>
                          <a:pt x="119" y="16586"/>
                        </a:lnTo>
                        <a:lnTo>
                          <a:pt x="105" y="16571"/>
                        </a:lnTo>
                        <a:lnTo>
                          <a:pt x="93" y="16557"/>
                        </a:lnTo>
                        <a:lnTo>
                          <a:pt x="80" y="16542"/>
                        </a:lnTo>
                        <a:lnTo>
                          <a:pt x="70" y="16525"/>
                        </a:lnTo>
                        <a:lnTo>
                          <a:pt x="58" y="16510"/>
                        </a:lnTo>
                        <a:lnTo>
                          <a:pt x="49" y="16492"/>
                        </a:lnTo>
                        <a:lnTo>
                          <a:pt x="40" y="16475"/>
                        </a:lnTo>
                        <a:lnTo>
                          <a:pt x="32" y="16457"/>
                        </a:lnTo>
                        <a:lnTo>
                          <a:pt x="25" y="16439"/>
                        </a:lnTo>
                        <a:lnTo>
                          <a:pt x="19" y="16420"/>
                        </a:lnTo>
                        <a:lnTo>
                          <a:pt x="13" y="16400"/>
                        </a:lnTo>
                        <a:lnTo>
                          <a:pt x="8" y="16381"/>
                        </a:lnTo>
                        <a:lnTo>
                          <a:pt x="4" y="16362"/>
                        </a:lnTo>
                        <a:lnTo>
                          <a:pt x="2" y="16341"/>
                        </a:lnTo>
                        <a:lnTo>
                          <a:pt x="0" y="16320"/>
                        </a:lnTo>
                        <a:lnTo>
                          <a:pt x="0" y="16299"/>
                        </a:lnTo>
                        <a:lnTo>
                          <a:pt x="0" y="406"/>
                        </a:lnTo>
                        <a:lnTo>
                          <a:pt x="0" y="385"/>
                        </a:lnTo>
                        <a:lnTo>
                          <a:pt x="2" y="364"/>
                        </a:lnTo>
                        <a:lnTo>
                          <a:pt x="4" y="345"/>
                        </a:lnTo>
                        <a:lnTo>
                          <a:pt x="8" y="325"/>
                        </a:lnTo>
                        <a:lnTo>
                          <a:pt x="13" y="305"/>
                        </a:lnTo>
                        <a:lnTo>
                          <a:pt x="19" y="285"/>
                        </a:lnTo>
                        <a:lnTo>
                          <a:pt x="25" y="266"/>
                        </a:lnTo>
                        <a:lnTo>
                          <a:pt x="32" y="248"/>
                        </a:lnTo>
                        <a:lnTo>
                          <a:pt x="40" y="231"/>
                        </a:lnTo>
                        <a:lnTo>
                          <a:pt x="49" y="213"/>
                        </a:lnTo>
                        <a:lnTo>
                          <a:pt x="58" y="196"/>
                        </a:lnTo>
                        <a:lnTo>
                          <a:pt x="70" y="180"/>
                        </a:lnTo>
                        <a:lnTo>
                          <a:pt x="80" y="164"/>
                        </a:lnTo>
                        <a:lnTo>
                          <a:pt x="93" y="148"/>
                        </a:lnTo>
                        <a:lnTo>
                          <a:pt x="105" y="134"/>
                        </a:lnTo>
                        <a:lnTo>
                          <a:pt x="119" y="119"/>
                        </a:lnTo>
                        <a:lnTo>
                          <a:pt x="134" y="105"/>
                        </a:lnTo>
                        <a:lnTo>
                          <a:pt x="148" y="93"/>
                        </a:lnTo>
                        <a:lnTo>
                          <a:pt x="163" y="81"/>
                        </a:lnTo>
                        <a:lnTo>
                          <a:pt x="180" y="70"/>
                        </a:lnTo>
                        <a:lnTo>
                          <a:pt x="195" y="60"/>
                        </a:lnTo>
                        <a:lnTo>
                          <a:pt x="213" y="49"/>
                        </a:lnTo>
                        <a:lnTo>
                          <a:pt x="230" y="41"/>
                        </a:lnTo>
                        <a:lnTo>
                          <a:pt x="248" y="32"/>
                        </a:lnTo>
                        <a:lnTo>
                          <a:pt x="266" y="25"/>
                        </a:lnTo>
                        <a:lnTo>
                          <a:pt x="285" y="19"/>
                        </a:lnTo>
                        <a:lnTo>
                          <a:pt x="305" y="13"/>
                        </a:lnTo>
                        <a:lnTo>
                          <a:pt x="324" y="8"/>
                        </a:lnTo>
                        <a:lnTo>
                          <a:pt x="345" y="5"/>
                        </a:lnTo>
                        <a:lnTo>
                          <a:pt x="364" y="2"/>
                        </a:lnTo>
                        <a:lnTo>
                          <a:pt x="385" y="1"/>
                        </a:lnTo>
                        <a:lnTo>
                          <a:pt x="406" y="0"/>
                        </a:lnTo>
                        <a:close/>
                        <a:moveTo>
                          <a:pt x="1510" y="1613"/>
                        </a:moveTo>
                        <a:lnTo>
                          <a:pt x="5939" y="1613"/>
                        </a:lnTo>
                        <a:lnTo>
                          <a:pt x="5959" y="1613"/>
                        </a:lnTo>
                        <a:lnTo>
                          <a:pt x="5979" y="1615"/>
                        </a:lnTo>
                        <a:lnTo>
                          <a:pt x="5999" y="1617"/>
                        </a:lnTo>
                        <a:lnTo>
                          <a:pt x="6018" y="1620"/>
                        </a:lnTo>
                        <a:lnTo>
                          <a:pt x="6036" y="1625"/>
                        </a:lnTo>
                        <a:lnTo>
                          <a:pt x="6055" y="1630"/>
                        </a:lnTo>
                        <a:lnTo>
                          <a:pt x="6073" y="1636"/>
                        </a:lnTo>
                        <a:lnTo>
                          <a:pt x="6091" y="1642"/>
                        </a:lnTo>
                        <a:lnTo>
                          <a:pt x="6108" y="1650"/>
                        </a:lnTo>
                        <a:lnTo>
                          <a:pt x="6125" y="1658"/>
                        </a:lnTo>
                        <a:lnTo>
                          <a:pt x="6141" y="1667"/>
                        </a:lnTo>
                        <a:lnTo>
                          <a:pt x="6158" y="1678"/>
                        </a:lnTo>
                        <a:lnTo>
                          <a:pt x="6172" y="1688"/>
                        </a:lnTo>
                        <a:lnTo>
                          <a:pt x="6187" y="1700"/>
                        </a:lnTo>
                        <a:lnTo>
                          <a:pt x="6201" y="1711"/>
                        </a:lnTo>
                        <a:lnTo>
                          <a:pt x="6215" y="1724"/>
                        </a:lnTo>
                        <a:lnTo>
                          <a:pt x="6228" y="1737"/>
                        </a:lnTo>
                        <a:lnTo>
                          <a:pt x="6240" y="1751"/>
                        </a:lnTo>
                        <a:lnTo>
                          <a:pt x="6252" y="1764"/>
                        </a:lnTo>
                        <a:lnTo>
                          <a:pt x="6263" y="1780"/>
                        </a:lnTo>
                        <a:lnTo>
                          <a:pt x="6272" y="1795"/>
                        </a:lnTo>
                        <a:lnTo>
                          <a:pt x="6282" y="1810"/>
                        </a:lnTo>
                        <a:lnTo>
                          <a:pt x="6291" y="1827"/>
                        </a:lnTo>
                        <a:lnTo>
                          <a:pt x="6299" y="1844"/>
                        </a:lnTo>
                        <a:lnTo>
                          <a:pt x="6306" y="1861"/>
                        </a:lnTo>
                        <a:lnTo>
                          <a:pt x="6312" y="1878"/>
                        </a:lnTo>
                        <a:lnTo>
                          <a:pt x="6317" y="1896"/>
                        </a:lnTo>
                        <a:lnTo>
                          <a:pt x="6321" y="1915"/>
                        </a:lnTo>
                        <a:lnTo>
                          <a:pt x="6325" y="1934"/>
                        </a:lnTo>
                        <a:lnTo>
                          <a:pt x="6328" y="1952"/>
                        </a:lnTo>
                        <a:lnTo>
                          <a:pt x="6329" y="1971"/>
                        </a:lnTo>
                        <a:lnTo>
                          <a:pt x="6330" y="1990"/>
                        </a:lnTo>
                        <a:lnTo>
                          <a:pt x="6330" y="3011"/>
                        </a:lnTo>
                        <a:lnTo>
                          <a:pt x="6329" y="3030"/>
                        </a:lnTo>
                        <a:lnTo>
                          <a:pt x="6328" y="3049"/>
                        </a:lnTo>
                        <a:lnTo>
                          <a:pt x="6325" y="3068"/>
                        </a:lnTo>
                        <a:lnTo>
                          <a:pt x="6321" y="3086"/>
                        </a:lnTo>
                        <a:lnTo>
                          <a:pt x="6317" y="3105"/>
                        </a:lnTo>
                        <a:lnTo>
                          <a:pt x="6312" y="3123"/>
                        </a:lnTo>
                        <a:lnTo>
                          <a:pt x="6306" y="3141"/>
                        </a:lnTo>
                        <a:lnTo>
                          <a:pt x="6299" y="3157"/>
                        </a:lnTo>
                        <a:lnTo>
                          <a:pt x="6291" y="3174"/>
                        </a:lnTo>
                        <a:lnTo>
                          <a:pt x="6282" y="3191"/>
                        </a:lnTo>
                        <a:lnTo>
                          <a:pt x="6272" y="3206"/>
                        </a:lnTo>
                        <a:lnTo>
                          <a:pt x="6263" y="3222"/>
                        </a:lnTo>
                        <a:lnTo>
                          <a:pt x="6252" y="3237"/>
                        </a:lnTo>
                        <a:lnTo>
                          <a:pt x="6240" y="3250"/>
                        </a:lnTo>
                        <a:lnTo>
                          <a:pt x="6228" y="3265"/>
                        </a:lnTo>
                        <a:lnTo>
                          <a:pt x="6215" y="3277"/>
                        </a:lnTo>
                        <a:lnTo>
                          <a:pt x="6201" y="3290"/>
                        </a:lnTo>
                        <a:lnTo>
                          <a:pt x="6187" y="3302"/>
                        </a:lnTo>
                        <a:lnTo>
                          <a:pt x="6172" y="3313"/>
                        </a:lnTo>
                        <a:lnTo>
                          <a:pt x="6158" y="3323"/>
                        </a:lnTo>
                        <a:lnTo>
                          <a:pt x="6141" y="3334"/>
                        </a:lnTo>
                        <a:lnTo>
                          <a:pt x="6125" y="3343"/>
                        </a:lnTo>
                        <a:lnTo>
                          <a:pt x="6108" y="3351"/>
                        </a:lnTo>
                        <a:lnTo>
                          <a:pt x="6091" y="3359"/>
                        </a:lnTo>
                        <a:lnTo>
                          <a:pt x="6073" y="3365"/>
                        </a:lnTo>
                        <a:lnTo>
                          <a:pt x="6055" y="3371"/>
                        </a:lnTo>
                        <a:lnTo>
                          <a:pt x="6036" y="3376"/>
                        </a:lnTo>
                        <a:lnTo>
                          <a:pt x="6018" y="3381"/>
                        </a:lnTo>
                        <a:lnTo>
                          <a:pt x="5999" y="3384"/>
                        </a:lnTo>
                        <a:lnTo>
                          <a:pt x="5979" y="3387"/>
                        </a:lnTo>
                        <a:lnTo>
                          <a:pt x="5959" y="3388"/>
                        </a:lnTo>
                        <a:lnTo>
                          <a:pt x="5939" y="3388"/>
                        </a:lnTo>
                        <a:lnTo>
                          <a:pt x="1510" y="3388"/>
                        </a:lnTo>
                        <a:lnTo>
                          <a:pt x="1490" y="3388"/>
                        </a:lnTo>
                        <a:lnTo>
                          <a:pt x="1470" y="3387"/>
                        </a:lnTo>
                        <a:lnTo>
                          <a:pt x="1450" y="3384"/>
                        </a:lnTo>
                        <a:lnTo>
                          <a:pt x="1431" y="3381"/>
                        </a:lnTo>
                        <a:lnTo>
                          <a:pt x="1413" y="3376"/>
                        </a:lnTo>
                        <a:lnTo>
                          <a:pt x="1394" y="3371"/>
                        </a:lnTo>
                        <a:lnTo>
                          <a:pt x="1376" y="3365"/>
                        </a:lnTo>
                        <a:lnTo>
                          <a:pt x="1358" y="3359"/>
                        </a:lnTo>
                        <a:lnTo>
                          <a:pt x="1341" y="3351"/>
                        </a:lnTo>
                        <a:lnTo>
                          <a:pt x="1324" y="3343"/>
                        </a:lnTo>
                        <a:lnTo>
                          <a:pt x="1307" y="3334"/>
                        </a:lnTo>
                        <a:lnTo>
                          <a:pt x="1291" y="3323"/>
                        </a:lnTo>
                        <a:lnTo>
                          <a:pt x="1277" y="3313"/>
                        </a:lnTo>
                        <a:lnTo>
                          <a:pt x="1262" y="3302"/>
                        </a:lnTo>
                        <a:lnTo>
                          <a:pt x="1248" y="3290"/>
                        </a:lnTo>
                        <a:lnTo>
                          <a:pt x="1234" y="3277"/>
                        </a:lnTo>
                        <a:lnTo>
                          <a:pt x="1221" y="3265"/>
                        </a:lnTo>
                        <a:lnTo>
                          <a:pt x="1209" y="3250"/>
                        </a:lnTo>
                        <a:lnTo>
                          <a:pt x="1197" y="3237"/>
                        </a:lnTo>
                        <a:lnTo>
                          <a:pt x="1186" y="3222"/>
                        </a:lnTo>
                        <a:lnTo>
                          <a:pt x="1176" y="3206"/>
                        </a:lnTo>
                        <a:lnTo>
                          <a:pt x="1166" y="3191"/>
                        </a:lnTo>
                        <a:lnTo>
                          <a:pt x="1158" y="3174"/>
                        </a:lnTo>
                        <a:lnTo>
                          <a:pt x="1150" y="3157"/>
                        </a:lnTo>
                        <a:lnTo>
                          <a:pt x="1143" y="3141"/>
                        </a:lnTo>
                        <a:lnTo>
                          <a:pt x="1137" y="3123"/>
                        </a:lnTo>
                        <a:lnTo>
                          <a:pt x="1132" y="3105"/>
                        </a:lnTo>
                        <a:lnTo>
                          <a:pt x="1128" y="3086"/>
                        </a:lnTo>
                        <a:lnTo>
                          <a:pt x="1123" y="3068"/>
                        </a:lnTo>
                        <a:lnTo>
                          <a:pt x="1121" y="3049"/>
                        </a:lnTo>
                        <a:lnTo>
                          <a:pt x="1120" y="3030"/>
                        </a:lnTo>
                        <a:lnTo>
                          <a:pt x="1119" y="3011"/>
                        </a:lnTo>
                        <a:lnTo>
                          <a:pt x="1119" y="1990"/>
                        </a:lnTo>
                        <a:lnTo>
                          <a:pt x="1120" y="1971"/>
                        </a:lnTo>
                        <a:lnTo>
                          <a:pt x="1121" y="1952"/>
                        </a:lnTo>
                        <a:lnTo>
                          <a:pt x="1123" y="1934"/>
                        </a:lnTo>
                        <a:lnTo>
                          <a:pt x="1128" y="1915"/>
                        </a:lnTo>
                        <a:lnTo>
                          <a:pt x="1132" y="1896"/>
                        </a:lnTo>
                        <a:lnTo>
                          <a:pt x="1137" y="1878"/>
                        </a:lnTo>
                        <a:lnTo>
                          <a:pt x="1143" y="1861"/>
                        </a:lnTo>
                        <a:lnTo>
                          <a:pt x="1150" y="1844"/>
                        </a:lnTo>
                        <a:lnTo>
                          <a:pt x="1158" y="1827"/>
                        </a:lnTo>
                        <a:lnTo>
                          <a:pt x="1166" y="1810"/>
                        </a:lnTo>
                        <a:lnTo>
                          <a:pt x="1176" y="1795"/>
                        </a:lnTo>
                        <a:lnTo>
                          <a:pt x="1186" y="1780"/>
                        </a:lnTo>
                        <a:lnTo>
                          <a:pt x="1197" y="1764"/>
                        </a:lnTo>
                        <a:lnTo>
                          <a:pt x="1209" y="1751"/>
                        </a:lnTo>
                        <a:lnTo>
                          <a:pt x="1221" y="1737"/>
                        </a:lnTo>
                        <a:lnTo>
                          <a:pt x="1234" y="1724"/>
                        </a:lnTo>
                        <a:lnTo>
                          <a:pt x="1248" y="1711"/>
                        </a:lnTo>
                        <a:lnTo>
                          <a:pt x="1262" y="1700"/>
                        </a:lnTo>
                        <a:lnTo>
                          <a:pt x="1277" y="1688"/>
                        </a:lnTo>
                        <a:lnTo>
                          <a:pt x="1291" y="1678"/>
                        </a:lnTo>
                        <a:lnTo>
                          <a:pt x="1307" y="1667"/>
                        </a:lnTo>
                        <a:lnTo>
                          <a:pt x="1324" y="1658"/>
                        </a:lnTo>
                        <a:lnTo>
                          <a:pt x="1341" y="1650"/>
                        </a:lnTo>
                        <a:lnTo>
                          <a:pt x="1358" y="1642"/>
                        </a:lnTo>
                        <a:lnTo>
                          <a:pt x="1376" y="1636"/>
                        </a:lnTo>
                        <a:lnTo>
                          <a:pt x="1394" y="1630"/>
                        </a:lnTo>
                        <a:lnTo>
                          <a:pt x="1413" y="1625"/>
                        </a:lnTo>
                        <a:lnTo>
                          <a:pt x="1431" y="1620"/>
                        </a:lnTo>
                        <a:lnTo>
                          <a:pt x="1450" y="1617"/>
                        </a:lnTo>
                        <a:lnTo>
                          <a:pt x="1470" y="1615"/>
                        </a:lnTo>
                        <a:lnTo>
                          <a:pt x="1490" y="1613"/>
                        </a:lnTo>
                        <a:lnTo>
                          <a:pt x="1510" y="1613"/>
                        </a:lnTo>
                        <a:close/>
                        <a:moveTo>
                          <a:pt x="1510" y="3877"/>
                        </a:moveTo>
                        <a:lnTo>
                          <a:pt x="5939" y="3877"/>
                        </a:lnTo>
                        <a:lnTo>
                          <a:pt x="5959" y="3877"/>
                        </a:lnTo>
                        <a:lnTo>
                          <a:pt x="5979" y="3879"/>
                        </a:lnTo>
                        <a:lnTo>
                          <a:pt x="5999" y="3881"/>
                        </a:lnTo>
                        <a:lnTo>
                          <a:pt x="6018" y="3884"/>
                        </a:lnTo>
                        <a:lnTo>
                          <a:pt x="6036" y="3888"/>
                        </a:lnTo>
                        <a:lnTo>
                          <a:pt x="6055" y="3893"/>
                        </a:lnTo>
                        <a:lnTo>
                          <a:pt x="6073" y="3900"/>
                        </a:lnTo>
                        <a:lnTo>
                          <a:pt x="6091" y="3906"/>
                        </a:lnTo>
                        <a:lnTo>
                          <a:pt x="6108" y="3914"/>
                        </a:lnTo>
                        <a:lnTo>
                          <a:pt x="6125" y="3923"/>
                        </a:lnTo>
                        <a:lnTo>
                          <a:pt x="6141" y="3931"/>
                        </a:lnTo>
                        <a:lnTo>
                          <a:pt x="6158" y="3941"/>
                        </a:lnTo>
                        <a:lnTo>
                          <a:pt x="6172" y="3952"/>
                        </a:lnTo>
                        <a:lnTo>
                          <a:pt x="6187" y="3963"/>
                        </a:lnTo>
                        <a:lnTo>
                          <a:pt x="6201" y="3975"/>
                        </a:lnTo>
                        <a:lnTo>
                          <a:pt x="6215" y="3987"/>
                        </a:lnTo>
                        <a:lnTo>
                          <a:pt x="6228" y="4001"/>
                        </a:lnTo>
                        <a:lnTo>
                          <a:pt x="6240" y="4014"/>
                        </a:lnTo>
                        <a:lnTo>
                          <a:pt x="6252" y="4029"/>
                        </a:lnTo>
                        <a:lnTo>
                          <a:pt x="6263" y="4044"/>
                        </a:lnTo>
                        <a:lnTo>
                          <a:pt x="6272" y="4058"/>
                        </a:lnTo>
                        <a:lnTo>
                          <a:pt x="6282" y="4075"/>
                        </a:lnTo>
                        <a:lnTo>
                          <a:pt x="6291" y="4091"/>
                        </a:lnTo>
                        <a:lnTo>
                          <a:pt x="6299" y="4107"/>
                        </a:lnTo>
                        <a:lnTo>
                          <a:pt x="6306" y="4125"/>
                        </a:lnTo>
                        <a:lnTo>
                          <a:pt x="6312" y="4142"/>
                        </a:lnTo>
                        <a:lnTo>
                          <a:pt x="6317" y="4160"/>
                        </a:lnTo>
                        <a:lnTo>
                          <a:pt x="6321" y="4178"/>
                        </a:lnTo>
                        <a:lnTo>
                          <a:pt x="6325" y="4197"/>
                        </a:lnTo>
                        <a:lnTo>
                          <a:pt x="6328" y="4216"/>
                        </a:lnTo>
                        <a:lnTo>
                          <a:pt x="6329" y="4235"/>
                        </a:lnTo>
                        <a:lnTo>
                          <a:pt x="6330" y="4255"/>
                        </a:lnTo>
                        <a:lnTo>
                          <a:pt x="6330" y="5275"/>
                        </a:lnTo>
                        <a:lnTo>
                          <a:pt x="6329" y="5293"/>
                        </a:lnTo>
                        <a:lnTo>
                          <a:pt x="6328" y="5313"/>
                        </a:lnTo>
                        <a:lnTo>
                          <a:pt x="6325" y="5332"/>
                        </a:lnTo>
                        <a:lnTo>
                          <a:pt x="6321" y="5350"/>
                        </a:lnTo>
                        <a:lnTo>
                          <a:pt x="6317" y="5369"/>
                        </a:lnTo>
                        <a:lnTo>
                          <a:pt x="6312" y="5386"/>
                        </a:lnTo>
                        <a:lnTo>
                          <a:pt x="6306" y="5404"/>
                        </a:lnTo>
                        <a:lnTo>
                          <a:pt x="6299" y="5421"/>
                        </a:lnTo>
                        <a:lnTo>
                          <a:pt x="6291" y="5437"/>
                        </a:lnTo>
                        <a:lnTo>
                          <a:pt x="6282" y="5454"/>
                        </a:lnTo>
                        <a:lnTo>
                          <a:pt x="6272" y="5470"/>
                        </a:lnTo>
                        <a:lnTo>
                          <a:pt x="6263" y="5486"/>
                        </a:lnTo>
                        <a:lnTo>
                          <a:pt x="6252" y="5500"/>
                        </a:lnTo>
                        <a:lnTo>
                          <a:pt x="6240" y="5515"/>
                        </a:lnTo>
                        <a:lnTo>
                          <a:pt x="6228" y="5528"/>
                        </a:lnTo>
                        <a:lnTo>
                          <a:pt x="6215" y="5541"/>
                        </a:lnTo>
                        <a:lnTo>
                          <a:pt x="6201" y="5553"/>
                        </a:lnTo>
                        <a:lnTo>
                          <a:pt x="6187" y="5566"/>
                        </a:lnTo>
                        <a:lnTo>
                          <a:pt x="6172" y="5576"/>
                        </a:lnTo>
                        <a:lnTo>
                          <a:pt x="6158" y="5588"/>
                        </a:lnTo>
                        <a:lnTo>
                          <a:pt x="6141" y="5597"/>
                        </a:lnTo>
                        <a:lnTo>
                          <a:pt x="6125" y="5607"/>
                        </a:lnTo>
                        <a:lnTo>
                          <a:pt x="6108" y="5615"/>
                        </a:lnTo>
                        <a:lnTo>
                          <a:pt x="6091" y="5622"/>
                        </a:lnTo>
                        <a:lnTo>
                          <a:pt x="6073" y="5630"/>
                        </a:lnTo>
                        <a:lnTo>
                          <a:pt x="6055" y="5635"/>
                        </a:lnTo>
                        <a:lnTo>
                          <a:pt x="6036" y="5640"/>
                        </a:lnTo>
                        <a:lnTo>
                          <a:pt x="6018" y="5644"/>
                        </a:lnTo>
                        <a:lnTo>
                          <a:pt x="5999" y="5647"/>
                        </a:lnTo>
                        <a:lnTo>
                          <a:pt x="5979" y="5650"/>
                        </a:lnTo>
                        <a:lnTo>
                          <a:pt x="5959" y="5652"/>
                        </a:lnTo>
                        <a:lnTo>
                          <a:pt x="5939" y="5653"/>
                        </a:lnTo>
                        <a:lnTo>
                          <a:pt x="1510" y="5653"/>
                        </a:lnTo>
                        <a:lnTo>
                          <a:pt x="1490" y="5652"/>
                        </a:lnTo>
                        <a:lnTo>
                          <a:pt x="1470" y="5650"/>
                        </a:lnTo>
                        <a:lnTo>
                          <a:pt x="1450" y="5647"/>
                        </a:lnTo>
                        <a:lnTo>
                          <a:pt x="1431" y="5644"/>
                        </a:lnTo>
                        <a:lnTo>
                          <a:pt x="1413" y="5640"/>
                        </a:lnTo>
                        <a:lnTo>
                          <a:pt x="1394" y="5635"/>
                        </a:lnTo>
                        <a:lnTo>
                          <a:pt x="1376" y="5630"/>
                        </a:lnTo>
                        <a:lnTo>
                          <a:pt x="1358" y="5622"/>
                        </a:lnTo>
                        <a:lnTo>
                          <a:pt x="1341" y="5615"/>
                        </a:lnTo>
                        <a:lnTo>
                          <a:pt x="1324" y="5607"/>
                        </a:lnTo>
                        <a:lnTo>
                          <a:pt x="1307" y="5597"/>
                        </a:lnTo>
                        <a:lnTo>
                          <a:pt x="1291" y="5588"/>
                        </a:lnTo>
                        <a:lnTo>
                          <a:pt x="1277" y="5576"/>
                        </a:lnTo>
                        <a:lnTo>
                          <a:pt x="1262" y="5566"/>
                        </a:lnTo>
                        <a:lnTo>
                          <a:pt x="1248" y="5553"/>
                        </a:lnTo>
                        <a:lnTo>
                          <a:pt x="1234" y="5541"/>
                        </a:lnTo>
                        <a:lnTo>
                          <a:pt x="1221" y="5528"/>
                        </a:lnTo>
                        <a:lnTo>
                          <a:pt x="1209" y="5515"/>
                        </a:lnTo>
                        <a:lnTo>
                          <a:pt x="1197" y="5500"/>
                        </a:lnTo>
                        <a:lnTo>
                          <a:pt x="1186" y="5486"/>
                        </a:lnTo>
                        <a:lnTo>
                          <a:pt x="1176" y="5470"/>
                        </a:lnTo>
                        <a:lnTo>
                          <a:pt x="1166" y="5454"/>
                        </a:lnTo>
                        <a:lnTo>
                          <a:pt x="1158" y="5437"/>
                        </a:lnTo>
                        <a:lnTo>
                          <a:pt x="1150" y="5421"/>
                        </a:lnTo>
                        <a:lnTo>
                          <a:pt x="1143" y="5404"/>
                        </a:lnTo>
                        <a:lnTo>
                          <a:pt x="1137" y="5386"/>
                        </a:lnTo>
                        <a:lnTo>
                          <a:pt x="1132" y="5369"/>
                        </a:lnTo>
                        <a:lnTo>
                          <a:pt x="1128" y="5350"/>
                        </a:lnTo>
                        <a:lnTo>
                          <a:pt x="1123" y="5332"/>
                        </a:lnTo>
                        <a:lnTo>
                          <a:pt x="1121" y="5313"/>
                        </a:lnTo>
                        <a:lnTo>
                          <a:pt x="1120" y="5293"/>
                        </a:lnTo>
                        <a:lnTo>
                          <a:pt x="1119" y="5275"/>
                        </a:lnTo>
                        <a:lnTo>
                          <a:pt x="1119" y="4255"/>
                        </a:lnTo>
                        <a:lnTo>
                          <a:pt x="1120" y="4235"/>
                        </a:lnTo>
                        <a:lnTo>
                          <a:pt x="1121" y="4216"/>
                        </a:lnTo>
                        <a:lnTo>
                          <a:pt x="1123" y="4197"/>
                        </a:lnTo>
                        <a:lnTo>
                          <a:pt x="1128" y="4178"/>
                        </a:lnTo>
                        <a:lnTo>
                          <a:pt x="1132" y="4160"/>
                        </a:lnTo>
                        <a:lnTo>
                          <a:pt x="1137" y="4142"/>
                        </a:lnTo>
                        <a:lnTo>
                          <a:pt x="1143" y="4125"/>
                        </a:lnTo>
                        <a:lnTo>
                          <a:pt x="1150" y="4107"/>
                        </a:lnTo>
                        <a:lnTo>
                          <a:pt x="1158" y="4091"/>
                        </a:lnTo>
                        <a:lnTo>
                          <a:pt x="1166" y="4075"/>
                        </a:lnTo>
                        <a:lnTo>
                          <a:pt x="1176" y="4058"/>
                        </a:lnTo>
                        <a:lnTo>
                          <a:pt x="1186" y="4044"/>
                        </a:lnTo>
                        <a:lnTo>
                          <a:pt x="1197" y="4029"/>
                        </a:lnTo>
                        <a:lnTo>
                          <a:pt x="1209" y="4014"/>
                        </a:lnTo>
                        <a:lnTo>
                          <a:pt x="1221" y="4001"/>
                        </a:lnTo>
                        <a:lnTo>
                          <a:pt x="1234" y="3987"/>
                        </a:lnTo>
                        <a:lnTo>
                          <a:pt x="1248" y="3975"/>
                        </a:lnTo>
                        <a:lnTo>
                          <a:pt x="1262" y="3963"/>
                        </a:lnTo>
                        <a:lnTo>
                          <a:pt x="1277" y="3952"/>
                        </a:lnTo>
                        <a:lnTo>
                          <a:pt x="1291" y="3941"/>
                        </a:lnTo>
                        <a:lnTo>
                          <a:pt x="1307" y="3931"/>
                        </a:lnTo>
                        <a:lnTo>
                          <a:pt x="1324" y="3923"/>
                        </a:lnTo>
                        <a:lnTo>
                          <a:pt x="1341" y="3914"/>
                        </a:lnTo>
                        <a:lnTo>
                          <a:pt x="1358" y="3906"/>
                        </a:lnTo>
                        <a:lnTo>
                          <a:pt x="1376" y="3900"/>
                        </a:lnTo>
                        <a:lnTo>
                          <a:pt x="1394" y="3893"/>
                        </a:lnTo>
                        <a:lnTo>
                          <a:pt x="1413" y="3888"/>
                        </a:lnTo>
                        <a:lnTo>
                          <a:pt x="1431" y="3884"/>
                        </a:lnTo>
                        <a:lnTo>
                          <a:pt x="1450" y="3881"/>
                        </a:lnTo>
                        <a:lnTo>
                          <a:pt x="1470" y="3879"/>
                        </a:lnTo>
                        <a:lnTo>
                          <a:pt x="1490" y="3877"/>
                        </a:lnTo>
                        <a:lnTo>
                          <a:pt x="1510" y="3877"/>
                        </a:lnTo>
                        <a:close/>
                        <a:moveTo>
                          <a:pt x="1510" y="6140"/>
                        </a:moveTo>
                        <a:lnTo>
                          <a:pt x="5939" y="6140"/>
                        </a:lnTo>
                        <a:lnTo>
                          <a:pt x="5959" y="6140"/>
                        </a:lnTo>
                        <a:lnTo>
                          <a:pt x="5979" y="6142"/>
                        </a:lnTo>
                        <a:lnTo>
                          <a:pt x="5999" y="6144"/>
                        </a:lnTo>
                        <a:lnTo>
                          <a:pt x="6018" y="6147"/>
                        </a:lnTo>
                        <a:lnTo>
                          <a:pt x="6036" y="6152"/>
                        </a:lnTo>
                        <a:lnTo>
                          <a:pt x="6055" y="6157"/>
                        </a:lnTo>
                        <a:lnTo>
                          <a:pt x="6073" y="6163"/>
                        </a:lnTo>
                        <a:lnTo>
                          <a:pt x="6091" y="6169"/>
                        </a:lnTo>
                        <a:lnTo>
                          <a:pt x="6108" y="6178"/>
                        </a:lnTo>
                        <a:lnTo>
                          <a:pt x="6125" y="6186"/>
                        </a:lnTo>
                        <a:lnTo>
                          <a:pt x="6141" y="6194"/>
                        </a:lnTo>
                        <a:lnTo>
                          <a:pt x="6158" y="6205"/>
                        </a:lnTo>
                        <a:lnTo>
                          <a:pt x="6172" y="6215"/>
                        </a:lnTo>
                        <a:lnTo>
                          <a:pt x="6187" y="6227"/>
                        </a:lnTo>
                        <a:lnTo>
                          <a:pt x="6201" y="6238"/>
                        </a:lnTo>
                        <a:lnTo>
                          <a:pt x="6215" y="6251"/>
                        </a:lnTo>
                        <a:lnTo>
                          <a:pt x="6228" y="6264"/>
                        </a:lnTo>
                        <a:lnTo>
                          <a:pt x="6240" y="6278"/>
                        </a:lnTo>
                        <a:lnTo>
                          <a:pt x="6252" y="6293"/>
                        </a:lnTo>
                        <a:lnTo>
                          <a:pt x="6263" y="6307"/>
                        </a:lnTo>
                        <a:lnTo>
                          <a:pt x="6272" y="6322"/>
                        </a:lnTo>
                        <a:lnTo>
                          <a:pt x="6282" y="6339"/>
                        </a:lnTo>
                        <a:lnTo>
                          <a:pt x="6291" y="6354"/>
                        </a:lnTo>
                        <a:lnTo>
                          <a:pt x="6299" y="6371"/>
                        </a:lnTo>
                        <a:lnTo>
                          <a:pt x="6306" y="6389"/>
                        </a:lnTo>
                        <a:lnTo>
                          <a:pt x="6312" y="6405"/>
                        </a:lnTo>
                        <a:lnTo>
                          <a:pt x="6317" y="6424"/>
                        </a:lnTo>
                        <a:lnTo>
                          <a:pt x="6321" y="6442"/>
                        </a:lnTo>
                        <a:lnTo>
                          <a:pt x="6325" y="6461"/>
                        </a:lnTo>
                        <a:lnTo>
                          <a:pt x="6328" y="6479"/>
                        </a:lnTo>
                        <a:lnTo>
                          <a:pt x="6329" y="6498"/>
                        </a:lnTo>
                        <a:lnTo>
                          <a:pt x="6330" y="6518"/>
                        </a:lnTo>
                        <a:lnTo>
                          <a:pt x="6330" y="7538"/>
                        </a:lnTo>
                        <a:lnTo>
                          <a:pt x="6329" y="7557"/>
                        </a:lnTo>
                        <a:lnTo>
                          <a:pt x="6328" y="7577"/>
                        </a:lnTo>
                        <a:lnTo>
                          <a:pt x="6325" y="7596"/>
                        </a:lnTo>
                        <a:lnTo>
                          <a:pt x="6321" y="7614"/>
                        </a:lnTo>
                        <a:lnTo>
                          <a:pt x="6317" y="7632"/>
                        </a:lnTo>
                        <a:lnTo>
                          <a:pt x="6312" y="7650"/>
                        </a:lnTo>
                        <a:lnTo>
                          <a:pt x="6306" y="7668"/>
                        </a:lnTo>
                        <a:lnTo>
                          <a:pt x="6299" y="7684"/>
                        </a:lnTo>
                        <a:lnTo>
                          <a:pt x="6291" y="7701"/>
                        </a:lnTo>
                        <a:lnTo>
                          <a:pt x="6282" y="7718"/>
                        </a:lnTo>
                        <a:lnTo>
                          <a:pt x="6272" y="7733"/>
                        </a:lnTo>
                        <a:lnTo>
                          <a:pt x="6263" y="7749"/>
                        </a:lnTo>
                        <a:lnTo>
                          <a:pt x="6252" y="7764"/>
                        </a:lnTo>
                        <a:lnTo>
                          <a:pt x="6240" y="7778"/>
                        </a:lnTo>
                        <a:lnTo>
                          <a:pt x="6228" y="7792"/>
                        </a:lnTo>
                        <a:lnTo>
                          <a:pt x="6215" y="7804"/>
                        </a:lnTo>
                        <a:lnTo>
                          <a:pt x="6201" y="7817"/>
                        </a:lnTo>
                        <a:lnTo>
                          <a:pt x="6187" y="7829"/>
                        </a:lnTo>
                        <a:lnTo>
                          <a:pt x="6172" y="7841"/>
                        </a:lnTo>
                        <a:lnTo>
                          <a:pt x="6158" y="7851"/>
                        </a:lnTo>
                        <a:lnTo>
                          <a:pt x="6141" y="7861"/>
                        </a:lnTo>
                        <a:lnTo>
                          <a:pt x="6125" y="7870"/>
                        </a:lnTo>
                        <a:lnTo>
                          <a:pt x="6108" y="7878"/>
                        </a:lnTo>
                        <a:lnTo>
                          <a:pt x="6091" y="7886"/>
                        </a:lnTo>
                        <a:lnTo>
                          <a:pt x="6073" y="7893"/>
                        </a:lnTo>
                        <a:lnTo>
                          <a:pt x="6055" y="7898"/>
                        </a:lnTo>
                        <a:lnTo>
                          <a:pt x="6036" y="7904"/>
                        </a:lnTo>
                        <a:lnTo>
                          <a:pt x="6018" y="7908"/>
                        </a:lnTo>
                        <a:lnTo>
                          <a:pt x="5999" y="7912"/>
                        </a:lnTo>
                        <a:lnTo>
                          <a:pt x="5979" y="7914"/>
                        </a:lnTo>
                        <a:lnTo>
                          <a:pt x="5959" y="7915"/>
                        </a:lnTo>
                        <a:lnTo>
                          <a:pt x="5939" y="7916"/>
                        </a:lnTo>
                        <a:lnTo>
                          <a:pt x="1510" y="7916"/>
                        </a:lnTo>
                        <a:lnTo>
                          <a:pt x="1490" y="7915"/>
                        </a:lnTo>
                        <a:lnTo>
                          <a:pt x="1470" y="7914"/>
                        </a:lnTo>
                        <a:lnTo>
                          <a:pt x="1450" y="7912"/>
                        </a:lnTo>
                        <a:lnTo>
                          <a:pt x="1431" y="7908"/>
                        </a:lnTo>
                        <a:lnTo>
                          <a:pt x="1413" y="7904"/>
                        </a:lnTo>
                        <a:lnTo>
                          <a:pt x="1394" y="7898"/>
                        </a:lnTo>
                        <a:lnTo>
                          <a:pt x="1376" y="7893"/>
                        </a:lnTo>
                        <a:lnTo>
                          <a:pt x="1358" y="7886"/>
                        </a:lnTo>
                        <a:lnTo>
                          <a:pt x="1341" y="7878"/>
                        </a:lnTo>
                        <a:lnTo>
                          <a:pt x="1324" y="7870"/>
                        </a:lnTo>
                        <a:lnTo>
                          <a:pt x="1307" y="7861"/>
                        </a:lnTo>
                        <a:lnTo>
                          <a:pt x="1291" y="7851"/>
                        </a:lnTo>
                        <a:lnTo>
                          <a:pt x="1277" y="7841"/>
                        </a:lnTo>
                        <a:lnTo>
                          <a:pt x="1262" y="7829"/>
                        </a:lnTo>
                        <a:lnTo>
                          <a:pt x="1248" y="7817"/>
                        </a:lnTo>
                        <a:lnTo>
                          <a:pt x="1234" y="7804"/>
                        </a:lnTo>
                        <a:lnTo>
                          <a:pt x="1221" y="7792"/>
                        </a:lnTo>
                        <a:lnTo>
                          <a:pt x="1209" y="7778"/>
                        </a:lnTo>
                        <a:lnTo>
                          <a:pt x="1197" y="7764"/>
                        </a:lnTo>
                        <a:lnTo>
                          <a:pt x="1186" y="7749"/>
                        </a:lnTo>
                        <a:lnTo>
                          <a:pt x="1176" y="7733"/>
                        </a:lnTo>
                        <a:lnTo>
                          <a:pt x="1166" y="7718"/>
                        </a:lnTo>
                        <a:lnTo>
                          <a:pt x="1158" y="7701"/>
                        </a:lnTo>
                        <a:lnTo>
                          <a:pt x="1150" y="7684"/>
                        </a:lnTo>
                        <a:lnTo>
                          <a:pt x="1143" y="7668"/>
                        </a:lnTo>
                        <a:lnTo>
                          <a:pt x="1137" y="7650"/>
                        </a:lnTo>
                        <a:lnTo>
                          <a:pt x="1132" y="7632"/>
                        </a:lnTo>
                        <a:lnTo>
                          <a:pt x="1128" y="7614"/>
                        </a:lnTo>
                        <a:lnTo>
                          <a:pt x="1123" y="7596"/>
                        </a:lnTo>
                        <a:lnTo>
                          <a:pt x="1121" y="7577"/>
                        </a:lnTo>
                        <a:lnTo>
                          <a:pt x="1120" y="7557"/>
                        </a:lnTo>
                        <a:lnTo>
                          <a:pt x="1119" y="7538"/>
                        </a:lnTo>
                        <a:lnTo>
                          <a:pt x="1119" y="6518"/>
                        </a:lnTo>
                        <a:lnTo>
                          <a:pt x="1120" y="6498"/>
                        </a:lnTo>
                        <a:lnTo>
                          <a:pt x="1121" y="6479"/>
                        </a:lnTo>
                        <a:lnTo>
                          <a:pt x="1123" y="6461"/>
                        </a:lnTo>
                        <a:lnTo>
                          <a:pt x="1128" y="6442"/>
                        </a:lnTo>
                        <a:lnTo>
                          <a:pt x="1132" y="6424"/>
                        </a:lnTo>
                        <a:lnTo>
                          <a:pt x="1137" y="6405"/>
                        </a:lnTo>
                        <a:lnTo>
                          <a:pt x="1143" y="6389"/>
                        </a:lnTo>
                        <a:lnTo>
                          <a:pt x="1150" y="6371"/>
                        </a:lnTo>
                        <a:lnTo>
                          <a:pt x="1158" y="6354"/>
                        </a:lnTo>
                        <a:lnTo>
                          <a:pt x="1166" y="6339"/>
                        </a:lnTo>
                        <a:lnTo>
                          <a:pt x="1176" y="6322"/>
                        </a:lnTo>
                        <a:lnTo>
                          <a:pt x="1186" y="6307"/>
                        </a:lnTo>
                        <a:lnTo>
                          <a:pt x="1197" y="6293"/>
                        </a:lnTo>
                        <a:lnTo>
                          <a:pt x="1209" y="6278"/>
                        </a:lnTo>
                        <a:lnTo>
                          <a:pt x="1221" y="6264"/>
                        </a:lnTo>
                        <a:lnTo>
                          <a:pt x="1234" y="6251"/>
                        </a:lnTo>
                        <a:lnTo>
                          <a:pt x="1248" y="6238"/>
                        </a:lnTo>
                        <a:lnTo>
                          <a:pt x="1262" y="6227"/>
                        </a:lnTo>
                        <a:lnTo>
                          <a:pt x="1277" y="6215"/>
                        </a:lnTo>
                        <a:lnTo>
                          <a:pt x="1291" y="6205"/>
                        </a:lnTo>
                        <a:lnTo>
                          <a:pt x="1307" y="6194"/>
                        </a:lnTo>
                        <a:lnTo>
                          <a:pt x="1324" y="6186"/>
                        </a:lnTo>
                        <a:lnTo>
                          <a:pt x="1341" y="6178"/>
                        </a:lnTo>
                        <a:lnTo>
                          <a:pt x="1358" y="6169"/>
                        </a:lnTo>
                        <a:lnTo>
                          <a:pt x="1376" y="6163"/>
                        </a:lnTo>
                        <a:lnTo>
                          <a:pt x="1394" y="6157"/>
                        </a:lnTo>
                        <a:lnTo>
                          <a:pt x="1413" y="6152"/>
                        </a:lnTo>
                        <a:lnTo>
                          <a:pt x="1431" y="6147"/>
                        </a:lnTo>
                        <a:lnTo>
                          <a:pt x="1450" y="6144"/>
                        </a:lnTo>
                        <a:lnTo>
                          <a:pt x="1470" y="6142"/>
                        </a:lnTo>
                        <a:lnTo>
                          <a:pt x="1490" y="6140"/>
                        </a:lnTo>
                        <a:lnTo>
                          <a:pt x="1510" y="6140"/>
                        </a:lnTo>
                        <a:close/>
                        <a:moveTo>
                          <a:pt x="1510" y="8404"/>
                        </a:moveTo>
                        <a:lnTo>
                          <a:pt x="5939" y="8404"/>
                        </a:lnTo>
                        <a:lnTo>
                          <a:pt x="5959" y="8404"/>
                        </a:lnTo>
                        <a:lnTo>
                          <a:pt x="5979" y="8406"/>
                        </a:lnTo>
                        <a:lnTo>
                          <a:pt x="5999" y="8408"/>
                        </a:lnTo>
                        <a:lnTo>
                          <a:pt x="6018" y="8411"/>
                        </a:lnTo>
                        <a:lnTo>
                          <a:pt x="6036" y="8415"/>
                        </a:lnTo>
                        <a:lnTo>
                          <a:pt x="6055" y="8420"/>
                        </a:lnTo>
                        <a:lnTo>
                          <a:pt x="6073" y="8427"/>
                        </a:lnTo>
                        <a:lnTo>
                          <a:pt x="6091" y="8433"/>
                        </a:lnTo>
                        <a:lnTo>
                          <a:pt x="6108" y="8441"/>
                        </a:lnTo>
                        <a:lnTo>
                          <a:pt x="6125" y="8450"/>
                        </a:lnTo>
                        <a:lnTo>
                          <a:pt x="6141" y="8459"/>
                        </a:lnTo>
                        <a:lnTo>
                          <a:pt x="6158" y="8468"/>
                        </a:lnTo>
                        <a:lnTo>
                          <a:pt x="6172" y="8479"/>
                        </a:lnTo>
                        <a:lnTo>
                          <a:pt x="6187" y="8490"/>
                        </a:lnTo>
                        <a:lnTo>
                          <a:pt x="6201" y="8502"/>
                        </a:lnTo>
                        <a:lnTo>
                          <a:pt x="6215" y="8514"/>
                        </a:lnTo>
                        <a:lnTo>
                          <a:pt x="6228" y="8528"/>
                        </a:lnTo>
                        <a:lnTo>
                          <a:pt x="6240" y="8541"/>
                        </a:lnTo>
                        <a:lnTo>
                          <a:pt x="6252" y="8556"/>
                        </a:lnTo>
                        <a:lnTo>
                          <a:pt x="6263" y="8571"/>
                        </a:lnTo>
                        <a:lnTo>
                          <a:pt x="6272" y="8586"/>
                        </a:lnTo>
                        <a:lnTo>
                          <a:pt x="6282" y="8602"/>
                        </a:lnTo>
                        <a:lnTo>
                          <a:pt x="6291" y="8618"/>
                        </a:lnTo>
                        <a:lnTo>
                          <a:pt x="6299" y="8634"/>
                        </a:lnTo>
                        <a:lnTo>
                          <a:pt x="6306" y="8652"/>
                        </a:lnTo>
                        <a:lnTo>
                          <a:pt x="6312" y="8670"/>
                        </a:lnTo>
                        <a:lnTo>
                          <a:pt x="6317" y="8688"/>
                        </a:lnTo>
                        <a:lnTo>
                          <a:pt x="6321" y="8705"/>
                        </a:lnTo>
                        <a:lnTo>
                          <a:pt x="6325" y="8724"/>
                        </a:lnTo>
                        <a:lnTo>
                          <a:pt x="6328" y="8743"/>
                        </a:lnTo>
                        <a:lnTo>
                          <a:pt x="6329" y="8762"/>
                        </a:lnTo>
                        <a:lnTo>
                          <a:pt x="6330" y="8782"/>
                        </a:lnTo>
                        <a:lnTo>
                          <a:pt x="6330" y="9802"/>
                        </a:lnTo>
                        <a:lnTo>
                          <a:pt x="6329" y="9820"/>
                        </a:lnTo>
                        <a:lnTo>
                          <a:pt x="6328" y="9840"/>
                        </a:lnTo>
                        <a:lnTo>
                          <a:pt x="6325" y="9859"/>
                        </a:lnTo>
                        <a:lnTo>
                          <a:pt x="6321" y="9878"/>
                        </a:lnTo>
                        <a:lnTo>
                          <a:pt x="6317" y="9896"/>
                        </a:lnTo>
                        <a:lnTo>
                          <a:pt x="6312" y="9913"/>
                        </a:lnTo>
                        <a:lnTo>
                          <a:pt x="6306" y="9931"/>
                        </a:lnTo>
                        <a:lnTo>
                          <a:pt x="6299" y="9948"/>
                        </a:lnTo>
                        <a:lnTo>
                          <a:pt x="6291" y="9965"/>
                        </a:lnTo>
                        <a:lnTo>
                          <a:pt x="6282" y="9981"/>
                        </a:lnTo>
                        <a:lnTo>
                          <a:pt x="6272" y="9997"/>
                        </a:lnTo>
                        <a:lnTo>
                          <a:pt x="6263" y="10013"/>
                        </a:lnTo>
                        <a:lnTo>
                          <a:pt x="6252" y="10027"/>
                        </a:lnTo>
                        <a:lnTo>
                          <a:pt x="6240" y="10042"/>
                        </a:lnTo>
                        <a:lnTo>
                          <a:pt x="6228" y="10055"/>
                        </a:lnTo>
                        <a:lnTo>
                          <a:pt x="6215" y="10068"/>
                        </a:lnTo>
                        <a:lnTo>
                          <a:pt x="6201" y="10081"/>
                        </a:lnTo>
                        <a:lnTo>
                          <a:pt x="6187" y="10093"/>
                        </a:lnTo>
                        <a:lnTo>
                          <a:pt x="6172" y="10104"/>
                        </a:lnTo>
                        <a:lnTo>
                          <a:pt x="6158" y="10115"/>
                        </a:lnTo>
                        <a:lnTo>
                          <a:pt x="6141" y="10124"/>
                        </a:lnTo>
                        <a:lnTo>
                          <a:pt x="6125" y="10134"/>
                        </a:lnTo>
                        <a:lnTo>
                          <a:pt x="6108" y="10142"/>
                        </a:lnTo>
                        <a:lnTo>
                          <a:pt x="6091" y="10149"/>
                        </a:lnTo>
                        <a:lnTo>
                          <a:pt x="6073" y="10157"/>
                        </a:lnTo>
                        <a:lnTo>
                          <a:pt x="6055" y="10162"/>
                        </a:lnTo>
                        <a:lnTo>
                          <a:pt x="6036" y="10167"/>
                        </a:lnTo>
                        <a:lnTo>
                          <a:pt x="6018" y="10171"/>
                        </a:lnTo>
                        <a:lnTo>
                          <a:pt x="5999" y="10175"/>
                        </a:lnTo>
                        <a:lnTo>
                          <a:pt x="5979" y="10178"/>
                        </a:lnTo>
                        <a:lnTo>
                          <a:pt x="5959" y="10179"/>
                        </a:lnTo>
                        <a:lnTo>
                          <a:pt x="5939" y="10180"/>
                        </a:lnTo>
                        <a:lnTo>
                          <a:pt x="1510" y="10180"/>
                        </a:lnTo>
                        <a:lnTo>
                          <a:pt x="1490" y="10179"/>
                        </a:lnTo>
                        <a:lnTo>
                          <a:pt x="1470" y="10178"/>
                        </a:lnTo>
                        <a:lnTo>
                          <a:pt x="1450" y="10175"/>
                        </a:lnTo>
                        <a:lnTo>
                          <a:pt x="1431" y="10171"/>
                        </a:lnTo>
                        <a:lnTo>
                          <a:pt x="1413" y="10167"/>
                        </a:lnTo>
                        <a:lnTo>
                          <a:pt x="1394" y="10162"/>
                        </a:lnTo>
                        <a:lnTo>
                          <a:pt x="1376" y="10157"/>
                        </a:lnTo>
                        <a:lnTo>
                          <a:pt x="1358" y="10149"/>
                        </a:lnTo>
                        <a:lnTo>
                          <a:pt x="1341" y="10142"/>
                        </a:lnTo>
                        <a:lnTo>
                          <a:pt x="1324" y="10134"/>
                        </a:lnTo>
                        <a:lnTo>
                          <a:pt x="1307" y="10124"/>
                        </a:lnTo>
                        <a:lnTo>
                          <a:pt x="1291" y="10115"/>
                        </a:lnTo>
                        <a:lnTo>
                          <a:pt x="1277" y="10104"/>
                        </a:lnTo>
                        <a:lnTo>
                          <a:pt x="1262" y="10093"/>
                        </a:lnTo>
                        <a:lnTo>
                          <a:pt x="1248" y="10081"/>
                        </a:lnTo>
                        <a:lnTo>
                          <a:pt x="1234" y="10068"/>
                        </a:lnTo>
                        <a:lnTo>
                          <a:pt x="1221" y="10055"/>
                        </a:lnTo>
                        <a:lnTo>
                          <a:pt x="1209" y="10042"/>
                        </a:lnTo>
                        <a:lnTo>
                          <a:pt x="1197" y="10027"/>
                        </a:lnTo>
                        <a:lnTo>
                          <a:pt x="1186" y="10013"/>
                        </a:lnTo>
                        <a:lnTo>
                          <a:pt x="1176" y="9997"/>
                        </a:lnTo>
                        <a:lnTo>
                          <a:pt x="1166" y="9981"/>
                        </a:lnTo>
                        <a:lnTo>
                          <a:pt x="1158" y="9965"/>
                        </a:lnTo>
                        <a:lnTo>
                          <a:pt x="1150" y="9948"/>
                        </a:lnTo>
                        <a:lnTo>
                          <a:pt x="1143" y="9931"/>
                        </a:lnTo>
                        <a:lnTo>
                          <a:pt x="1137" y="9913"/>
                        </a:lnTo>
                        <a:lnTo>
                          <a:pt x="1132" y="9896"/>
                        </a:lnTo>
                        <a:lnTo>
                          <a:pt x="1128" y="9878"/>
                        </a:lnTo>
                        <a:lnTo>
                          <a:pt x="1123" y="9859"/>
                        </a:lnTo>
                        <a:lnTo>
                          <a:pt x="1121" y="9840"/>
                        </a:lnTo>
                        <a:lnTo>
                          <a:pt x="1120" y="9820"/>
                        </a:lnTo>
                        <a:lnTo>
                          <a:pt x="1119" y="9802"/>
                        </a:lnTo>
                        <a:lnTo>
                          <a:pt x="1119" y="8782"/>
                        </a:lnTo>
                        <a:lnTo>
                          <a:pt x="1120" y="8762"/>
                        </a:lnTo>
                        <a:lnTo>
                          <a:pt x="1121" y="8743"/>
                        </a:lnTo>
                        <a:lnTo>
                          <a:pt x="1123" y="8724"/>
                        </a:lnTo>
                        <a:lnTo>
                          <a:pt x="1128" y="8705"/>
                        </a:lnTo>
                        <a:lnTo>
                          <a:pt x="1132" y="8688"/>
                        </a:lnTo>
                        <a:lnTo>
                          <a:pt x="1137" y="8670"/>
                        </a:lnTo>
                        <a:lnTo>
                          <a:pt x="1143" y="8652"/>
                        </a:lnTo>
                        <a:lnTo>
                          <a:pt x="1150" y="8634"/>
                        </a:lnTo>
                        <a:lnTo>
                          <a:pt x="1158" y="8618"/>
                        </a:lnTo>
                        <a:lnTo>
                          <a:pt x="1166" y="8602"/>
                        </a:lnTo>
                        <a:lnTo>
                          <a:pt x="1176" y="8586"/>
                        </a:lnTo>
                        <a:lnTo>
                          <a:pt x="1186" y="8571"/>
                        </a:lnTo>
                        <a:lnTo>
                          <a:pt x="1197" y="8556"/>
                        </a:lnTo>
                        <a:lnTo>
                          <a:pt x="1209" y="8541"/>
                        </a:lnTo>
                        <a:lnTo>
                          <a:pt x="1221" y="8528"/>
                        </a:lnTo>
                        <a:lnTo>
                          <a:pt x="1234" y="8514"/>
                        </a:lnTo>
                        <a:lnTo>
                          <a:pt x="1248" y="8502"/>
                        </a:lnTo>
                        <a:lnTo>
                          <a:pt x="1262" y="8490"/>
                        </a:lnTo>
                        <a:lnTo>
                          <a:pt x="1277" y="8479"/>
                        </a:lnTo>
                        <a:lnTo>
                          <a:pt x="1291" y="8468"/>
                        </a:lnTo>
                        <a:lnTo>
                          <a:pt x="1307" y="8459"/>
                        </a:lnTo>
                        <a:lnTo>
                          <a:pt x="1324" y="8450"/>
                        </a:lnTo>
                        <a:lnTo>
                          <a:pt x="1341" y="8441"/>
                        </a:lnTo>
                        <a:lnTo>
                          <a:pt x="1358" y="8433"/>
                        </a:lnTo>
                        <a:lnTo>
                          <a:pt x="1376" y="8427"/>
                        </a:lnTo>
                        <a:lnTo>
                          <a:pt x="1394" y="8420"/>
                        </a:lnTo>
                        <a:lnTo>
                          <a:pt x="1413" y="8415"/>
                        </a:lnTo>
                        <a:lnTo>
                          <a:pt x="1431" y="8411"/>
                        </a:lnTo>
                        <a:lnTo>
                          <a:pt x="1450" y="8408"/>
                        </a:lnTo>
                        <a:lnTo>
                          <a:pt x="1470" y="8406"/>
                        </a:lnTo>
                        <a:lnTo>
                          <a:pt x="1490" y="8404"/>
                        </a:lnTo>
                        <a:lnTo>
                          <a:pt x="1510" y="8404"/>
                        </a:lnTo>
                        <a:close/>
                        <a:moveTo>
                          <a:pt x="3725" y="14428"/>
                        </a:moveTo>
                        <a:lnTo>
                          <a:pt x="3750" y="14428"/>
                        </a:lnTo>
                        <a:lnTo>
                          <a:pt x="3776" y="14430"/>
                        </a:lnTo>
                        <a:lnTo>
                          <a:pt x="3801" y="14433"/>
                        </a:lnTo>
                        <a:lnTo>
                          <a:pt x="3825" y="14438"/>
                        </a:lnTo>
                        <a:lnTo>
                          <a:pt x="3849" y="14444"/>
                        </a:lnTo>
                        <a:lnTo>
                          <a:pt x="3873" y="14451"/>
                        </a:lnTo>
                        <a:lnTo>
                          <a:pt x="3897" y="14458"/>
                        </a:lnTo>
                        <a:lnTo>
                          <a:pt x="3919" y="14468"/>
                        </a:lnTo>
                        <a:lnTo>
                          <a:pt x="3942" y="14477"/>
                        </a:lnTo>
                        <a:lnTo>
                          <a:pt x="3964" y="14488"/>
                        </a:lnTo>
                        <a:lnTo>
                          <a:pt x="3985" y="14501"/>
                        </a:lnTo>
                        <a:lnTo>
                          <a:pt x="4005" y="14514"/>
                        </a:lnTo>
                        <a:lnTo>
                          <a:pt x="4025" y="14528"/>
                        </a:lnTo>
                        <a:lnTo>
                          <a:pt x="4043" y="14543"/>
                        </a:lnTo>
                        <a:lnTo>
                          <a:pt x="4062" y="14558"/>
                        </a:lnTo>
                        <a:lnTo>
                          <a:pt x="4080" y="14575"/>
                        </a:lnTo>
                        <a:lnTo>
                          <a:pt x="4096" y="14593"/>
                        </a:lnTo>
                        <a:lnTo>
                          <a:pt x="4112" y="14611"/>
                        </a:lnTo>
                        <a:lnTo>
                          <a:pt x="4127" y="14630"/>
                        </a:lnTo>
                        <a:lnTo>
                          <a:pt x="4141" y="14649"/>
                        </a:lnTo>
                        <a:lnTo>
                          <a:pt x="4154" y="14670"/>
                        </a:lnTo>
                        <a:lnTo>
                          <a:pt x="4166" y="14691"/>
                        </a:lnTo>
                        <a:lnTo>
                          <a:pt x="4177" y="14713"/>
                        </a:lnTo>
                        <a:lnTo>
                          <a:pt x="4188" y="14735"/>
                        </a:lnTo>
                        <a:lnTo>
                          <a:pt x="4196" y="14758"/>
                        </a:lnTo>
                        <a:lnTo>
                          <a:pt x="4204" y="14781"/>
                        </a:lnTo>
                        <a:lnTo>
                          <a:pt x="4212" y="14805"/>
                        </a:lnTo>
                        <a:lnTo>
                          <a:pt x="4217" y="14829"/>
                        </a:lnTo>
                        <a:lnTo>
                          <a:pt x="4221" y="14854"/>
                        </a:lnTo>
                        <a:lnTo>
                          <a:pt x="4224" y="14879"/>
                        </a:lnTo>
                        <a:lnTo>
                          <a:pt x="4226" y="14904"/>
                        </a:lnTo>
                        <a:lnTo>
                          <a:pt x="4227" y="14930"/>
                        </a:lnTo>
                        <a:lnTo>
                          <a:pt x="4226" y="14956"/>
                        </a:lnTo>
                        <a:lnTo>
                          <a:pt x="4224" y="14981"/>
                        </a:lnTo>
                        <a:lnTo>
                          <a:pt x="4221" y="15006"/>
                        </a:lnTo>
                        <a:lnTo>
                          <a:pt x="4217" y="15031"/>
                        </a:lnTo>
                        <a:lnTo>
                          <a:pt x="4212" y="15055"/>
                        </a:lnTo>
                        <a:lnTo>
                          <a:pt x="4204" y="15079"/>
                        </a:lnTo>
                        <a:lnTo>
                          <a:pt x="4196" y="15102"/>
                        </a:lnTo>
                        <a:lnTo>
                          <a:pt x="4188" y="15125"/>
                        </a:lnTo>
                        <a:lnTo>
                          <a:pt x="4177" y="15147"/>
                        </a:lnTo>
                        <a:lnTo>
                          <a:pt x="4166" y="15169"/>
                        </a:lnTo>
                        <a:lnTo>
                          <a:pt x="4154" y="15190"/>
                        </a:lnTo>
                        <a:lnTo>
                          <a:pt x="4141" y="15211"/>
                        </a:lnTo>
                        <a:lnTo>
                          <a:pt x="4127" y="15231"/>
                        </a:lnTo>
                        <a:lnTo>
                          <a:pt x="4112" y="15250"/>
                        </a:lnTo>
                        <a:lnTo>
                          <a:pt x="4096" y="15267"/>
                        </a:lnTo>
                        <a:lnTo>
                          <a:pt x="4080" y="15285"/>
                        </a:lnTo>
                        <a:lnTo>
                          <a:pt x="4062" y="15302"/>
                        </a:lnTo>
                        <a:lnTo>
                          <a:pt x="4043" y="15317"/>
                        </a:lnTo>
                        <a:lnTo>
                          <a:pt x="4025" y="15333"/>
                        </a:lnTo>
                        <a:lnTo>
                          <a:pt x="4005" y="15347"/>
                        </a:lnTo>
                        <a:lnTo>
                          <a:pt x="3985" y="15360"/>
                        </a:lnTo>
                        <a:lnTo>
                          <a:pt x="3964" y="15372"/>
                        </a:lnTo>
                        <a:lnTo>
                          <a:pt x="3942" y="15383"/>
                        </a:lnTo>
                        <a:lnTo>
                          <a:pt x="3919" y="15393"/>
                        </a:lnTo>
                        <a:lnTo>
                          <a:pt x="3897" y="15402"/>
                        </a:lnTo>
                        <a:lnTo>
                          <a:pt x="3873" y="15410"/>
                        </a:lnTo>
                        <a:lnTo>
                          <a:pt x="3849" y="15417"/>
                        </a:lnTo>
                        <a:lnTo>
                          <a:pt x="3825" y="15423"/>
                        </a:lnTo>
                        <a:lnTo>
                          <a:pt x="3801" y="15427"/>
                        </a:lnTo>
                        <a:lnTo>
                          <a:pt x="3776" y="15430"/>
                        </a:lnTo>
                        <a:lnTo>
                          <a:pt x="3750" y="15432"/>
                        </a:lnTo>
                        <a:lnTo>
                          <a:pt x="3725" y="15432"/>
                        </a:lnTo>
                        <a:lnTo>
                          <a:pt x="3699" y="15432"/>
                        </a:lnTo>
                        <a:lnTo>
                          <a:pt x="3673" y="15430"/>
                        </a:lnTo>
                        <a:lnTo>
                          <a:pt x="3648" y="15427"/>
                        </a:lnTo>
                        <a:lnTo>
                          <a:pt x="3624" y="15423"/>
                        </a:lnTo>
                        <a:lnTo>
                          <a:pt x="3599" y="15417"/>
                        </a:lnTo>
                        <a:lnTo>
                          <a:pt x="3576" y="15410"/>
                        </a:lnTo>
                        <a:lnTo>
                          <a:pt x="3552" y="15402"/>
                        </a:lnTo>
                        <a:lnTo>
                          <a:pt x="3529" y="15393"/>
                        </a:lnTo>
                        <a:lnTo>
                          <a:pt x="3507" y="15383"/>
                        </a:lnTo>
                        <a:lnTo>
                          <a:pt x="3485" y="15372"/>
                        </a:lnTo>
                        <a:lnTo>
                          <a:pt x="3464" y="15360"/>
                        </a:lnTo>
                        <a:lnTo>
                          <a:pt x="3444" y="15347"/>
                        </a:lnTo>
                        <a:lnTo>
                          <a:pt x="3424" y="15333"/>
                        </a:lnTo>
                        <a:lnTo>
                          <a:pt x="3406" y="15317"/>
                        </a:lnTo>
                        <a:lnTo>
                          <a:pt x="3387" y="15302"/>
                        </a:lnTo>
                        <a:lnTo>
                          <a:pt x="3369" y="15285"/>
                        </a:lnTo>
                        <a:lnTo>
                          <a:pt x="3352" y="15267"/>
                        </a:lnTo>
                        <a:lnTo>
                          <a:pt x="3337" y="15250"/>
                        </a:lnTo>
                        <a:lnTo>
                          <a:pt x="3322" y="15231"/>
                        </a:lnTo>
                        <a:lnTo>
                          <a:pt x="3308" y="15211"/>
                        </a:lnTo>
                        <a:lnTo>
                          <a:pt x="3295" y="15190"/>
                        </a:lnTo>
                        <a:lnTo>
                          <a:pt x="3282" y="15169"/>
                        </a:lnTo>
                        <a:lnTo>
                          <a:pt x="3272" y="15147"/>
                        </a:lnTo>
                        <a:lnTo>
                          <a:pt x="3261" y="15125"/>
                        </a:lnTo>
                        <a:lnTo>
                          <a:pt x="3252" y="15102"/>
                        </a:lnTo>
                        <a:lnTo>
                          <a:pt x="3245" y="15079"/>
                        </a:lnTo>
                        <a:lnTo>
                          <a:pt x="3237" y="15055"/>
                        </a:lnTo>
                        <a:lnTo>
                          <a:pt x="3232" y="15031"/>
                        </a:lnTo>
                        <a:lnTo>
                          <a:pt x="3228" y="15006"/>
                        </a:lnTo>
                        <a:lnTo>
                          <a:pt x="3225" y="14981"/>
                        </a:lnTo>
                        <a:lnTo>
                          <a:pt x="3223" y="14956"/>
                        </a:lnTo>
                        <a:lnTo>
                          <a:pt x="3222" y="14930"/>
                        </a:lnTo>
                        <a:lnTo>
                          <a:pt x="3223" y="14904"/>
                        </a:lnTo>
                        <a:lnTo>
                          <a:pt x="3225" y="14879"/>
                        </a:lnTo>
                        <a:lnTo>
                          <a:pt x="3228" y="14854"/>
                        </a:lnTo>
                        <a:lnTo>
                          <a:pt x="3232" y="14829"/>
                        </a:lnTo>
                        <a:lnTo>
                          <a:pt x="3237" y="14805"/>
                        </a:lnTo>
                        <a:lnTo>
                          <a:pt x="3245" y="14781"/>
                        </a:lnTo>
                        <a:lnTo>
                          <a:pt x="3252" y="14758"/>
                        </a:lnTo>
                        <a:lnTo>
                          <a:pt x="3261" y="14735"/>
                        </a:lnTo>
                        <a:lnTo>
                          <a:pt x="3272" y="14713"/>
                        </a:lnTo>
                        <a:lnTo>
                          <a:pt x="3282" y="14691"/>
                        </a:lnTo>
                        <a:lnTo>
                          <a:pt x="3295" y="14670"/>
                        </a:lnTo>
                        <a:lnTo>
                          <a:pt x="3308" y="14649"/>
                        </a:lnTo>
                        <a:lnTo>
                          <a:pt x="3322" y="14630"/>
                        </a:lnTo>
                        <a:lnTo>
                          <a:pt x="3337" y="14611"/>
                        </a:lnTo>
                        <a:lnTo>
                          <a:pt x="3352" y="14593"/>
                        </a:lnTo>
                        <a:lnTo>
                          <a:pt x="3369" y="14575"/>
                        </a:lnTo>
                        <a:lnTo>
                          <a:pt x="3387" y="14558"/>
                        </a:lnTo>
                        <a:lnTo>
                          <a:pt x="3406" y="14543"/>
                        </a:lnTo>
                        <a:lnTo>
                          <a:pt x="3424" y="14528"/>
                        </a:lnTo>
                        <a:lnTo>
                          <a:pt x="3444" y="14514"/>
                        </a:lnTo>
                        <a:lnTo>
                          <a:pt x="3464" y="14501"/>
                        </a:lnTo>
                        <a:lnTo>
                          <a:pt x="3485" y="14488"/>
                        </a:lnTo>
                        <a:lnTo>
                          <a:pt x="3507" y="14477"/>
                        </a:lnTo>
                        <a:lnTo>
                          <a:pt x="3529" y="14468"/>
                        </a:lnTo>
                        <a:lnTo>
                          <a:pt x="3552" y="14458"/>
                        </a:lnTo>
                        <a:lnTo>
                          <a:pt x="3576" y="14451"/>
                        </a:lnTo>
                        <a:lnTo>
                          <a:pt x="3599" y="14444"/>
                        </a:lnTo>
                        <a:lnTo>
                          <a:pt x="3624" y="14438"/>
                        </a:lnTo>
                        <a:lnTo>
                          <a:pt x="3648" y="14433"/>
                        </a:lnTo>
                        <a:lnTo>
                          <a:pt x="3673" y="14430"/>
                        </a:lnTo>
                        <a:lnTo>
                          <a:pt x="3699" y="14428"/>
                        </a:lnTo>
                        <a:lnTo>
                          <a:pt x="3725" y="14428"/>
                        </a:lnTo>
                        <a:close/>
                        <a:moveTo>
                          <a:pt x="1277" y="12777"/>
                        </a:moveTo>
                        <a:lnTo>
                          <a:pt x="6172" y="12777"/>
                        </a:lnTo>
                        <a:lnTo>
                          <a:pt x="6186" y="12777"/>
                        </a:lnTo>
                        <a:lnTo>
                          <a:pt x="6198" y="12779"/>
                        </a:lnTo>
                        <a:lnTo>
                          <a:pt x="6211" y="12782"/>
                        </a:lnTo>
                        <a:lnTo>
                          <a:pt x="6222" y="12787"/>
                        </a:lnTo>
                        <a:lnTo>
                          <a:pt x="6234" y="12793"/>
                        </a:lnTo>
                        <a:lnTo>
                          <a:pt x="6244" y="12799"/>
                        </a:lnTo>
                        <a:lnTo>
                          <a:pt x="6255" y="12806"/>
                        </a:lnTo>
                        <a:lnTo>
                          <a:pt x="6263" y="12815"/>
                        </a:lnTo>
                        <a:lnTo>
                          <a:pt x="6271" y="12824"/>
                        </a:lnTo>
                        <a:lnTo>
                          <a:pt x="6279" y="12834"/>
                        </a:lnTo>
                        <a:lnTo>
                          <a:pt x="6286" y="12845"/>
                        </a:lnTo>
                        <a:lnTo>
                          <a:pt x="6291" y="12856"/>
                        </a:lnTo>
                        <a:lnTo>
                          <a:pt x="6295" y="12868"/>
                        </a:lnTo>
                        <a:lnTo>
                          <a:pt x="6299" y="12881"/>
                        </a:lnTo>
                        <a:lnTo>
                          <a:pt x="6301" y="12893"/>
                        </a:lnTo>
                        <a:lnTo>
                          <a:pt x="6302" y="12906"/>
                        </a:lnTo>
                        <a:lnTo>
                          <a:pt x="6302" y="13021"/>
                        </a:lnTo>
                        <a:lnTo>
                          <a:pt x="6301" y="13034"/>
                        </a:lnTo>
                        <a:lnTo>
                          <a:pt x="6299" y="13047"/>
                        </a:lnTo>
                        <a:lnTo>
                          <a:pt x="6295" y="13059"/>
                        </a:lnTo>
                        <a:lnTo>
                          <a:pt x="6291" y="13071"/>
                        </a:lnTo>
                        <a:lnTo>
                          <a:pt x="6286" y="13082"/>
                        </a:lnTo>
                        <a:lnTo>
                          <a:pt x="6279" y="13093"/>
                        </a:lnTo>
                        <a:lnTo>
                          <a:pt x="6271" y="13103"/>
                        </a:lnTo>
                        <a:lnTo>
                          <a:pt x="6263" y="13112"/>
                        </a:lnTo>
                        <a:lnTo>
                          <a:pt x="6255" y="13121"/>
                        </a:lnTo>
                        <a:lnTo>
                          <a:pt x="6244" y="13128"/>
                        </a:lnTo>
                        <a:lnTo>
                          <a:pt x="6234" y="13134"/>
                        </a:lnTo>
                        <a:lnTo>
                          <a:pt x="6222" y="13140"/>
                        </a:lnTo>
                        <a:lnTo>
                          <a:pt x="6211" y="13145"/>
                        </a:lnTo>
                        <a:lnTo>
                          <a:pt x="6198" y="13148"/>
                        </a:lnTo>
                        <a:lnTo>
                          <a:pt x="6186" y="13149"/>
                        </a:lnTo>
                        <a:lnTo>
                          <a:pt x="6172" y="13150"/>
                        </a:lnTo>
                        <a:lnTo>
                          <a:pt x="1277" y="13150"/>
                        </a:lnTo>
                        <a:lnTo>
                          <a:pt x="1263" y="13149"/>
                        </a:lnTo>
                        <a:lnTo>
                          <a:pt x="1251" y="13148"/>
                        </a:lnTo>
                        <a:lnTo>
                          <a:pt x="1238" y="13145"/>
                        </a:lnTo>
                        <a:lnTo>
                          <a:pt x="1227" y="13140"/>
                        </a:lnTo>
                        <a:lnTo>
                          <a:pt x="1215" y="13134"/>
                        </a:lnTo>
                        <a:lnTo>
                          <a:pt x="1205" y="13128"/>
                        </a:lnTo>
                        <a:lnTo>
                          <a:pt x="1194" y="13121"/>
                        </a:lnTo>
                        <a:lnTo>
                          <a:pt x="1186" y="13112"/>
                        </a:lnTo>
                        <a:lnTo>
                          <a:pt x="1178" y="13103"/>
                        </a:lnTo>
                        <a:lnTo>
                          <a:pt x="1169" y="13093"/>
                        </a:lnTo>
                        <a:lnTo>
                          <a:pt x="1163" y="13082"/>
                        </a:lnTo>
                        <a:lnTo>
                          <a:pt x="1158" y="13071"/>
                        </a:lnTo>
                        <a:lnTo>
                          <a:pt x="1154" y="13059"/>
                        </a:lnTo>
                        <a:lnTo>
                          <a:pt x="1150" y="13047"/>
                        </a:lnTo>
                        <a:lnTo>
                          <a:pt x="1148" y="13034"/>
                        </a:lnTo>
                        <a:lnTo>
                          <a:pt x="1147" y="13021"/>
                        </a:lnTo>
                        <a:lnTo>
                          <a:pt x="1147" y="12906"/>
                        </a:lnTo>
                        <a:lnTo>
                          <a:pt x="1148" y="12893"/>
                        </a:lnTo>
                        <a:lnTo>
                          <a:pt x="1150" y="12881"/>
                        </a:lnTo>
                        <a:lnTo>
                          <a:pt x="1154" y="12868"/>
                        </a:lnTo>
                        <a:lnTo>
                          <a:pt x="1158" y="12856"/>
                        </a:lnTo>
                        <a:lnTo>
                          <a:pt x="1163" y="12845"/>
                        </a:lnTo>
                        <a:lnTo>
                          <a:pt x="1169" y="12834"/>
                        </a:lnTo>
                        <a:lnTo>
                          <a:pt x="1178" y="12824"/>
                        </a:lnTo>
                        <a:lnTo>
                          <a:pt x="1186" y="12815"/>
                        </a:lnTo>
                        <a:lnTo>
                          <a:pt x="1194" y="12806"/>
                        </a:lnTo>
                        <a:lnTo>
                          <a:pt x="1205" y="12799"/>
                        </a:lnTo>
                        <a:lnTo>
                          <a:pt x="1215" y="12793"/>
                        </a:lnTo>
                        <a:lnTo>
                          <a:pt x="1227" y="12787"/>
                        </a:lnTo>
                        <a:lnTo>
                          <a:pt x="1238" y="12782"/>
                        </a:lnTo>
                        <a:lnTo>
                          <a:pt x="1251" y="12779"/>
                        </a:lnTo>
                        <a:lnTo>
                          <a:pt x="1263" y="12777"/>
                        </a:lnTo>
                        <a:lnTo>
                          <a:pt x="1277" y="12777"/>
                        </a:lnTo>
                        <a:close/>
                        <a:moveTo>
                          <a:pt x="1277" y="12217"/>
                        </a:moveTo>
                        <a:lnTo>
                          <a:pt x="6172" y="12217"/>
                        </a:lnTo>
                        <a:lnTo>
                          <a:pt x="6186" y="12218"/>
                        </a:lnTo>
                        <a:lnTo>
                          <a:pt x="6198" y="12220"/>
                        </a:lnTo>
                        <a:lnTo>
                          <a:pt x="6211" y="12223"/>
                        </a:lnTo>
                        <a:lnTo>
                          <a:pt x="6222" y="12227"/>
                        </a:lnTo>
                        <a:lnTo>
                          <a:pt x="6234" y="12232"/>
                        </a:lnTo>
                        <a:lnTo>
                          <a:pt x="6244" y="12240"/>
                        </a:lnTo>
                        <a:lnTo>
                          <a:pt x="6255" y="12247"/>
                        </a:lnTo>
                        <a:lnTo>
                          <a:pt x="6263" y="12255"/>
                        </a:lnTo>
                        <a:lnTo>
                          <a:pt x="6271" y="12265"/>
                        </a:lnTo>
                        <a:lnTo>
                          <a:pt x="6279" y="12274"/>
                        </a:lnTo>
                        <a:lnTo>
                          <a:pt x="6286" y="12284"/>
                        </a:lnTo>
                        <a:lnTo>
                          <a:pt x="6291" y="12296"/>
                        </a:lnTo>
                        <a:lnTo>
                          <a:pt x="6295" y="12307"/>
                        </a:lnTo>
                        <a:lnTo>
                          <a:pt x="6299" y="12320"/>
                        </a:lnTo>
                        <a:lnTo>
                          <a:pt x="6301" y="12334"/>
                        </a:lnTo>
                        <a:lnTo>
                          <a:pt x="6302" y="12346"/>
                        </a:lnTo>
                        <a:lnTo>
                          <a:pt x="6302" y="12461"/>
                        </a:lnTo>
                        <a:lnTo>
                          <a:pt x="6301" y="12474"/>
                        </a:lnTo>
                        <a:lnTo>
                          <a:pt x="6299" y="12487"/>
                        </a:lnTo>
                        <a:lnTo>
                          <a:pt x="6295" y="12500"/>
                        </a:lnTo>
                        <a:lnTo>
                          <a:pt x="6291" y="12511"/>
                        </a:lnTo>
                        <a:lnTo>
                          <a:pt x="6286" y="12522"/>
                        </a:lnTo>
                        <a:lnTo>
                          <a:pt x="6279" y="12533"/>
                        </a:lnTo>
                        <a:lnTo>
                          <a:pt x="6271" y="12543"/>
                        </a:lnTo>
                        <a:lnTo>
                          <a:pt x="6263" y="12552"/>
                        </a:lnTo>
                        <a:lnTo>
                          <a:pt x="6255" y="12561"/>
                        </a:lnTo>
                        <a:lnTo>
                          <a:pt x="6244" y="12568"/>
                        </a:lnTo>
                        <a:lnTo>
                          <a:pt x="6234" y="12575"/>
                        </a:lnTo>
                        <a:lnTo>
                          <a:pt x="6222" y="12580"/>
                        </a:lnTo>
                        <a:lnTo>
                          <a:pt x="6211" y="12584"/>
                        </a:lnTo>
                        <a:lnTo>
                          <a:pt x="6198" y="12587"/>
                        </a:lnTo>
                        <a:lnTo>
                          <a:pt x="6186" y="12589"/>
                        </a:lnTo>
                        <a:lnTo>
                          <a:pt x="6172" y="12590"/>
                        </a:lnTo>
                        <a:lnTo>
                          <a:pt x="1277" y="12590"/>
                        </a:lnTo>
                        <a:lnTo>
                          <a:pt x="1263" y="12589"/>
                        </a:lnTo>
                        <a:lnTo>
                          <a:pt x="1251" y="12587"/>
                        </a:lnTo>
                        <a:lnTo>
                          <a:pt x="1238" y="12584"/>
                        </a:lnTo>
                        <a:lnTo>
                          <a:pt x="1227" y="12580"/>
                        </a:lnTo>
                        <a:lnTo>
                          <a:pt x="1215" y="12575"/>
                        </a:lnTo>
                        <a:lnTo>
                          <a:pt x="1205" y="12568"/>
                        </a:lnTo>
                        <a:lnTo>
                          <a:pt x="1194" y="12561"/>
                        </a:lnTo>
                        <a:lnTo>
                          <a:pt x="1186" y="12552"/>
                        </a:lnTo>
                        <a:lnTo>
                          <a:pt x="1178" y="12543"/>
                        </a:lnTo>
                        <a:lnTo>
                          <a:pt x="1169" y="12533"/>
                        </a:lnTo>
                        <a:lnTo>
                          <a:pt x="1163" y="12522"/>
                        </a:lnTo>
                        <a:lnTo>
                          <a:pt x="1158" y="12511"/>
                        </a:lnTo>
                        <a:lnTo>
                          <a:pt x="1154" y="12500"/>
                        </a:lnTo>
                        <a:lnTo>
                          <a:pt x="1150" y="12487"/>
                        </a:lnTo>
                        <a:lnTo>
                          <a:pt x="1148" y="12474"/>
                        </a:lnTo>
                        <a:lnTo>
                          <a:pt x="1147" y="12461"/>
                        </a:lnTo>
                        <a:lnTo>
                          <a:pt x="1147" y="12346"/>
                        </a:lnTo>
                        <a:lnTo>
                          <a:pt x="1148" y="12334"/>
                        </a:lnTo>
                        <a:lnTo>
                          <a:pt x="1150" y="12320"/>
                        </a:lnTo>
                        <a:lnTo>
                          <a:pt x="1154" y="12307"/>
                        </a:lnTo>
                        <a:lnTo>
                          <a:pt x="1158" y="12296"/>
                        </a:lnTo>
                        <a:lnTo>
                          <a:pt x="1163" y="12284"/>
                        </a:lnTo>
                        <a:lnTo>
                          <a:pt x="1169" y="12274"/>
                        </a:lnTo>
                        <a:lnTo>
                          <a:pt x="1178" y="12265"/>
                        </a:lnTo>
                        <a:lnTo>
                          <a:pt x="1186" y="12255"/>
                        </a:lnTo>
                        <a:lnTo>
                          <a:pt x="1194" y="12247"/>
                        </a:lnTo>
                        <a:lnTo>
                          <a:pt x="1205" y="12240"/>
                        </a:lnTo>
                        <a:lnTo>
                          <a:pt x="1215" y="12232"/>
                        </a:lnTo>
                        <a:lnTo>
                          <a:pt x="1227" y="12227"/>
                        </a:lnTo>
                        <a:lnTo>
                          <a:pt x="1238" y="12223"/>
                        </a:lnTo>
                        <a:lnTo>
                          <a:pt x="1251" y="12220"/>
                        </a:lnTo>
                        <a:lnTo>
                          <a:pt x="1263" y="12218"/>
                        </a:lnTo>
                        <a:lnTo>
                          <a:pt x="1277" y="12217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pPr defTabSz="914400">
                      <a:defRPr/>
                    </a:pPr>
                    <a:endParaRPr lang="zh-CN" altLang="zh-CN" sz="1000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0" name="矩形 39">
                    <a:extLst>
                      <a:ext uri="{FF2B5EF4-FFF2-40B4-BE49-F238E27FC236}">
                        <a16:creationId xmlns:a16="http://schemas.microsoft.com/office/drawing/2014/main" id="{0A7482F8-F224-4F9D-A68C-828FB7C5C9C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220107" y="4976584"/>
                    <a:ext cx="162056" cy="3134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16" tIns="45708" rIns="91416" bIns="45708" numCol="1" rtlCol="0" anchor="t" anchorCtr="0" compatLnSpc="1"/>
                  <a:lstStyle/>
                  <a:p>
                    <a:pPr defTabSz="914400">
                      <a:buClr>
                        <a:srgbClr val="CC9900"/>
                      </a:buClr>
                      <a:buFont typeface="Wingdings" panose="05000000000000000000" pitchFamily="2" charset="2"/>
                      <a:buChar char="n"/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</p:grpSp>
            <p:grpSp>
              <p:nvGrpSpPr>
                <p:cNvPr id="36" name="组合 35">
                  <a:extLst>
                    <a:ext uri="{FF2B5EF4-FFF2-40B4-BE49-F238E27FC236}">
                      <a16:creationId xmlns:a16="http://schemas.microsoft.com/office/drawing/2014/main" id="{F62FF6E2-5EC7-4FD1-8CE7-2FF3B430F137}"/>
                    </a:ext>
                  </a:extLst>
                </p:cNvPr>
                <p:cNvGrpSpPr/>
                <p:nvPr/>
              </p:nvGrpSpPr>
              <p:grpSpPr>
                <a:xfrm>
                  <a:off x="1168916" y="5500833"/>
                  <a:ext cx="347882" cy="360365"/>
                  <a:chOff x="4457165" y="4967986"/>
                  <a:chExt cx="172875" cy="313414"/>
                </a:xfrm>
              </p:grpSpPr>
              <p:sp>
                <p:nvSpPr>
                  <p:cNvPr id="37" name="矩形 36">
                    <a:extLst>
                      <a:ext uri="{FF2B5EF4-FFF2-40B4-BE49-F238E27FC236}">
                        <a16:creationId xmlns:a16="http://schemas.microsoft.com/office/drawing/2014/main" id="{FAEAFEEF-F2FF-4226-AEC2-3D6139855F0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467984" y="4967986"/>
                    <a:ext cx="162056" cy="3134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16" tIns="45708" rIns="91416" bIns="45708" numCol="1" rtlCol="0" anchor="t" anchorCtr="0" compatLnSpc="1"/>
                  <a:lstStyle/>
                  <a:p>
                    <a:pPr defTabSz="914400">
                      <a:buClr>
                        <a:srgbClr val="CC9900"/>
                      </a:buClr>
                      <a:buFont typeface="Wingdings" panose="05000000000000000000" pitchFamily="2" charset="2"/>
                      <a:buChar char="n"/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38" name="Freeform 151">
                    <a:extLst>
                      <a:ext uri="{FF2B5EF4-FFF2-40B4-BE49-F238E27FC236}">
                        <a16:creationId xmlns:a16="http://schemas.microsoft.com/office/drawing/2014/main" id="{13A5F403-9A05-4D56-A03C-C79BFEA7BD21}"/>
                      </a:ext>
                    </a:extLst>
                  </p:cNvPr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4457165" y="4967986"/>
                    <a:ext cx="147149" cy="294967"/>
                  </a:xfrm>
                  <a:custGeom>
                    <a:avLst/>
                    <a:gdLst>
                      <a:gd name="T0" fmla="*/ 7285 w 7449"/>
                      <a:gd name="T1" fmla="*/ 81 h 16705"/>
                      <a:gd name="T2" fmla="*/ 7441 w 7449"/>
                      <a:gd name="T3" fmla="*/ 325 h 16705"/>
                      <a:gd name="T4" fmla="*/ 7400 w 7449"/>
                      <a:gd name="T5" fmla="*/ 16492 h 16705"/>
                      <a:gd name="T6" fmla="*/ 7183 w 7449"/>
                      <a:gd name="T7" fmla="*/ 16680 h 16705"/>
                      <a:gd name="T8" fmla="*/ 266 w 7449"/>
                      <a:gd name="T9" fmla="*/ 16680 h 16705"/>
                      <a:gd name="T10" fmla="*/ 49 w 7449"/>
                      <a:gd name="T11" fmla="*/ 16492 h 16705"/>
                      <a:gd name="T12" fmla="*/ 8 w 7449"/>
                      <a:gd name="T13" fmla="*/ 325 h 16705"/>
                      <a:gd name="T14" fmla="*/ 163 w 7449"/>
                      <a:gd name="T15" fmla="*/ 81 h 16705"/>
                      <a:gd name="T16" fmla="*/ 5939 w 7449"/>
                      <a:gd name="T17" fmla="*/ 1613 h 16705"/>
                      <a:gd name="T18" fmla="*/ 6201 w 7449"/>
                      <a:gd name="T19" fmla="*/ 1711 h 16705"/>
                      <a:gd name="T20" fmla="*/ 6328 w 7449"/>
                      <a:gd name="T21" fmla="*/ 1952 h 16705"/>
                      <a:gd name="T22" fmla="*/ 6263 w 7449"/>
                      <a:gd name="T23" fmla="*/ 3222 h 16705"/>
                      <a:gd name="T24" fmla="*/ 6036 w 7449"/>
                      <a:gd name="T25" fmla="*/ 3376 h 16705"/>
                      <a:gd name="T26" fmla="*/ 1341 w 7449"/>
                      <a:gd name="T27" fmla="*/ 3351 h 16705"/>
                      <a:gd name="T28" fmla="*/ 1150 w 7449"/>
                      <a:gd name="T29" fmla="*/ 3157 h 16705"/>
                      <a:gd name="T30" fmla="*/ 1137 w 7449"/>
                      <a:gd name="T31" fmla="*/ 1878 h 16705"/>
                      <a:gd name="T32" fmla="*/ 1307 w 7449"/>
                      <a:gd name="T33" fmla="*/ 1667 h 16705"/>
                      <a:gd name="T34" fmla="*/ 5979 w 7449"/>
                      <a:gd name="T35" fmla="*/ 3879 h 16705"/>
                      <a:gd name="T36" fmla="*/ 6228 w 7449"/>
                      <a:gd name="T37" fmla="*/ 4001 h 16705"/>
                      <a:gd name="T38" fmla="*/ 6330 w 7449"/>
                      <a:gd name="T39" fmla="*/ 4255 h 16705"/>
                      <a:gd name="T40" fmla="*/ 6240 w 7449"/>
                      <a:gd name="T41" fmla="*/ 5515 h 16705"/>
                      <a:gd name="T42" fmla="*/ 5999 w 7449"/>
                      <a:gd name="T43" fmla="*/ 5647 h 16705"/>
                      <a:gd name="T44" fmla="*/ 1307 w 7449"/>
                      <a:gd name="T45" fmla="*/ 5597 h 16705"/>
                      <a:gd name="T46" fmla="*/ 1137 w 7449"/>
                      <a:gd name="T47" fmla="*/ 5386 h 16705"/>
                      <a:gd name="T48" fmla="*/ 1150 w 7449"/>
                      <a:gd name="T49" fmla="*/ 4107 h 16705"/>
                      <a:gd name="T50" fmla="*/ 1341 w 7449"/>
                      <a:gd name="T51" fmla="*/ 3914 h 16705"/>
                      <a:gd name="T52" fmla="*/ 6018 w 7449"/>
                      <a:gd name="T53" fmla="*/ 6147 h 16705"/>
                      <a:gd name="T54" fmla="*/ 6252 w 7449"/>
                      <a:gd name="T55" fmla="*/ 6293 h 16705"/>
                      <a:gd name="T56" fmla="*/ 6329 w 7449"/>
                      <a:gd name="T57" fmla="*/ 7557 h 16705"/>
                      <a:gd name="T58" fmla="*/ 6215 w 7449"/>
                      <a:gd name="T59" fmla="*/ 7804 h 16705"/>
                      <a:gd name="T60" fmla="*/ 5959 w 7449"/>
                      <a:gd name="T61" fmla="*/ 7915 h 16705"/>
                      <a:gd name="T62" fmla="*/ 1277 w 7449"/>
                      <a:gd name="T63" fmla="*/ 7841 h 16705"/>
                      <a:gd name="T64" fmla="*/ 1128 w 7449"/>
                      <a:gd name="T65" fmla="*/ 7614 h 16705"/>
                      <a:gd name="T66" fmla="*/ 1166 w 7449"/>
                      <a:gd name="T67" fmla="*/ 6339 h 16705"/>
                      <a:gd name="T68" fmla="*/ 1376 w 7449"/>
                      <a:gd name="T69" fmla="*/ 6163 h 16705"/>
                      <a:gd name="T70" fmla="*/ 6055 w 7449"/>
                      <a:gd name="T71" fmla="*/ 8420 h 16705"/>
                      <a:gd name="T72" fmla="*/ 6272 w 7449"/>
                      <a:gd name="T73" fmla="*/ 8586 h 16705"/>
                      <a:gd name="T74" fmla="*/ 6325 w 7449"/>
                      <a:gd name="T75" fmla="*/ 9859 h 16705"/>
                      <a:gd name="T76" fmla="*/ 6187 w 7449"/>
                      <a:gd name="T77" fmla="*/ 10093 h 16705"/>
                      <a:gd name="T78" fmla="*/ 1510 w 7449"/>
                      <a:gd name="T79" fmla="*/ 10180 h 16705"/>
                      <a:gd name="T80" fmla="*/ 1248 w 7449"/>
                      <a:gd name="T81" fmla="*/ 10081 h 16705"/>
                      <a:gd name="T82" fmla="*/ 1121 w 7449"/>
                      <a:gd name="T83" fmla="*/ 9840 h 16705"/>
                      <a:gd name="T84" fmla="*/ 1186 w 7449"/>
                      <a:gd name="T85" fmla="*/ 8571 h 16705"/>
                      <a:gd name="T86" fmla="*/ 1413 w 7449"/>
                      <a:gd name="T87" fmla="*/ 8415 h 16705"/>
                      <a:gd name="T88" fmla="*/ 3942 w 7449"/>
                      <a:gd name="T89" fmla="*/ 14477 h 16705"/>
                      <a:gd name="T90" fmla="*/ 4188 w 7449"/>
                      <a:gd name="T91" fmla="*/ 14735 h 16705"/>
                      <a:gd name="T92" fmla="*/ 4196 w 7449"/>
                      <a:gd name="T93" fmla="*/ 15102 h 16705"/>
                      <a:gd name="T94" fmla="*/ 3964 w 7449"/>
                      <a:gd name="T95" fmla="*/ 15372 h 16705"/>
                      <a:gd name="T96" fmla="*/ 3599 w 7449"/>
                      <a:gd name="T97" fmla="*/ 15417 h 16705"/>
                      <a:gd name="T98" fmla="*/ 3308 w 7449"/>
                      <a:gd name="T99" fmla="*/ 15211 h 16705"/>
                      <a:gd name="T100" fmla="*/ 3228 w 7449"/>
                      <a:gd name="T101" fmla="*/ 14854 h 16705"/>
                      <a:gd name="T102" fmla="*/ 3406 w 7449"/>
                      <a:gd name="T103" fmla="*/ 14543 h 16705"/>
                      <a:gd name="T104" fmla="*/ 1277 w 7449"/>
                      <a:gd name="T105" fmla="*/ 12777 h 16705"/>
                      <a:gd name="T106" fmla="*/ 6299 w 7449"/>
                      <a:gd name="T107" fmla="*/ 12881 h 16705"/>
                      <a:gd name="T108" fmla="*/ 6222 w 7449"/>
                      <a:gd name="T109" fmla="*/ 13140 h 16705"/>
                      <a:gd name="T110" fmla="*/ 1169 w 7449"/>
                      <a:gd name="T111" fmla="*/ 13093 h 16705"/>
                      <a:gd name="T112" fmla="*/ 1186 w 7449"/>
                      <a:gd name="T113" fmla="*/ 12815 h 16705"/>
                      <a:gd name="T114" fmla="*/ 6234 w 7449"/>
                      <a:gd name="T115" fmla="*/ 12232 h 16705"/>
                      <a:gd name="T116" fmla="*/ 6295 w 7449"/>
                      <a:gd name="T117" fmla="*/ 12500 h 16705"/>
                      <a:gd name="T118" fmla="*/ 1263 w 7449"/>
                      <a:gd name="T119" fmla="*/ 12589 h 16705"/>
                      <a:gd name="T120" fmla="*/ 1147 w 7449"/>
                      <a:gd name="T121" fmla="*/ 12461 h 16705"/>
                      <a:gd name="T122" fmla="*/ 1251 w 7449"/>
                      <a:gd name="T123" fmla="*/ 12220 h 16705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7449"/>
                      <a:gd name="T187" fmla="*/ 0 h 16705"/>
                      <a:gd name="T188" fmla="*/ 7449 w 7449"/>
                      <a:gd name="T189" fmla="*/ 16705 h 16705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7449" h="16705">
                        <a:moveTo>
                          <a:pt x="406" y="0"/>
                        </a:moveTo>
                        <a:lnTo>
                          <a:pt x="7043" y="0"/>
                        </a:lnTo>
                        <a:lnTo>
                          <a:pt x="7064" y="1"/>
                        </a:lnTo>
                        <a:lnTo>
                          <a:pt x="7085" y="2"/>
                        </a:lnTo>
                        <a:lnTo>
                          <a:pt x="7104" y="5"/>
                        </a:lnTo>
                        <a:lnTo>
                          <a:pt x="7124" y="8"/>
                        </a:lnTo>
                        <a:lnTo>
                          <a:pt x="7144" y="13"/>
                        </a:lnTo>
                        <a:lnTo>
                          <a:pt x="7164" y="19"/>
                        </a:lnTo>
                        <a:lnTo>
                          <a:pt x="7183" y="25"/>
                        </a:lnTo>
                        <a:lnTo>
                          <a:pt x="7201" y="32"/>
                        </a:lnTo>
                        <a:lnTo>
                          <a:pt x="7218" y="41"/>
                        </a:lnTo>
                        <a:lnTo>
                          <a:pt x="7236" y="49"/>
                        </a:lnTo>
                        <a:lnTo>
                          <a:pt x="7253" y="60"/>
                        </a:lnTo>
                        <a:lnTo>
                          <a:pt x="7269" y="70"/>
                        </a:lnTo>
                        <a:lnTo>
                          <a:pt x="7285" y="81"/>
                        </a:lnTo>
                        <a:lnTo>
                          <a:pt x="7301" y="93"/>
                        </a:lnTo>
                        <a:lnTo>
                          <a:pt x="7315" y="105"/>
                        </a:lnTo>
                        <a:lnTo>
                          <a:pt x="7330" y="119"/>
                        </a:lnTo>
                        <a:lnTo>
                          <a:pt x="7344" y="134"/>
                        </a:lnTo>
                        <a:lnTo>
                          <a:pt x="7356" y="148"/>
                        </a:lnTo>
                        <a:lnTo>
                          <a:pt x="7368" y="164"/>
                        </a:lnTo>
                        <a:lnTo>
                          <a:pt x="7379" y="180"/>
                        </a:lnTo>
                        <a:lnTo>
                          <a:pt x="7389" y="196"/>
                        </a:lnTo>
                        <a:lnTo>
                          <a:pt x="7400" y="213"/>
                        </a:lnTo>
                        <a:lnTo>
                          <a:pt x="7408" y="231"/>
                        </a:lnTo>
                        <a:lnTo>
                          <a:pt x="7417" y="248"/>
                        </a:lnTo>
                        <a:lnTo>
                          <a:pt x="7424" y="266"/>
                        </a:lnTo>
                        <a:lnTo>
                          <a:pt x="7430" y="285"/>
                        </a:lnTo>
                        <a:lnTo>
                          <a:pt x="7436" y="305"/>
                        </a:lnTo>
                        <a:lnTo>
                          <a:pt x="7441" y="325"/>
                        </a:lnTo>
                        <a:lnTo>
                          <a:pt x="7444" y="345"/>
                        </a:lnTo>
                        <a:lnTo>
                          <a:pt x="7447" y="364"/>
                        </a:lnTo>
                        <a:lnTo>
                          <a:pt x="7448" y="385"/>
                        </a:lnTo>
                        <a:lnTo>
                          <a:pt x="7449" y="406"/>
                        </a:lnTo>
                        <a:lnTo>
                          <a:pt x="7449" y="16299"/>
                        </a:lnTo>
                        <a:lnTo>
                          <a:pt x="7448" y="16320"/>
                        </a:lnTo>
                        <a:lnTo>
                          <a:pt x="7447" y="16341"/>
                        </a:lnTo>
                        <a:lnTo>
                          <a:pt x="7444" y="16362"/>
                        </a:lnTo>
                        <a:lnTo>
                          <a:pt x="7441" y="16381"/>
                        </a:lnTo>
                        <a:lnTo>
                          <a:pt x="7436" y="16400"/>
                        </a:lnTo>
                        <a:lnTo>
                          <a:pt x="7430" y="16420"/>
                        </a:lnTo>
                        <a:lnTo>
                          <a:pt x="7424" y="16439"/>
                        </a:lnTo>
                        <a:lnTo>
                          <a:pt x="7417" y="16457"/>
                        </a:lnTo>
                        <a:lnTo>
                          <a:pt x="7408" y="16475"/>
                        </a:lnTo>
                        <a:lnTo>
                          <a:pt x="7400" y="16492"/>
                        </a:lnTo>
                        <a:lnTo>
                          <a:pt x="7389" y="16510"/>
                        </a:lnTo>
                        <a:lnTo>
                          <a:pt x="7379" y="16525"/>
                        </a:lnTo>
                        <a:lnTo>
                          <a:pt x="7368" y="16542"/>
                        </a:lnTo>
                        <a:lnTo>
                          <a:pt x="7356" y="16557"/>
                        </a:lnTo>
                        <a:lnTo>
                          <a:pt x="7344" y="16571"/>
                        </a:lnTo>
                        <a:lnTo>
                          <a:pt x="7330" y="16586"/>
                        </a:lnTo>
                        <a:lnTo>
                          <a:pt x="7315" y="16600"/>
                        </a:lnTo>
                        <a:lnTo>
                          <a:pt x="7301" y="16612"/>
                        </a:lnTo>
                        <a:lnTo>
                          <a:pt x="7285" y="16625"/>
                        </a:lnTo>
                        <a:lnTo>
                          <a:pt x="7269" y="16635"/>
                        </a:lnTo>
                        <a:lnTo>
                          <a:pt x="7253" y="16647"/>
                        </a:lnTo>
                        <a:lnTo>
                          <a:pt x="7236" y="16656"/>
                        </a:lnTo>
                        <a:lnTo>
                          <a:pt x="7218" y="16665"/>
                        </a:lnTo>
                        <a:lnTo>
                          <a:pt x="7201" y="16673"/>
                        </a:lnTo>
                        <a:lnTo>
                          <a:pt x="7183" y="16680"/>
                        </a:lnTo>
                        <a:lnTo>
                          <a:pt x="7164" y="16686"/>
                        </a:lnTo>
                        <a:lnTo>
                          <a:pt x="7144" y="16692"/>
                        </a:lnTo>
                        <a:lnTo>
                          <a:pt x="7124" y="16697"/>
                        </a:lnTo>
                        <a:lnTo>
                          <a:pt x="7104" y="16701"/>
                        </a:lnTo>
                        <a:lnTo>
                          <a:pt x="7085" y="16703"/>
                        </a:lnTo>
                        <a:lnTo>
                          <a:pt x="7064" y="16705"/>
                        </a:lnTo>
                        <a:lnTo>
                          <a:pt x="7043" y="16705"/>
                        </a:lnTo>
                        <a:lnTo>
                          <a:pt x="406" y="16705"/>
                        </a:lnTo>
                        <a:lnTo>
                          <a:pt x="385" y="16705"/>
                        </a:lnTo>
                        <a:lnTo>
                          <a:pt x="364" y="16703"/>
                        </a:lnTo>
                        <a:lnTo>
                          <a:pt x="345" y="16701"/>
                        </a:lnTo>
                        <a:lnTo>
                          <a:pt x="324" y="16697"/>
                        </a:lnTo>
                        <a:lnTo>
                          <a:pt x="305" y="16692"/>
                        </a:lnTo>
                        <a:lnTo>
                          <a:pt x="285" y="16686"/>
                        </a:lnTo>
                        <a:lnTo>
                          <a:pt x="266" y="16680"/>
                        </a:lnTo>
                        <a:lnTo>
                          <a:pt x="248" y="16673"/>
                        </a:lnTo>
                        <a:lnTo>
                          <a:pt x="230" y="16665"/>
                        </a:lnTo>
                        <a:lnTo>
                          <a:pt x="213" y="16656"/>
                        </a:lnTo>
                        <a:lnTo>
                          <a:pt x="195" y="16647"/>
                        </a:lnTo>
                        <a:lnTo>
                          <a:pt x="180" y="16635"/>
                        </a:lnTo>
                        <a:lnTo>
                          <a:pt x="163" y="16625"/>
                        </a:lnTo>
                        <a:lnTo>
                          <a:pt x="148" y="16612"/>
                        </a:lnTo>
                        <a:lnTo>
                          <a:pt x="134" y="16600"/>
                        </a:lnTo>
                        <a:lnTo>
                          <a:pt x="119" y="16586"/>
                        </a:lnTo>
                        <a:lnTo>
                          <a:pt x="105" y="16571"/>
                        </a:lnTo>
                        <a:lnTo>
                          <a:pt x="93" y="16557"/>
                        </a:lnTo>
                        <a:lnTo>
                          <a:pt x="80" y="16542"/>
                        </a:lnTo>
                        <a:lnTo>
                          <a:pt x="70" y="16525"/>
                        </a:lnTo>
                        <a:lnTo>
                          <a:pt x="58" y="16510"/>
                        </a:lnTo>
                        <a:lnTo>
                          <a:pt x="49" y="16492"/>
                        </a:lnTo>
                        <a:lnTo>
                          <a:pt x="40" y="16475"/>
                        </a:lnTo>
                        <a:lnTo>
                          <a:pt x="32" y="16457"/>
                        </a:lnTo>
                        <a:lnTo>
                          <a:pt x="25" y="16439"/>
                        </a:lnTo>
                        <a:lnTo>
                          <a:pt x="19" y="16420"/>
                        </a:lnTo>
                        <a:lnTo>
                          <a:pt x="13" y="16400"/>
                        </a:lnTo>
                        <a:lnTo>
                          <a:pt x="8" y="16381"/>
                        </a:lnTo>
                        <a:lnTo>
                          <a:pt x="4" y="16362"/>
                        </a:lnTo>
                        <a:lnTo>
                          <a:pt x="2" y="16341"/>
                        </a:lnTo>
                        <a:lnTo>
                          <a:pt x="0" y="16320"/>
                        </a:lnTo>
                        <a:lnTo>
                          <a:pt x="0" y="16299"/>
                        </a:lnTo>
                        <a:lnTo>
                          <a:pt x="0" y="406"/>
                        </a:lnTo>
                        <a:lnTo>
                          <a:pt x="0" y="385"/>
                        </a:lnTo>
                        <a:lnTo>
                          <a:pt x="2" y="364"/>
                        </a:lnTo>
                        <a:lnTo>
                          <a:pt x="4" y="345"/>
                        </a:lnTo>
                        <a:lnTo>
                          <a:pt x="8" y="325"/>
                        </a:lnTo>
                        <a:lnTo>
                          <a:pt x="13" y="305"/>
                        </a:lnTo>
                        <a:lnTo>
                          <a:pt x="19" y="285"/>
                        </a:lnTo>
                        <a:lnTo>
                          <a:pt x="25" y="266"/>
                        </a:lnTo>
                        <a:lnTo>
                          <a:pt x="32" y="248"/>
                        </a:lnTo>
                        <a:lnTo>
                          <a:pt x="40" y="231"/>
                        </a:lnTo>
                        <a:lnTo>
                          <a:pt x="49" y="213"/>
                        </a:lnTo>
                        <a:lnTo>
                          <a:pt x="58" y="196"/>
                        </a:lnTo>
                        <a:lnTo>
                          <a:pt x="70" y="180"/>
                        </a:lnTo>
                        <a:lnTo>
                          <a:pt x="80" y="164"/>
                        </a:lnTo>
                        <a:lnTo>
                          <a:pt x="93" y="148"/>
                        </a:lnTo>
                        <a:lnTo>
                          <a:pt x="105" y="134"/>
                        </a:lnTo>
                        <a:lnTo>
                          <a:pt x="119" y="119"/>
                        </a:lnTo>
                        <a:lnTo>
                          <a:pt x="134" y="105"/>
                        </a:lnTo>
                        <a:lnTo>
                          <a:pt x="148" y="93"/>
                        </a:lnTo>
                        <a:lnTo>
                          <a:pt x="163" y="81"/>
                        </a:lnTo>
                        <a:lnTo>
                          <a:pt x="180" y="70"/>
                        </a:lnTo>
                        <a:lnTo>
                          <a:pt x="195" y="60"/>
                        </a:lnTo>
                        <a:lnTo>
                          <a:pt x="213" y="49"/>
                        </a:lnTo>
                        <a:lnTo>
                          <a:pt x="230" y="41"/>
                        </a:lnTo>
                        <a:lnTo>
                          <a:pt x="248" y="32"/>
                        </a:lnTo>
                        <a:lnTo>
                          <a:pt x="266" y="25"/>
                        </a:lnTo>
                        <a:lnTo>
                          <a:pt x="285" y="19"/>
                        </a:lnTo>
                        <a:lnTo>
                          <a:pt x="305" y="13"/>
                        </a:lnTo>
                        <a:lnTo>
                          <a:pt x="324" y="8"/>
                        </a:lnTo>
                        <a:lnTo>
                          <a:pt x="345" y="5"/>
                        </a:lnTo>
                        <a:lnTo>
                          <a:pt x="364" y="2"/>
                        </a:lnTo>
                        <a:lnTo>
                          <a:pt x="385" y="1"/>
                        </a:lnTo>
                        <a:lnTo>
                          <a:pt x="406" y="0"/>
                        </a:lnTo>
                        <a:close/>
                        <a:moveTo>
                          <a:pt x="1510" y="1613"/>
                        </a:moveTo>
                        <a:lnTo>
                          <a:pt x="5939" y="1613"/>
                        </a:lnTo>
                        <a:lnTo>
                          <a:pt x="5959" y="1613"/>
                        </a:lnTo>
                        <a:lnTo>
                          <a:pt x="5979" y="1615"/>
                        </a:lnTo>
                        <a:lnTo>
                          <a:pt x="5999" y="1617"/>
                        </a:lnTo>
                        <a:lnTo>
                          <a:pt x="6018" y="1620"/>
                        </a:lnTo>
                        <a:lnTo>
                          <a:pt x="6036" y="1625"/>
                        </a:lnTo>
                        <a:lnTo>
                          <a:pt x="6055" y="1630"/>
                        </a:lnTo>
                        <a:lnTo>
                          <a:pt x="6073" y="1636"/>
                        </a:lnTo>
                        <a:lnTo>
                          <a:pt x="6091" y="1642"/>
                        </a:lnTo>
                        <a:lnTo>
                          <a:pt x="6108" y="1650"/>
                        </a:lnTo>
                        <a:lnTo>
                          <a:pt x="6125" y="1658"/>
                        </a:lnTo>
                        <a:lnTo>
                          <a:pt x="6141" y="1667"/>
                        </a:lnTo>
                        <a:lnTo>
                          <a:pt x="6158" y="1678"/>
                        </a:lnTo>
                        <a:lnTo>
                          <a:pt x="6172" y="1688"/>
                        </a:lnTo>
                        <a:lnTo>
                          <a:pt x="6187" y="1700"/>
                        </a:lnTo>
                        <a:lnTo>
                          <a:pt x="6201" y="1711"/>
                        </a:lnTo>
                        <a:lnTo>
                          <a:pt x="6215" y="1724"/>
                        </a:lnTo>
                        <a:lnTo>
                          <a:pt x="6228" y="1737"/>
                        </a:lnTo>
                        <a:lnTo>
                          <a:pt x="6240" y="1751"/>
                        </a:lnTo>
                        <a:lnTo>
                          <a:pt x="6252" y="1764"/>
                        </a:lnTo>
                        <a:lnTo>
                          <a:pt x="6263" y="1780"/>
                        </a:lnTo>
                        <a:lnTo>
                          <a:pt x="6272" y="1795"/>
                        </a:lnTo>
                        <a:lnTo>
                          <a:pt x="6282" y="1810"/>
                        </a:lnTo>
                        <a:lnTo>
                          <a:pt x="6291" y="1827"/>
                        </a:lnTo>
                        <a:lnTo>
                          <a:pt x="6299" y="1844"/>
                        </a:lnTo>
                        <a:lnTo>
                          <a:pt x="6306" y="1861"/>
                        </a:lnTo>
                        <a:lnTo>
                          <a:pt x="6312" y="1878"/>
                        </a:lnTo>
                        <a:lnTo>
                          <a:pt x="6317" y="1896"/>
                        </a:lnTo>
                        <a:lnTo>
                          <a:pt x="6321" y="1915"/>
                        </a:lnTo>
                        <a:lnTo>
                          <a:pt x="6325" y="1934"/>
                        </a:lnTo>
                        <a:lnTo>
                          <a:pt x="6328" y="1952"/>
                        </a:lnTo>
                        <a:lnTo>
                          <a:pt x="6329" y="1971"/>
                        </a:lnTo>
                        <a:lnTo>
                          <a:pt x="6330" y="1990"/>
                        </a:lnTo>
                        <a:lnTo>
                          <a:pt x="6330" y="3011"/>
                        </a:lnTo>
                        <a:lnTo>
                          <a:pt x="6329" y="3030"/>
                        </a:lnTo>
                        <a:lnTo>
                          <a:pt x="6328" y="3049"/>
                        </a:lnTo>
                        <a:lnTo>
                          <a:pt x="6325" y="3068"/>
                        </a:lnTo>
                        <a:lnTo>
                          <a:pt x="6321" y="3086"/>
                        </a:lnTo>
                        <a:lnTo>
                          <a:pt x="6317" y="3105"/>
                        </a:lnTo>
                        <a:lnTo>
                          <a:pt x="6312" y="3123"/>
                        </a:lnTo>
                        <a:lnTo>
                          <a:pt x="6306" y="3141"/>
                        </a:lnTo>
                        <a:lnTo>
                          <a:pt x="6299" y="3157"/>
                        </a:lnTo>
                        <a:lnTo>
                          <a:pt x="6291" y="3174"/>
                        </a:lnTo>
                        <a:lnTo>
                          <a:pt x="6282" y="3191"/>
                        </a:lnTo>
                        <a:lnTo>
                          <a:pt x="6272" y="3206"/>
                        </a:lnTo>
                        <a:lnTo>
                          <a:pt x="6263" y="3222"/>
                        </a:lnTo>
                        <a:lnTo>
                          <a:pt x="6252" y="3237"/>
                        </a:lnTo>
                        <a:lnTo>
                          <a:pt x="6240" y="3250"/>
                        </a:lnTo>
                        <a:lnTo>
                          <a:pt x="6228" y="3265"/>
                        </a:lnTo>
                        <a:lnTo>
                          <a:pt x="6215" y="3277"/>
                        </a:lnTo>
                        <a:lnTo>
                          <a:pt x="6201" y="3290"/>
                        </a:lnTo>
                        <a:lnTo>
                          <a:pt x="6187" y="3302"/>
                        </a:lnTo>
                        <a:lnTo>
                          <a:pt x="6172" y="3313"/>
                        </a:lnTo>
                        <a:lnTo>
                          <a:pt x="6158" y="3323"/>
                        </a:lnTo>
                        <a:lnTo>
                          <a:pt x="6141" y="3334"/>
                        </a:lnTo>
                        <a:lnTo>
                          <a:pt x="6125" y="3343"/>
                        </a:lnTo>
                        <a:lnTo>
                          <a:pt x="6108" y="3351"/>
                        </a:lnTo>
                        <a:lnTo>
                          <a:pt x="6091" y="3359"/>
                        </a:lnTo>
                        <a:lnTo>
                          <a:pt x="6073" y="3365"/>
                        </a:lnTo>
                        <a:lnTo>
                          <a:pt x="6055" y="3371"/>
                        </a:lnTo>
                        <a:lnTo>
                          <a:pt x="6036" y="3376"/>
                        </a:lnTo>
                        <a:lnTo>
                          <a:pt x="6018" y="3381"/>
                        </a:lnTo>
                        <a:lnTo>
                          <a:pt x="5999" y="3384"/>
                        </a:lnTo>
                        <a:lnTo>
                          <a:pt x="5979" y="3387"/>
                        </a:lnTo>
                        <a:lnTo>
                          <a:pt x="5959" y="3388"/>
                        </a:lnTo>
                        <a:lnTo>
                          <a:pt x="5939" y="3388"/>
                        </a:lnTo>
                        <a:lnTo>
                          <a:pt x="1510" y="3388"/>
                        </a:lnTo>
                        <a:lnTo>
                          <a:pt x="1490" y="3388"/>
                        </a:lnTo>
                        <a:lnTo>
                          <a:pt x="1470" y="3387"/>
                        </a:lnTo>
                        <a:lnTo>
                          <a:pt x="1450" y="3384"/>
                        </a:lnTo>
                        <a:lnTo>
                          <a:pt x="1431" y="3381"/>
                        </a:lnTo>
                        <a:lnTo>
                          <a:pt x="1413" y="3376"/>
                        </a:lnTo>
                        <a:lnTo>
                          <a:pt x="1394" y="3371"/>
                        </a:lnTo>
                        <a:lnTo>
                          <a:pt x="1376" y="3365"/>
                        </a:lnTo>
                        <a:lnTo>
                          <a:pt x="1358" y="3359"/>
                        </a:lnTo>
                        <a:lnTo>
                          <a:pt x="1341" y="3351"/>
                        </a:lnTo>
                        <a:lnTo>
                          <a:pt x="1324" y="3343"/>
                        </a:lnTo>
                        <a:lnTo>
                          <a:pt x="1307" y="3334"/>
                        </a:lnTo>
                        <a:lnTo>
                          <a:pt x="1291" y="3323"/>
                        </a:lnTo>
                        <a:lnTo>
                          <a:pt x="1277" y="3313"/>
                        </a:lnTo>
                        <a:lnTo>
                          <a:pt x="1262" y="3302"/>
                        </a:lnTo>
                        <a:lnTo>
                          <a:pt x="1248" y="3290"/>
                        </a:lnTo>
                        <a:lnTo>
                          <a:pt x="1234" y="3277"/>
                        </a:lnTo>
                        <a:lnTo>
                          <a:pt x="1221" y="3265"/>
                        </a:lnTo>
                        <a:lnTo>
                          <a:pt x="1209" y="3250"/>
                        </a:lnTo>
                        <a:lnTo>
                          <a:pt x="1197" y="3237"/>
                        </a:lnTo>
                        <a:lnTo>
                          <a:pt x="1186" y="3222"/>
                        </a:lnTo>
                        <a:lnTo>
                          <a:pt x="1176" y="3206"/>
                        </a:lnTo>
                        <a:lnTo>
                          <a:pt x="1166" y="3191"/>
                        </a:lnTo>
                        <a:lnTo>
                          <a:pt x="1158" y="3174"/>
                        </a:lnTo>
                        <a:lnTo>
                          <a:pt x="1150" y="3157"/>
                        </a:lnTo>
                        <a:lnTo>
                          <a:pt x="1143" y="3141"/>
                        </a:lnTo>
                        <a:lnTo>
                          <a:pt x="1137" y="3123"/>
                        </a:lnTo>
                        <a:lnTo>
                          <a:pt x="1132" y="3105"/>
                        </a:lnTo>
                        <a:lnTo>
                          <a:pt x="1128" y="3086"/>
                        </a:lnTo>
                        <a:lnTo>
                          <a:pt x="1123" y="3068"/>
                        </a:lnTo>
                        <a:lnTo>
                          <a:pt x="1121" y="3049"/>
                        </a:lnTo>
                        <a:lnTo>
                          <a:pt x="1120" y="3030"/>
                        </a:lnTo>
                        <a:lnTo>
                          <a:pt x="1119" y="3011"/>
                        </a:lnTo>
                        <a:lnTo>
                          <a:pt x="1119" y="1990"/>
                        </a:lnTo>
                        <a:lnTo>
                          <a:pt x="1120" y="1971"/>
                        </a:lnTo>
                        <a:lnTo>
                          <a:pt x="1121" y="1952"/>
                        </a:lnTo>
                        <a:lnTo>
                          <a:pt x="1123" y="1934"/>
                        </a:lnTo>
                        <a:lnTo>
                          <a:pt x="1128" y="1915"/>
                        </a:lnTo>
                        <a:lnTo>
                          <a:pt x="1132" y="1896"/>
                        </a:lnTo>
                        <a:lnTo>
                          <a:pt x="1137" y="1878"/>
                        </a:lnTo>
                        <a:lnTo>
                          <a:pt x="1143" y="1861"/>
                        </a:lnTo>
                        <a:lnTo>
                          <a:pt x="1150" y="1844"/>
                        </a:lnTo>
                        <a:lnTo>
                          <a:pt x="1158" y="1827"/>
                        </a:lnTo>
                        <a:lnTo>
                          <a:pt x="1166" y="1810"/>
                        </a:lnTo>
                        <a:lnTo>
                          <a:pt x="1176" y="1795"/>
                        </a:lnTo>
                        <a:lnTo>
                          <a:pt x="1186" y="1780"/>
                        </a:lnTo>
                        <a:lnTo>
                          <a:pt x="1197" y="1764"/>
                        </a:lnTo>
                        <a:lnTo>
                          <a:pt x="1209" y="1751"/>
                        </a:lnTo>
                        <a:lnTo>
                          <a:pt x="1221" y="1737"/>
                        </a:lnTo>
                        <a:lnTo>
                          <a:pt x="1234" y="1724"/>
                        </a:lnTo>
                        <a:lnTo>
                          <a:pt x="1248" y="1711"/>
                        </a:lnTo>
                        <a:lnTo>
                          <a:pt x="1262" y="1700"/>
                        </a:lnTo>
                        <a:lnTo>
                          <a:pt x="1277" y="1688"/>
                        </a:lnTo>
                        <a:lnTo>
                          <a:pt x="1291" y="1678"/>
                        </a:lnTo>
                        <a:lnTo>
                          <a:pt x="1307" y="1667"/>
                        </a:lnTo>
                        <a:lnTo>
                          <a:pt x="1324" y="1658"/>
                        </a:lnTo>
                        <a:lnTo>
                          <a:pt x="1341" y="1650"/>
                        </a:lnTo>
                        <a:lnTo>
                          <a:pt x="1358" y="1642"/>
                        </a:lnTo>
                        <a:lnTo>
                          <a:pt x="1376" y="1636"/>
                        </a:lnTo>
                        <a:lnTo>
                          <a:pt x="1394" y="1630"/>
                        </a:lnTo>
                        <a:lnTo>
                          <a:pt x="1413" y="1625"/>
                        </a:lnTo>
                        <a:lnTo>
                          <a:pt x="1431" y="1620"/>
                        </a:lnTo>
                        <a:lnTo>
                          <a:pt x="1450" y="1617"/>
                        </a:lnTo>
                        <a:lnTo>
                          <a:pt x="1470" y="1615"/>
                        </a:lnTo>
                        <a:lnTo>
                          <a:pt x="1490" y="1613"/>
                        </a:lnTo>
                        <a:lnTo>
                          <a:pt x="1510" y="1613"/>
                        </a:lnTo>
                        <a:close/>
                        <a:moveTo>
                          <a:pt x="1510" y="3877"/>
                        </a:moveTo>
                        <a:lnTo>
                          <a:pt x="5939" y="3877"/>
                        </a:lnTo>
                        <a:lnTo>
                          <a:pt x="5959" y="3877"/>
                        </a:lnTo>
                        <a:lnTo>
                          <a:pt x="5979" y="3879"/>
                        </a:lnTo>
                        <a:lnTo>
                          <a:pt x="5999" y="3881"/>
                        </a:lnTo>
                        <a:lnTo>
                          <a:pt x="6018" y="3884"/>
                        </a:lnTo>
                        <a:lnTo>
                          <a:pt x="6036" y="3888"/>
                        </a:lnTo>
                        <a:lnTo>
                          <a:pt x="6055" y="3893"/>
                        </a:lnTo>
                        <a:lnTo>
                          <a:pt x="6073" y="3900"/>
                        </a:lnTo>
                        <a:lnTo>
                          <a:pt x="6091" y="3906"/>
                        </a:lnTo>
                        <a:lnTo>
                          <a:pt x="6108" y="3914"/>
                        </a:lnTo>
                        <a:lnTo>
                          <a:pt x="6125" y="3923"/>
                        </a:lnTo>
                        <a:lnTo>
                          <a:pt x="6141" y="3931"/>
                        </a:lnTo>
                        <a:lnTo>
                          <a:pt x="6158" y="3941"/>
                        </a:lnTo>
                        <a:lnTo>
                          <a:pt x="6172" y="3952"/>
                        </a:lnTo>
                        <a:lnTo>
                          <a:pt x="6187" y="3963"/>
                        </a:lnTo>
                        <a:lnTo>
                          <a:pt x="6201" y="3975"/>
                        </a:lnTo>
                        <a:lnTo>
                          <a:pt x="6215" y="3987"/>
                        </a:lnTo>
                        <a:lnTo>
                          <a:pt x="6228" y="4001"/>
                        </a:lnTo>
                        <a:lnTo>
                          <a:pt x="6240" y="4014"/>
                        </a:lnTo>
                        <a:lnTo>
                          <a:pt x="6252" y="4029"/>
                        </a:lnTo>
                        <a:lnTo>
                          <a:pt x="6263" y="4044"/>
                        </a:lnTo>
                        <a:lnTo>
                          <a:pt x="6272" y="4058"/>
                        </a:lnTo>
                        <a:lnTo>
                          <a:pt x="6282" y="4075"/>
                        </a:lnTo>
                        <a:lnTo>
                          <a:pt x="6291" y="4091"/>
                        </a:lnTo>
                        <a:lnTo>
                          <a:pt x="6299" y="4107"/>
                        </a:lnTo>
                        <a:lnTo>
                          <a:pt x="6306" y="4125"/>
                        </a:lnTo>
                        <a:lnTo>
                          <a:pt x="6312" y="4142"/>
                        </a:lnTo>
                        <a:lnTo>
                          <a:pt x="6317" y="4160"/>
                        </a:lnTo>
                        <a:lnTo>
                          <a:pt x="6321" y="4178"/>
                        </a:lnTo>
                        <a:lnTo>
                          <a:pt x="6325" y="4197"/>
                        </a:lnTo>
                        <a:lnTo>
                          <a:pt x="6328" y="4216"/>
                        </a:lnTo>
                        <a:lnTo>
                          <a:pt x="6329" y="4235"/>
                        </a:lnTo>
                        <a:lnTo>
                          <a:pt x="6330" y="4255"/>
                        </a:lnTo>
                        <a:lnTo>
                          <a:pt x="6330" y="5275"/>
                        </a:lnTo>
                        <a:lnTo>
                          <a:pt x="6329" y="5293"/>
                        </a:lnTo>
                        <a:lnTo>
                          <a:pt x="6328" y="5313"/>
                        </a:lnTo>
                        <a:lnTo>
                          <a:pt x="6325" y="5332"/>
                        </a:lnTo>
                        <a:lnTo>
                          <a:pt x="6321" y="5350"/>
                        </a:lnTo>
                        <a:lnTo>
                          <a:pt x="6317" y="5369"/>
                        </a:lnTo>
                        <a:lnTo>
                          <a:pt x="6312" y="5386"/>
                        </a:lnTo>
                        <a:lnTo>
                          <a:pt x="6306" y="5404"/>
                        </a:lnTo>
                        <a:lnTo>
                          <a:pt x="6299" y="5421"/>
                        </a:lnTo>
                        <a:lnTo>
                          <a:pt x="6291" y="5437"/>
                        </a:lnTo>
                        <a:lnTo>
                          <a:pt x="6282" y="5454"/>
                        </a:lnTo>
                        <a:lnTo>
                          <a:pt x="6272" y="5470"/>
                        </a:lnTo>
                        <a:lnTo>
                          <a:pt x="6263" y="5486"/>
                        </a:lnTo>
                        <a:lnTo>
                          <a:pt x="6252" y="5500"/>
                        </a:lnTo>
                        <a:lnTo>
                          <a:pt x="6240" y="5515"/>
                        </a:lnTo>
                        <a:lnTo>
                          <a:pt x="6228" y="5528"/>
                        </a:lnTo>
                        <a:lnTo>
                          <a:pt x="6215" y="5541"/>
                        </a:lnTo>
                        <a:lnTo>
                          <a:pt x="6201" y="5553"/>
                        </a:lnTo>
                        <a:lnTo>
                          <a:pt x="6187" y="5566"/>
                        </a:lnTo>
                        <a:lnTo>
                          <a:pt x="6172" y="5576"/>
                        </a:lnTo>
                        <a:lnTo>
                          <a:pt x="6158" y="5588"/>
                        </a:lnTo>
                        <a:lnTo>
                          <a:pt x="6141" y="5597"/>
                        </a:lnTo>
                        <a:lnTo>
                          <a:pt x="6125" y="5607"/>
                        </a:lnTo>
                        <a:lnTo>
                          <a:pt x="6108" y="5615"/>
                        </a:lnTo>
                        <a:lnTo>
                          <a:pt x="6091" y="5622"/>
                        </a:lnTo>
                        <a:lnTo>
                          <a:pt x="6073" y="5630"/>
                        </a:lnTo>
                        <a:lnTo>
                          <a:pt x="6055" y="5635"/>
                        </a:lnTo>
                        <a:lnTo>
                          <a:pt x="6036" y="5640"/>
                        </a:lnTo>
                        <a:lnTo>
                          <a:pt x="6018" y="5644"/>
                        </a:lnTo>
                        <a:lnTo>
                          <a:pt x="5999" y="5647"/>
                        </a:lnTo>
                        <a:lnTo>
                          <a:pt x="5979" y="5650"/>
                        </a:lnTo>
                        <a:lnTo>
                          <a:pt x="5959" y="5652"/>
                        </a:lnTo>
                        <a:lnTo>
                          <a:pt x="5939" y="5653"/>
                        </a:lnTo>
                        <a:lnTo>
                          <a:pt x="1510" y="5653"/>
                        </a:lnTo>
                        <a:lnTo>
                          <a:pt x="1490" y="5652"/>
                        </a:lnTo>
                        <a:lnTo>
                          <a:pt x="1470" y="5650"/>
                        </a:lnTo>
                        <a:lnTo>
                          <a:pt x="1450" y="5647"/>
                        </a:lnTo>
                        <a:lnTo>
                          <a:pt x="1431" y="5644"/>
                        </a:lnTo>
                        <a:lnTo>
                          <a:pt x="1413" y="5640"/>
                        </a:lnTo>
                        <a:lnTo>
                          <a:pt x="1394" y="5635"/>
                        </a:lnTo>
                        <a:lnTo>
                          <a:pt x="1376" y="5630"/>
                        </a:lnTo>
                        <a:lnTo>
                          <a:pt x="1358" y="5622"/>
                        </a:lnTo>
                        <a:lnTo>
                          <a:pt x="1341" y="5615"/>
                        </a:lnTo>
                        <a:lnTo>
                          <a:pt x="1324" y="5607"/>
                        </a:lnTo>
                        <a:lnTo>
                          <a:pt x="1307" y="5597"/>
                        </a:lnTo>
                        <a:lnTo>
                          <a:pt x="1291" y="5588"/>
                        </a:lnTo>
                        <a:lnTo>
                          <a:pt x="1277" y="5576"/>
                        </a:lnTo>
                        <a:lnTo>
                          <a:pt x="1262" y="5566"/>
                        </a:lnTo>
                        <a:lnTo>
                          <a:pt x="1248" y="5553"/>
                        </a:lnTo>
                        <a:lnTo>
                          <a:pt x="1234" y="5541"/>
                        </a:lnTo>
                        <a:lnTo>
                          <a:pt x="1221" y="5528"/>
                        </a:lnTo>
                        <a:lnTo>
                          <a:pt x="1209" y="5515"/>
                        </a:lnTo>
                        <a:lnTo>
                          <a:pt x="1197" y="5500"/>
                        </a:lnTo>
                        <a:lnTo>
                          <a:pt x="1186" y="5486"/>
                        </a:lnTo>
                        <a:lnTo>
                          <a:pt x="1176" y="5470"/>
                        </a:lnTo>
                        <a:lnTo>
                          <a:pt x="1166" y="5454"/>
                        </a:lnTo>
                        <a:lnTo>
                          <a:pt x="1158" y="5437"/>
                        </a:lnTo>
                        <a:lnTo>
                          <a:pt x="1150" y="5421"/>
                        </a:lnTo>
                        <a:lnTo>
                          <a:pt x="1143" y="5404"/>
                        </a:lnTo>
                        <a:lnTo>
                          <a:pt x="1137" y="5386"/>
                        </a:lnTo>
                        <a:lnTo>
                          <a:pt x="1132" y="5369"/>
                        </a:lnTo>
                        <a:lnTo>
                          <a:pt x="1128" y="5350"/>
                        </a:lnTo>
                        <a:lnTo>
                          <a:pt x="1123" y="5332"/>
                        </a:lnTo>
                        <a:lnTo>
                          <a:pt x="1121" y="5313"/>
                        </a:lnTo>
                        <a:lnTo>
                          <a:pt x="1120" y="5293"/>
                        </a:lnTo>
                        <a:lnTo>
                          <a:pt x="1119" y="5275"/>
                        </a:lnTo>
                        <a:lnTo>
                          <a:pt x="1119" y="4255"/>
                        </a:lnTo>
                        <a:lnTo>
                          <a:pt x="1120" y="4235"/>
                        </a:lnTo>
                        <a:lnTo>
                          <a:pt x="1121" y="4216"/>
                        </a:lnTo>
                        <a:lnTo>
                          <a:pt x="1123" y="4197"/>
                        </a:lnTo>
                        <a:lnTo>
                          <a:pt x="1128" y="4178"/>
                        </a:lnTo>
                        <a:lnTo>
                          <a:pt x="1132" y="4160"/>
                        </a:lnTo>
                        <a:lnTo>
                          <a:pt x="1137" y="4142"/>
                        </a:lnTo>
                        <a:lnTo>
                          <a:pt x="1143" y="4125"/>
                        </a:lnTo>
                        <a:lnTo>
                          <a:pt x="1150" y="4107"/>
                        </a:lnTo>
                        <a:lnTo>
                          <a:pt x="1158" y="4091"/>
                        </a:lnTo>
                        <a:lnTo>
                          <a:pt x="1166" y="4075"/>
                        </a:lnTo>
                        <a:lnTo>
                          <a:pt x="1176" y="4058"/>
                        </a:lnTo>
                        <a:lnTo>
                          <a:pt x="1186" y="4044"/>
                        </a:lnTo>
                        <a:lnTo>
                          <a:pt x="1197" y="4029"/>
                        </a:lnTo>
                        <a:lnTo>
                          <a:pt x="1209" y="4014"/>
                        </a:lnTo>
                        <a:lnTo>
                          <a:pt x="1221" y="4001"/>
                        </a:lnTo>
                        <a:lnTo>
                          <a:pt x="1234" y="3987"/>
                        </a:lnTo>
                        <a:lnTo>
                          <a:pt x="1248" y="3975"/>
                        </a:lnTo>
                        <a:lnTo>
                          <a:pt x="1262" y="3963"/>
                        </a:lnTo>
                        <a:lnTo>
                          <a:pt x="1277" y="3952"/>
                        </a:lnTo>
                        <a:lnTo>
                          <a:pt x="1291" y="3941"/>
                        </a:lnTo>
                        <a:lnTo>
                          <a:pt x="1307" y="3931"/>
                        </a:lnTo>
                        <a:lnTo>
                          <a:pt x="1324" y="3923"/>
                        </a:lnTo>
                        <a:lnTo>
                          <a:pt x="1341" y="3914"/>
                        </a:lnTo>
                        <a:lnTo>
                          <a:pt x="1358" y="3906"/>
                        </a:lnTo>
                        <a:lnTo>
                          <a:pt x="1376" y="3900"/>
                        </a:lnTo>
                        <a:lnTo>
                          <a:pt x="1394" y="3893"/>
                        </a:lnTo>
                        <a:lnTo>
                          <a:pt x="1413" y="3888"/>
                        </a:lnTo>
                        <a:lnTo>
                          <a:pt x="1431" y="3884"/>
                        </a:lnTo>
                        <a:lnTo>
                          <a:pt x="1450" y="3881"/>
                        </a:lnTo>
                        <a:lnTo>
                          <a:pt x="1470" y="3879"/>
                        </a:lnTo>
                        <a:lnTo>
                          <a:pt x="1490" y="3877"/>
                        </a:lnTo>
                        <a:lnTo>
                          <a:pt x="1510" y="3877"/>
                        </a:lnTo>
                        <a:close/>
                        <a:moveTo>
                          <a:pt x="1510" y="6140"/>
                        </a:moveTo>
                        <a:lnTo>
                          <a:pt x="5939" y="6140"/>
                        </a:lnTo>
                        <a:lnTo>
                          <a:pt x="5959" y="6140"/>
                        </a:lnTo>
                        <a:lnTo>
                          <a:pt x="5979" y="6142"/>
                        </a:lnTo>
                        <a:lnTo>
                          <a:pt x="5999" y="6144"/>
                        </a:lnTo>
                        <a:lnTo>
                          <a:pt x="6018" y="6147"/>
                        </a:lnTo>
                        <a:lnTo>
                          <a:pt x="6036" y="6152"/>
                        </a:lnTo>
                        <a:lnTo>
                          <a:pt x="6055" y="6157"/>
                        </a:lnTo>
                        <a:lnTo>
                          <a:pt x="6073" y="6163"/>
                        </a:lnTo>
                        <a:lnTo>
                          <a:pt x="6091" y="6169"/>
                        </a:lnTo>
                        <a:lnTo>
                          <a:pt x="6108" y="6178"/>
                        </a:lnTo>
                        <a:lnTo>
                          <a:pt x="6125" y="6186"/>
                        </a:lnTo>
                        <a:lnTo>
                          <a:pt x="6141" y="6194"/>
                        </a:lnTo>
                        <a:lnTo>
                          <a:pt x="6158" y="6205"/>
                        </a:lnTo>
                        <a:lnTo>
                          <a:pt x="6172" y="6215"/>
                        </a:lnTo>
                        <a:lnTo>
                          <a:pt x="6187" y="6227"/>
                        </a:lnTo>
                        <a:lnTo>
                          <a:pt x="6201" y="6238"/>
                        </a:lnTo>
                        <a:lnTo>
                          <a:pt x="6215" y="6251"/>
                        </a:lnTo>
                        <a:lnTo>
                          <a:pt x="6228" y="6264"/>
                        </a:lnTo>
                        <a:lnTo>
                          <a:pt x="6240" y="6278"/>
                        </a:lnTo>
                        <a:lnTo>
                          <a:pt x="6252" y="6293"/>
                        </a:lnTo>
                        <a:lnTo>
                          <a:pt x="6263" y="6307"/>
                        </a:lnTo>
                        <a:lnTo>
                          <a:pt x="6272" y="6322"/>
                        </a:lnTo>
                        <a:lnTo>
                          <a:pt x="6282" y="6339"/>
                        </a:lnTo>
                        <a:lnTo>
                          <a:pt x="6291" y="6354"/>
                        </a:lnTo>
                        <a:lnTo>
                          <a:pt x="6299" y="6371"/>
                        </a:lnTo>
                        <a:lnTo>
                          <a:pt x="6306" y="6389"/>
                        </a:lnTo>
                        <a:lnTo>
                          <a:pt x="6312" y="6405"/>
                        </a:lnTo>
                        <a:lnTo>
                          <a:pt x="6317" y="6424"/>
                        </a:lnTo>
                        <a:lnTo>
                          <a:pt x="6321" y="6442"/>
                        </a:lnTo>
                        <a:lnTo>
                          <a:pt x="6325" y="6461"/>
                        </a:lnTo>
                        <a:lnTo>
                          <a:pt x="6328" y="6479"/>
                        </a:lnTo>
                        <a:lnTo>
                          <a:pt x="6329" y="6498"/>
                        </a:lnTo>
                        <a:lnTo>
                          <a:pt x="6330" y="6518"/>
                        </a:lnTo>
                        <a:lnTo>
                          <a:pt x="6330" y="7538"/>
                        </a:lnTo>
                        <a:lnTo>
                          <a:pt x="6329" y="7557"/>
                        </a:lnTo>
                        <a:lnTo>
                          <a:pt x="6328" y="7577"/>
                        </a:lnTo>
                        <a:lnTo>
                          <a:pt x="6325" y="7596"/>
                        </a:lnTo>
                        <a:lnTo>
                          <a:pt x="6321" y="7614"/>
                        </a:lnTo>
                        <a:lnTo>
                          <a:pt x="6317" y="7632"/>
                        </a:lnTo>
                        <a:lnTo>
                          <a:pt x="6312" y="7650"/>
                        </a:lnTo>
                        <a:lnTo>
                          <a:pt x="6306" y="7668"/>
                        </a:lnTo>
                        <a:lnTo>
                          <a:pt x="6299" y="7684"/>
                        </a:lnTo>
                        <a:lnTo>
                          <a:pt x="6291" y="7701"/>
                        </a:lnTo>
                        <a:lnTo>
                          <a:pt x="6282" y="7718"/>
                        </a:lnTo>
                        <a:lnTo>
                          <a:pt x="6272" y="7733"/>
                        </a:lnTo>
                        <a:lnTo>
                          <a:pt x="6263" y="7749"/>
                        </a:lnTo>
                        <a:lnTo>
                          <a:pt x="6252" y="7764"/>
                        </a:lnTo>
                        <a:lnTo>
                          <a:pt x="6240" y="7778"/>
                        </a:lnTo>
                        <a:lnTo>
                          <a:pt x="6228" y="7792"/>
                        </a:lnTo>
                        <a:lnTo>
                          <a:pt x="6215" y="7804"/>
                        </a:lnTo>
                        <a:lnTo>
                          <a:pt x="6201" y="7817"/>
                        </a:lnTo>
                        <a:lnTo>
                          <a:pt x="6187" y="7829"/>
                        </a:lnTo>
                        <a:lnTo>
                          <a:pt x="6172" y="7841"/>
                        </a:lnTo>
                        <a:lnTo>
                          <a:pt x="6158" y="7851"/>
                        </a:lnTo>
                        <a:lnTo>
                          <a:pt x="6141" y="7861"/>
                        </a:lnTo>
                        <a:lnTo>
                          <a:pt x="6125" y="7870"/>
                        </a:lnTo>
                        <a:lnTo>
                          <a:pt x="6108" y="7878"/>
                        </a:lnTo>
                        <a:lnTo>
                          <a:pt x="6091" y="7886"/>
                        </a:lnTo>
                        <a:lnTo>
                          <a:pt x="6073" y="7893"/>
                        </a:lnTo>
                        <a:lnTo>
                          <a:pt x="6055" y="7898"/>
                        </a:lnTo>
                        <a:lnTo>
                          <a:pt x="6036" y="7904"/>
                        </a:lnTo>
                        <a:lnTo>
                          <a:pt x="6018" y="7908"/>
                        </a:lnTo>
                        <a:lnTo>
                          <a:pt x="5999" y="7912"/>
                        </a:lnTo>
                        <a:lnTo>
                          <a:pt x="5979" y="7914"/>
                        </a:lnTo>
                        <a:lnTo>
                          <a:pt x="5959" y="7915"/>
                        </a:lnTo>
                        <a:lnTo>
                          <a:pt x="5939" y="7916"/>
                        </a:lnTo>
                        <a:lnTo>
                          <a:pt x="1510" y="7916"/>
                        </a:lnTo>
                        <a:lnTo>
                          <a:pt x="1490" y="7915"/>
                        </a:lnTo>
                        <a:lnTo>
                          <a:pt x="1470" y="7914"/>
                        </a:lnTo>
                        <a:lnTo>
                          <a:pt x="1450" y="7912"/>
                        </a:lnTo>
                        <a:lnTo>
                          <a:pt x="1431" y="7908"/>
                        </a:lnTo>
                        <a:lnTo>
                          <a:pt x="1413" y="7904"/>
                        </a:lnTo>
                        <a:lnTo>
                          <a:pt x="1394" y="7898"/>
                        </a:lnTo>
                        <a:lnTo>
                          <a:pt x="1376" y="7893"/>
                        </a:lnTo>
                        <a:lnTo>
                          <a:pt x="1358" y="7886"/>
                        </a:lnTo>
                        <a:lnTo>
                          <a:pt x="1341" y="7878"/>
                        </a:lnTo>
                        <a:lnTo>
                          <a:pt x="1324" y="7870"/>
                        </a:lnTo>
                        <a:lnTo>
                          <a:pt x="1307" y="7861"/>
                        </a:lnTo>
                        <a:lnTo>
                          <a:pt x="1291" y="7851"/>
                        </a:lnTo>
                        <a:lnTo>
                          <a:pt x="1277" y="7841"/>
                        </a:lnTo>
                        <a:lnTo>
                          <a:pt x="1262" y="7829"/>
                        </a:lnTo>
                        <a:lnTo>
                          <a:pt x="1248" y="7817"/>
                        </a:lnTo>
                        <a:lnTo>
                          <a:pt x="1234" y="7804"/>
                        </a:lnTo>
                        <a:lnTo>
                          <a:pt x="1221" y="7792"/>
                        </a:lnTo>
                        <a:lnTo>
                          <a:pt x="1209" y="7778"/>
                        </a:lnTo>
                        <a:lnTo>
                          <a:pt x="1197" y="7764"/>
                        </a:lnTo>
                        <a:lnTo>
                          <a:pt x="1186" y="7749"/>
                        </a:lnTo>
                        <a:lnTo>
                          <a:pt x="1176" y="7733"/>
                        </a:lnTo>
                        <a:lnTo>
                          <a:pt x="1166" y="7718"/>
                        </a:lnTo>
                        <a:lnTo>
                          <a:pt x="1158" y="7701"/>
                        </a:lnTo>
                        <a:lnTo>
                          <a:pt x="1150" y="7684"/>
                        </a:lnTo>
                        <a:lnTo>
                          <a:pt x="1143" y="7668"/>
                        </a:lnTo>
                        <a:lnTo>
                          <a:pt x="1137" y="7650"/>
                        </a:lnTo>
                        <a:lnTo>
                          <a:pt x="1132" y="7632"/>
                        </a:lnTo>
                        <a:lnTo>
                          <a:pt x="1128" y="7614"/>
                        </a:lnTo>
                        <a:lnTo>
                          <a:pt x="1123" y="7596"/>
                        </a:lnTo>
                        <a:lnTo>
                          <a:pt x="1121" y="7577"/>
                        </a:lnTo>
                        <a:lnTo>
                          <a:pt x="1120" y="7557"/>
                        </a:lnTo>
                        <a:lnTo>
                          <a:pt x="1119" y="7538"/>
                        </a:lnTo>
                        <a:lnTo>
                          <a:pt x="1119" y="6518"/>
                        </a:lnTo>
                        <a:lnTo>
                          <a:pt x="1120" y="6498"/>
                        </a:lnTo>
                        <a:lnTo>
                          <a:pt x="1121" y="6479"/>
                        </a:lnTo>
                        <a:lnTo>
                          <a:pt x="1123" y="6461"/>
                        </a:lnTo>
                        <a:lnTo>
                          <a:pt x="1128" y="6442"/>
                        </a:lnTo>
                        <a:lnTo>
                          <a:pt x="1132" y="6424"/>
                        </a:lnTo>
                        <a:lnTo>
                          <a:pt x="1137" y="6405"/>
                        </a:lnTo>
                        <a:lnTo>
                          <a:pt x="1143" y="6389"/>
                        </a:lnTo>
                        <a:lnTo>
                          <a:pt x="1150" y="6371"/>
                        </a:lnTo>
                        <a:lnTo>
                          <a:pt x="1158" y="6354"/>
                        </a:lnTo>
                        <a:lnTo>
                          <a:pt x="1166" y="6339"/>
                        </a:lnTo>
                        <a:lnTo>
                          <a:pt x="1176" y="6322"/>
                        </a:lnTo>
                        <a:lnTo>
                          <a:pt x="1186" y="6307"/>
                        </a:lnTo>
                        <a:lnTo>
                          <a:pt x="1197" y="6293"/>
                        </a:lnTo>
                        <a:lnTo>
                          <a:pt x="1209" y="6278"/>
                        </a:lnTo>
                        <a:lnTo>
                          <a:pt x="1221" y="6264"/>
                        </a:lnTo>
                        <a:lnTo>
                          <a:pt x="1234" y="6251"/>
                        </a:lnTo>
                        <a:lnTo>
                          <a:pt x="1248" y="6238"/>
                        </a:lnTo>
                        <a:lnTo>
                          <a:pt x="1262" y="6227"/>
                        </a:lnTo>
                        <a:lnTo>
                          <a:pt x="1277" y="6215"/>
                        </a:lnTo>
                        <a:lnTo>
                          <a:pt x="1291" y="6205"/>
                        </a:lnTo>
                        <a:lnTo>
                          <a:pt x="1307" y="6194"/>
                        </a:lnTo>
                        <a:lnTo>
                          <a:pt x="1324" y="6186"/>
                        </a:lnTo>
                        <a:lnTo>
                          <a:pt x="1341" y="6178"/>
                        </a:lnTo>
                        <a:lnTo>
                          <a:pt x="1358" y="6169"/>
                        </a:lnTo>
                        <a:lnTo>
                          <a:pt x="1376" y="6163"/>
                        </a:lnTo>
                        <a:lnTo>
                          <a:pt x="1394" y="6157"/>
                        </a:lnTo>
                        <a:lnTo>
                          <a:pt x="1413" y="6152"/>
                        </a:lnTo>
                        <a:lnTo>
                          <a:pt x="1431" y="6147"/>
                        </a:lnTo>
                        <a:lnTo>
                          <a:pt x="1450" y="6144"/>
                        </a:lnTo>
                        <a:lnTo>
                          <a:pt x="1470" y="6142"/>
                        </a:lnTo>
                        <a:lnTo>
                          <a:pt x="1490" y="6140"/>
                        </a:lnTo>
                        <a:lnTo>
                          <a:pt x="1510" y="6140"/>
                        </a:lnTo>
                        <a:close/>
                        <a:moveTo>
                          <a:pt x="1510" y="8404"/>
                        </a:moveTo>
                        <a:lnTo>
                          <a:pt x="5939" y="8404"/>
                        </a:lnTo>
                        <a:lnTo>
                          <a:pt x="5959" y="8404"/>
                        </a:lnTo>
                        <a:lnTo>
                          <a:pt x="5979" y="8406"/>
                        </a:lnTo>
                        <a:lnTo>
                          <a:pt x="5999" y="8408"/>
                        </a:lnTo>
                        <a:lnTo>
                          <a:pt x="6018" y="8411"/>
                        </a:lnTo>
                        <a:lnTo>
                          <a:pt x="6036" y="8415"/>
                        </a:lnTo>
                        <a:lnTo>
                          <a:pt x="6055" y="8420"/>
                        </a:lnTo>
                        <a:lnTo>
                          <a:pt x="6073" y="8427"/>
                        </a:lnTo>
                        <a:lnTo>
                          <a:pt x="6091" y="8433"/>
                        </a:lnTo>
                        <a:lnTo>
                          <a:pt x="6108" y="8441"/>
                        </a:lnTo>
                        <a:lnTo>
                          <a:pt x="6125" y="8450"/>
                        </a:lnTo>
                        <a:lnTo>
                          <a:pt x="6141" y="8459"/>
                        </a:lnTo>
                        <a:lnTo>
                          <a:pt x="6158" y="8468"/>
                        </a:lnTo>
                        <a:lnTo>
                          <a:pt x="6172" y="8479"/>
                        </a:lnTo>
                        <a:lnTo>
                          <a:pt x="6187" y="8490"/>
                        </a:lnTo>
                        <a:lnTo>
                          <a:pt x="6201" y="8502"/>
                        </a:lnTo>
                        <a:lnTo>
                          <a:pt x="6215" y="8514"/>
                        </a:lnTo>
                        <a:lnTo>
                          <a:pt x="6228" y="8528"/>
                        </a:lnTo>
                        <a:lnTo>
                          <a:pt x="6240" y="8541"/>
                        </a:lnTo>
                        <a:lnTo>
                          <a:pt x="6252" y="8556"/>
                        </a:lnTo>
                        <a:lnTo>
                          <a:pt x="6263" y="8571"/>
                        </a:lnTo>
                        <a:lnTo>
                          <a:pt x="6272" y="8586"/>
                        </a:lnTo>
                        <a:lnTo>
                          <a:pt x="6282" y="8602"/>
                        </a:lnTo>
                        <a:lnTo>
                          <a:pt x="6291" y="8618"/>
                        </a:lnTo>
                        <a:lnTo>
                          <a:pt x="6299" y="8634"/>
                        </a:lnTo>
                        <a:lnTo>
                          <a:pt x="6306" y="8652"/>
                        </a:lnTo>
                        <a:lnTo>
                          <a:pt x="6312" y="8670"/>
                        </a:lnTo>
                        <a:lnTo>
                          <a:pt x="6317" y="8688"/>
                        </a:lnTo>
                        <a:lnTo>
                          <a:pt x="6321" y="8705"/>
                        </a:lnTo>
                        <a:lnTo>
                          <a:pt x="6325" y="8724"/>
                        </a:lnTo>
                        <a:lnTo>
                          <a:pt x="6328" y="8743"/>
                        </a:lnTo>
                        <a:lnTo>
                          <a:pt x="6329" y="8762"/>
                        </a:lnTo>
                        <a:lnTo>
                          <a:pt x="6330" y="8782"/>
                        </a:lnTo>
                        <a:lnTo>
                          <a:pt x="6330" y="9802"/>
                        </a:lnTo>
                        <a:lnTo>
                          <a:pt x="6329" y="9820"/>
                        </a:lnTo>
                        <a:lnTo>
                          <a:pt x="6328" y="9840"/>
                        </a:lnTo>
                        <a:lnTo>
                          <a:pt x="6325" y="9859"/>
                        </a:lnTo>
                        <a:lnTo>
                          <a:pt x="6321" y="9878"/>
                        </a:lnTo>
                        <a:lnTo>
                          <a:pt x="6317" y="9896"/>
                        </a:lnTo>
                        <a:lnTo>
                          <a:pt x="6312" y="9913"/>
                        </a:lnTo>
                        <a:lnTo>
                          <a:pt x="6306" y="9931"/>
                        </a:lnTo>
                        <a:lnTo>
                          <a:pt x="6299" y="9948"/>
                        </a:lnTo>
                        <a:lnTo>
                          <a:pt x="6291" y="9965"/>
                        </a:lnTo>
                        <a:lnTo>
                          <a:pt x="6282" y="9981"/>
                        </a:lnTo>
                        <a:lnTo>
                          <a:pt x="6272" y="9997"/>
                        </a:lnTo>
                        <a:lnTo>
                          <a:pt x="6263" y="10013"/>
                        </a:lnTo>
                        <a:lnTo>
                          <a:pt x="6252" y="10027"/>
                        </a:lnTo>
                        <a:lnTo>
                          <a:pt x="6240" y="10042"/>
                        </a:lnTo>
                        <a:lnTo>
                          <a:pt x="6228" y="10055"/>
                        </a:lnTo>
                        <a:lnTo>
                          <a:pt x="6215" y="10068"/>
                        </a:lnTo>
                        <a:lnTo>
                          <a:pt x="6201" y="10081"/>
                        </a:lnTo>
                        <a:lnTo>
                          <a:pt x="6187" y="10093"/>
                        </a:lnTo>
                        <a:lnTo>
                          <a:pt x="6172" y="10104"/>
                        </a:lnTo>
                        <a:lnTo>
                          <a:pt x="6158" y="10115"/>
                        </a:lnTo>
                        <a:lnTo>
                          <a:pt x="6141" y="10124"/>
                        </a:lnTo>
                        <a:lnTo>
                          <a:pt x="6125" y="10134"/>
                        </a:lnTo>
                        <a:lnTo>
                          <a:pt x="6108" y="10142"/>
                        </a:lnTo>
                        <a:lnTo>
                          <a:pt x="6091" y="10149"/>
                        </a:lnTo>
                        <a:lnTo>
                          <a:pt x="6073" y="10157"/>
                        </a:lnTo>
                        <a:lnTo>
                          <a:pt x="6055" y="10162"/>
                        </a:lnTo>
                        <a:lnTo>
                          <a:pt x="6036" y="10167"/>
                        </a:lnTo>
                        <a:lnTo>
                          <a:pt x="6018" y="10171"/>
                        </a:lnTo>
                        <a:lnTo>
                          <a:pt x="5999" y="10175"/>
                        </a:lnTo>
                        <a:lnTo>
                          <a:pt x="5979" y="10178"/>
                        </a:lnTo>
                        <a:lnTo>
                          <a:pt x="5959" y="10179"/>
                        </a:lnTo>
                        <a:lnTo>
                          <a:pt x="5939" y="10180"/>
                        </a:lnTo>
                        <a:lnTo>
                          <a:pt x="1510" y="10180"/>
                        </a:lnTo>
                        <a:lnTo>
                          <a:pt x="1490" y="10179"/>
                        </a:lnTo>
                        <a:lnTo>
                          <a:pt x="1470" y="10178"/>
                        </a:lnTo>
                        <a:lnTo>
                          <a:pt x="1450" y="10175"/>
                        </a:lnTo>
                        <a:lnTo>
                          <a:pt x="1431" y="10171"/>
                        </a:lnTo>
                        <a:lnTo>
                          <a:pt x="1413" y="10167"/>
                        </a:lnTo>
                        <a:lnTo>
                          <a:pt x="1394" y="10162"/>
                        </a:lnTo>
                        <a:lnTo>
                          <a:pt x="1376" y="10157"/>
                        </a:lnTo>
                        <a:lnTo>
                          <a:pt x="1358" y="10149"/>
                        </a:lnTo>
                        <a:lnTo>
                          <a:pt x="1341" y="10142"/>
                        </a:lnTo>
                        <a:lnTo>
                          <a:pt x="1324" y="10134"/>
                        </a:lnTo>
                        <a:lnTo>
                          <a:pt x="1307" y="10124"/>
                        </a:lnTo>
                        <a:lnTo>
                          <a:pt x="1291" y="10115"/>
                        </a:lnTo>
                        <a:lnTo>
                          <a:pt x="1277" y="10104"/>
                        </a:lnTo>
                        <a:lnTo>
                          <a:pt x="1262" y="10093"/>
                        </a:lnTo>
                        <a:lnTo>
                          <a:pt x="1248" y="10081"/>
                        </a:lnTo>
                        <a:lnTo>
                          <a:pt x="1234" y="10068"/>
                        </a:lnTo>
                        <a:lnTo>
                          <a:pt x="1221" y="10055"/>
                        </a:lnTo>
                        <a:lnTo>
                          <a:pt x="1209" y="10042"/>
                        </a:lnTo>
                        <a:lnTo>
                          <a:pt x="1197" y="10027"/>
                        </a:lnTo>
                        <a:lnTo>
                          <a:pt x="1186" y="10013"/>
                        </a:lnTo>
                        <a:lnTo>
                          <a:pt x="1176" y="9997"/>
                        </a:lnTo>
                        <a:lnTo>
                          <a:pt x="1166" y="9981"/>
                        </a:lnTo>
                        <a:lnTo>
                          <a:pt x="1158" y="9965"/>
                        </a:lnTo>
                        <a:lnTo>
                          <a:pt x="1150" y="9948"/>
                        </a:lnTo>
                        <a:lnTo>
                          <a:pt x="1143" y="9931"/>
                        </a:lnTo>
                        <a:lnTo>
                          <a:pt x="1137" y="9913"/>
                        </a:lnTo>
                        <a:lnTo>
                          <a:pt x="1132" y="9896"/>
                        </a:lnTo>
                        <a:lnTo>
                          <a:pt x="1128" y="9878"/>
                        </a:lnTo>
                        <a:lnTo>
                          <a:pt x="1123" y="9859"/>
                        </a:lnTo>
                        <a:lnTo>
                          <a:pt x="1121" y="9840"/>
                        </a:lnTo>
                        <a:lnTo>
                          <a:pt x="1120" y="9820"/>
                        </a:lnTo>
                        <a:lnTo>
                          <a:pt x="1119" y="9802"/>
                        </a:lnTo>
                        <a:lnTo>
                          <a:pt x="1119" y="8782"/>
                        </a:lnTo>
                        <a:lnTo>
                          <a:pt x="1120" y="8762"/>
                        </a:lnTo>
                        <a:lnTo>
                          <a:pt x="1121" y="8743"/>
                        </a:lnTo>
                        <a:lnTo>
                          <a:pt x="1123" y="8724"/>
                        </a:lnTo>
                        <a:lnTo>
                          <a:pt x="1128" y="8705"/>
                        </a:lnTo>
                        <a:lnTo>
                          <a:pt x="1132" y="8688"/>
                        </a:lnTo>
                        <a:lnTo>
                          <a:pt x="1137" y="8670"/>
                        </a:lnTo>
                        <a:lnTo>
                          <a:pt x="1143" y="8652"/>
                        </a:lnTo>
                        <a:lnTo>
                          <a:pt x="1150" y="8634"/>
                        </a:lnTo>
                        <a:lnTo>
                          <a:pt x="1158" y="8618"/>
                        </a:lnTo>
                        <a:lnTo>
                          <a:pt x="1166" y="8602"/>
                        </a:lnTo>
                        <a:lnTo>
                          <a:pt x="1176" y="8586"/>
                        </a:lnTo>
                        <a:lnTo>
                          <a:pt x="1186" y="8571"/>
                        </a:lnTo>
                        <a:lnTo>
                          <a:pt x="1197" y="8556"/>
                        </a:lnTo>
                        <a:lnTo>
                          <a:pt x="1209" y="8541"/>
                        </a:lnTo>
                        <a:lnTo>
                          <a:pt x="1221" y="8528"/>
                        </a:lnTo>
                        <a:lnTo>
                          <a:pt x="1234" y="8514"/>
                        </a:lnTo>
                        <a:lnTo>
                          <a:pt x="1248" y="8502"/>
                        </a:lnTo>
                        <a:lnTo>
                          <a:pt x="1262" y="8490"/>
                        </a:lnTo>
                        <a:lnTo>
                          <a:pt x="1277" y="8479"/>
                        </a:lnTo>
                        <a:lnTo>
                          <a:pt x="1291" y="8468"/>
                        </a:lnTo>
                        <a:lnTo>
                          <a:pt x="1307" y="8459"/>
                        </a:lnTo>
                        <a:lnTo>
                          <a:pt x="1324" y="8450"/>
                        </a:lnTo>
                        <a:lnTo>
                          <a:pt x="1341" y="8441"/>
                        </a:lnTo>
                        <a:lnTo>
                          <a:pt x="1358" y="8433"/>
                        </a:lnTo>
                        <a:lnTo>
                          <a:pt x="1376" y="8427"/>
                        </a:lnTo>
                        <a:lnTo>
                          <a:pt x="1394" y="8420"/>
                        </a:lnTo>
                        <a:lnTo>
                          <a:pt x="1413" y="8415"/>
                        </a:lnTo>
                        <a:lnTo>
                          <a:pt x="1431" y="8411"/>
                        </a:lnTo>
                        <a:lnTo>
                          <a:pt x="1450" y="8408"/>
                        </a:lnTo>
                        <a:lnTo>
                          <a:pt x="1470" y="8406"/>
                        </a:lnTo>
                        <a:lnTo>
                          <a:pt x="1490" y="8404"/>
                        </a:lnTo>
                        <a:lnTo>
                          <a:pt x="1510" y="8404"/>
                        </a:lnTo>
                        <a:close/>
                        <a:moveTo>
                          <a:pt x="3725" y="14428"/>
                        </a:moveTo>
                        <a:lnTo>
                          <a:pt x="3750" y="14428"/>
                        </a:lnTo>
                        <a:lnTo>
                          <a:pt x="3776" y="14430"/>
                        </a:lnTo>
                        <a:lnTo>
                          <a:pt x="3801" y="14433"/>
                        </a:lnTo>
                        <a:lnTo>
                          <a:pt x="3825" y="14438"/>
                        </a:lnTo>
                        <a:lnTo>
                          <a:pt x="3849" y="14444"/>
                        </a:lnTo>
                        <a:lnTo>
                          <a:pt x="3873" y="14451"/>
                        </a:lnTo>
                        <a:lnTo>
                          <a:pt x="3897" y="14458"/>
                        </a:lnTo>
                        <a:lnTo>
                          <a:pt x="3919" y="14468"/>
                        </a:lnTo>
                        <a:lnTo>
                          <a:pt x="3942" y="14477"/>
                        </a:lnTo>
                        <a:lnTo>
                          <a:pt x="3964" y="14488"/>
                        </a:lnTo>
                        <a:lnTo>
                          <a:pt x="3985" y="14501"/>
                        </a:lnTo>
                        <a:lnTo>
                          <a:pt x="4005" y="14514"/>
                        </a:lnTo>
                        <a:lnTo>
                          <a:pt x="4025" y="14528"/>
                        </a:lnTo>
                        <a:lnTo>
                          <a:pt x="4043" y="14543"/>
                        </a:lnTo>
                        <a:lnTo>
                          <a:pt x="4062" y="14558"/>
                        </a:lnTo>
                        <a:lnTo>
                          <a:pt x="4080" y="14575"/>
                        </a:lnTo>
                        <a:lnTo>
                          <a:pt x="4096" y="14593"/>
                        </a:lnTo>
                        <a:lnTo>
                          <a:pt x="4112" y="14611"/>
                        </a:lnTo>
                        <a:lnTo>
                          <a:pt x="4127" y="14630"/>
                        </a:lnTo>
                        <a:lnTo>
                          <a:pt x="4141" y="14649"/>
                        </a:lnTo>
                        <a:lnTo>
                          <a:pt x="4154" y="14670"/>
                        </a:lnTo>
                        <a:lnTo>
                          <a:pt x="4166" y="14691"/>
                        </a:lnTo>
                        <a:lnTo>
                          <a:pt x="4177" y="14713"/>
                        </a:lnTo>
                        <a:lnTo>
                          <a:pt x="4188" y="14735"/>
                        </a:lnTo>
                        <a:lnTo>
                          <a:pt x="4196" y="14758"/>
                        </a:lnTo>
                        <a:lnTo>
                          <a:pt x="4204" y="14781"/>
                        </a:lnTo>
                        <a:lnTo>
                          <a:pt x="4212" y="14805"/>
                        </a:lnTo>
                        <a:lnTo>
                          <a:pt x="4217" y="14829"/>
                        </a:lnTo>
                        <a:lnTo>
                          <a:pt x="4221" y="14854"/>
                        </a:lnTo>
                        <a:lnTo>
                          <a:pt x="4224" y="14879"/>
                        </a:lnTo>
                        <a:lnTo>
                          <a:pt x="4226" y="14904"/>
                        </a:lnTo>
                        <a:lnTo>
                          <a:pt x="4227" y="14930"/>
                        </a:lnTo>
                        <a:lnTo>
                          <a:pt x="4226" y="14956"/>
                        </a:lnTo>
                        <a:lnTo>
                          <a:pt x="4224" y="14981"/>
                        </a:lnTo>
                        <a:lnTo>
                          <a:pt x="4221" y="15006"/>
                        </a:lnTo>
                        <a:lnTo>
                          <a:pt x="4217" y="15031"/>
                        </a:lnTo>
                        <a:lnTo>
                          <a:pt x="4212" y="15055"/>
                        </a:lnTo>
                        <a:lnTo>
                          <a:pt x="4204" y="15079"/>
                        </a:lnTo>
                        <a:lnTo>
                          <a:pt x="4196" y="15102"/>
                        </a:lnTo>
                        <a:lnTo>
                          <a:pt x="4188" y="15125"/>
                        </a:lnTo>
                        <a:lnTo>
                          <a:pt x="4177" y="15147"/>
                        </a:lnTo>
                        <a:lnTo>
                          <a:pt x="4166" y="15169"/>
                        </a:lnTo>
                        <a:lnTo>
                          <a:pt x="4154" y="15190"/>
                        </a:lnTo>
                        <a:lnTo>
                          <a:pt x="4141" y="15211"/>
                        </a:lnTo>
                        <a:lnTo>
                          <a:pt x="4127" y="15231"/>
                        </a:lnTo>
                        <a:lnTo>
                          <a:pt x="4112" y="15250"/>
                        </a:lnTo>
                        <a:lnTo>
                          <a:pt x="4096" y="15267"/>
                        </a:lnTo>
                        <a:lnTo>
                          <a:pt x="4080" y="15285"/>
                        </a:lnTo>
                        <a:lnTo>
                          <a:pt x="4062" y="15302"/>
                        </a:lnTo>
                        <a:lnTo>
                          <a:pt x="4043" y="15317"/>
                        </a:lnTo>
                        <a:lnTo>
                          <a:pt x="4025" y="15333"/>
                        </a:lnTo>
                        <a:lnTo>
                          <a:pt x="4005" y="15347"/>
                        </a:lnTo>
                        <a:lnTo>
                          <a:pt x="3985" y="15360"/>
                        </a:lnTo>
                        <a:lnTo>
                          <a:pt x="3964" y="15372"/>
                        </a:lnTo>
                        <a:lnTo>
                          <a:pt x="3942" y="15383"/>
                        </a:lnTo>
                        <a:lnTo>
                          <a:pt x="3919" y="15393"/>
                        </a:lnTo>
                        <a:lnTo>
                          <a:pt x="3897" y="15402"/>
                        </a:lnTo>
                        <a:lnTo>
                          <a:pt x="3873" y="15410"/>
                        </a:lnTo>
                        <a:lnTo>
                          <a:pt x="3849" y="15417"/>
                        </a:lnTo>
                        <a:lnTo>
                          <a:pt x="3825" y="15423"/>
                        </a:lnTo>
                        <a:lnTo>
                          <a:pt x="3801" y="15427"/>
                        </a:lnTo>
                        <a:lnTo>
                          <a:pt x="3776" y="15430"/>
                        </a:lnTo>
                        <a:lnTo>
                          <a:pt x="3750" y="15432"/>
                        </a:lnTo>
                        <a:lnTo>
                          <a:pt x="3725" y="15432"/>
                        </a:lnTo>
                        <a:lnTo>
                          <a:pt x="3699" y="15432"/>
                        </a:lnTo>
                        <a:lnTo>
                          <a:pt x="3673" y="15430"/>
                        </a:lnTo>
                        <a:lnTo>
                          <a:pt x="3648" y="15427"/>
                        </a:lnTo>
                        <a:lnTo>
                          <a:pt x="3624" y="15423"/>
                        </a:lnTo>
                        <a:lnTo>
                          <a:pt x="3599" y="15417"/>
                        </a:lnTo>
                        <a:lnTo>
                          <a:pt x="3576" y="15410"/>
                        </a:lnTo>
                        <a:lnTo>
                          <a:pt x="3552" y="15402"/>
                        </a:lnTo>
                        <a:lnTo>
                          <a:pt x="3529" y="15393"/>
                        </a:lnTo>
                        <a:lnTo>
                          <a:pt x="3507" y="15383"/>
                        </a:lnTo>
                        <a:lnTo>
                          <a:pt x="3485" y="15372"/>
                        </a:lnTo>
                        <a:lnTo>
                          <a:pt x="3464" y="15360"/>
                        </a:lnTo>
                        <a:lnTo>
                          <a:pt x="3444" y="15347"/>
                        </a:lnTo>
                        <a:lnTo>
                          <a:pt x="3424" y="15333"/>
                        </a:lnTo>
                        <a:lnTo>
                          <a:pt x="3406" y="15317"/>
                        </a:lnTo>
                        <a:lnTo>
                          <a:pt x="3387" y="15302"/>
                        </a:lnTo>
                        <a:lnTo>
                          <a:pt x="3369" y="15285"/>
                        </a:lnTo>
                        <a:lnTo>
                          <a:pt x="3352" y="15267"/>
                        </a:lnTo>
                        <a:lnTo>
                          <a:pt x="3337" y="15250"/>
                        </a:lnTo>
                        <a:lnTo>
                          <a:pt x="3322" y="15231"/>
                        </a:lnTo>
                        <a:lnTo>
                          <a:pt x="3308" y="15211"/>
                        </a:lnTo>
                        <a:lnTo>
                          <a:pt x="3295" y="15190"/>
                        </a:lnTo>
                        <a:lnTo>
                          <a:pt x="3282" y="15169"/>
                        </a:lnTo>
                        <a:lnTo>
                          <a:pt x="3272" y="15147"/>
                        </a:lnTo>
                        <a:lnTo>
                          <a:pt x="3261" y="15125"/>
                        </a:lnTo>
                        <a:lnTo>
                          <a:pt x="3252" y="15102"/>
                        </a:lnTo>
                        <a:lnTo>
                          <a:pt x="3245" y="15079"/>
                        </a:lnTo>
                        <a:lnTo>
                          <a:pt x="3237" y="15055"/>
                        </a:lnTo>
                        <a:lnTo>
                          <a:pt x="3232" y="15031"/>
                        </a:lnTo>
                        <a:lnTo>
                          <a:pt x="3228" y="15006"/>
                        </a:lnTo>
                        <a:lnTo>
                          <a:pt x="3225" y="14981"/>
                        </a:lnTo>
                        <a:lnTo>
                          <a:pt x="3223" y="14956"/>
                        </a:lnTo>
                        <a:lnTo>
                          <a:pt x="3222" y="14930"/>
                        </a:lnTo>
                        <a:lnTo>
                          <a:pt x="3223" y="14904"/>
                        </a:lnTo>
                        <a:lnTo>
                          <a:pt x="3225" y="14879"/>
                        </a:lnTo>
                        <a:lnTo>
                          <a:pt x="3228" y="14854"/>
                        </a:lnTo>
                        <a:lnTo>
                          <a:pt x="3232" y="14829"/>
                        </a:lnTo>
                        <a:lnTo>
                          <a:pt x="3237" y="14805"/>
                        </a:lnTo>
                        <a:lnTo>
                          <a:pt x="3245" y="14781"/>
                        </a:lnTo>
                        <a:lnTo>
                          <a:pt x="3252" y="14758"/>
                        </a:lnTo>
                        <a:lnTo>
                          <a:pt x="3261" y="14735"/>
                        </a:lnTo>
                        <a:lnTo>
                          <a:pt x="3272" y="14713"/>
                        </a:lnTo>
                        <a:lnTo>
                          <a:pt x="3282" y="14691"/>
                        </a:lnTo>
                        <a:lnTo>
                          <a:pt x="3295" y="14670"/>
                        </a:lnTo>
                        <a:lnTo>
                          <a:pt x="3308" y="14649"/>
                        </a:lnTo>
                        <a:lnTo>
                          <a:pt x="3322" y="14630"/>
                        </a:lnTo>
                        <a:lnTo>
                          <a:pt x="3337" y="14611"/>
                        </a:lnTo>
                        <a:lnTo>
                          <a:pt x="3352" y="14593"/>
                        </a:lnTo>
                        <a:lnTo>
                          <a:pt x="3369" y="14575"/>
                        </a:lnTo>
                        <a:lnTo>
                          <a:pt x="3387" y="14558"/>
                        </a:lnTo>
                        <a:lnTo>
                          <a:pt x="3406" y="14543"/>
                        </a:lnTo>
                        <a:lnTo>
                          <a:pt x="3424" y="14528"/>
                        </a:lnTo>
                        <a:lnTo>
                          <a:pt x="3444" y="14514"/>
                        </a:lnTo>
                        <a:lnTo>
                          <a:pt x="3464" y="14501"/>
                        </a:lnTo>
                        <a:lnTo>
                          <a:pt x="3485" y="14488"/>
                        </a:lnTo>
                        <a:lnTo>
                          <a:pt x="3507" y="14477"/>
                        </a:lnTo>
                        <a:lnTo>
                          <a:pt x="3529" y="14468"/>
                        </a:lnTo>
                        <a:lnTo>
                          <a:pt x="3552" y="14458"/>
                        </a:lnTo>
                        <a:lnTo>
                          <a:pt x="3576" y="14451"/>
                        </a:lnTo>
                        <a:lnTo>
                          <a:pt x="3599" y="14444"/>
                        </a:lnTo>
                        <a:lnTo>
                          <a:pt x="3624" y="14438"/>
                        </a:lnTo>
                        <a:lnTo>
                          <a:pt x="3648" y="14433"/>
                        </a:lnTo>
                        <a:lnTo>
                          <a:pt x="3673" y="14430"/>
                        </a:lnTo>
                        <a:lnTo>
                          <a:pt x="3699" y="14428"/>
                        </a:lnTo>
                        <a:lnTo>
                          <a:pt x="3725" y="14428"/>
                        </a:lnTo>
                        <a:close/>
                        <a:moveTo>
                          <a:pt x="1277" y="12777"/>
                        </a:moveTo>
                        <a:lnTo>
                          <a:pt x="6172" y="12777"/>
                        </a:lnTo>
                        <a:lnTo>
                          <a:pt x="6186" y="12777"/>
                        </a:lnTo>
                        <a:lnTo>
                          <a:pt x="6198" y="12779"/>
                        </a:lnTo>
                        <a:lnTo>
                          <a:pt x="6211" y="12782"/>
                        </a:lnTo>
                        <a:lnTo>
                          <a:pt x="6222" y="12787"/>
                        </a:lnTo>
                        <a:lnTo>
                          <a:pt x="6234" y="12793"/>
                        </a:lnTo>
                        <a:lnTo>
                          <a:pt x="6244" y="12799"/>
                        </a:lnTo>
                        <a:lnTo>
                          <a:pt x="6255" y="12806"/>
                        </a:lnTo>
                        <a:lnTo>
                          <a:pt x="6263" y="12815"/>
                        </a:lnTo>
                        <a:lnTo>
                          <a:pt x="6271" y="12824"/>
                        </a:lnTo>
                        <a:lnTo>
                          <a:pt x="6279" y="12834"/>
                        </a:lnTo>
                        <a:lnTo>
                          <a:pt x="6286" y="12845"/>
                        </a:lnTo>
                        <a:lnTo>
                          <a:pt x="6291" y="12856"/>
                        </a:lnTo>
                        <a:lnTo>
                          <a:pt x="6295" y="12868"/>
                        </a:lnTo>
                        <a:lnTo>
                          <a:pt x="6299" y="12881"/>
                        </a:lnTo>
                        <a:lnTo>
                          <a:pt x="6301" y="12893"/>
                        </a:lnTo>
                        <a:lnTo>
                          <a:pt x="6302" y="12906"/>
                        </a:lnTo>
                        <a:lnTo>
                          <a:pt x="6302" y="13021"/>
                        </a:lnTo>
                        <a:lnTo>
                          <a:pt x="6301" y="13034"/>
                        </a:lnTo>
                        <a:lnTo>
                          <a:pt x="6299" y="13047"/>
                        </a:lnTo>
                        <a:lnTo>
                          <a:pt x="6295" y="13059"/>
                        </a:lnTo>
                        <a:lnTo>
                          <a:pt x="6291" y="13071"/>
                        </a:lnTo>
                        <a:lnTo>
                          <a:pt x="6286" y="13082"/>
                        </a:lnTo>
                        <a:lnTo>
                          <a:pt x="6279" y="13093"/>
                        </a:lnTo>
                        <a:lnTo>
                          <a:pt x="6271" y="13103"/>
                        </a:lnTo>
                        <a:lnTo>
                          <a:pt x="6263" y="13112"/>
                        </a:lnTo>
                        <a:lnTo>
                          <a:pt x="6255" y="13121"/>
                        </a:lnTo>
                        <a:lnTo>
                          <a:pt x="6244" y="13128"/>
                        </a:lnTo>
                        <a:lnTo>
                          <a:pt x="6234" y="13134"/>
                        </a:lnTo>
                        <a:lnTo>
                          <a:pt x="6222" y="13140"/>
                        </a:lnTo>
                        <a:lnTo>
                          <a:pt x="6211" y="13145"/>
                        </a:lnTo>
                        <a:lnTo>
                          <a:pt x="6198" y="13148"/>
                        </a:lnTo>
                        <a:lnTo>
                          <a:pt x="6186" y="13149"/>
                        </a:lnTo>
                        <a:lnTo>
                          <a:pt x="6172" y="13150"/>
                        </a:lnTo>
                        <a:lnTo>
                          <a:pt x="1277" y="13150"/>
                        </a:lnTo>
                        <a:lnTo>
                          <a:pt x="1263" y="13149"/>
                        </a:lnTo>
                        <a:lnTo>
                          <a:pt x="1251" y="13148"/>
                        </a:lnTo>
                        <a:lnTo>
                          <a:pt x="1238" y="13145"/>
                        </a:lnTo>
                        <a:lnTo>
                          <a:pt x="1227" y="13140"/>
                        </a:lnTo>
                        <a:lnTo>
                          <a:pt x="1215" y="13134"/>
                        </a:lnTo>
                        <a:lnTo>
                          <a:pt x="1205" y="13128"/>
                        </a:lnTo>
                        <a:lnTo>
                          <a:pt x="1194" y="13121"/>
                        </a:lnTo>
                        <a:lnTo>
                          <a:pt x="1186" y="13112"/>
                        </a:lnTo>
                        <a:lnTo>
                          <a:pt x="1178" y="13103"/>
                        </a:lnTo>
                        <a:lnTo>
                          <a:pt x="1169" y="13093"/>
                        </a:lnTo>
                        <a:lnTo>
                          <a:pt x="1163" y="13082"/>
                        </a:lnTo>
                        <a:lnTo>
                          <a:pt x="1158" y="13071"/>
                        </a:lnTo>
                        <a:lnTo>
                          <a:pt x="1154" y="13059"/>
                        </a:lnTo>
                        <a:lnTo>
                          <a:pt x="1150" y="13047"/>
                        </a:lnTo>
                        <a:lnTo>
                          <a:pt x="1148" y="13034"/>
                        </a:lnTo>
                        <a:lnTo>
                          <a:pt x="1147" y="13021"/>
                        </a:lnTo>
                        <a:lnTo>
                          <a:pt x="1147" y="12906"/>
                        </a:lnTo>
                        <a:lnTo>
                          <a:pt x="1148" y="12893"/>
                        </a:lnTo>
                        <a:lnTo>
                          <a:pt x="1150" y="12881"/>
                        </a:lnTo>
                        <a:lnTo>
                          <a:pt x="1154" y="12868"/>
                        </a:lnTo>
                        <a:lnTo>
                          <a:pt x="1158" y="12856"/>
                        </a:lnTo>
                        <a:lnTo>
                          <a:pt x="1163" y="12845"/>
                        </a:lnTo>
                        <a:lnTo>
                          <a:pt x="1169" y="12834"/>
                        </a:lnTo>
                        <a:lnTo>
                          <a:pt x="1178" y="12824"/>
                        </a:lnTo>
                        <a:lnTo>
                          <a:pt x="1186" y="12815"/>
                        </a:lnTo>
                        <a:lnTo>
                          <a:pt x="1194" y="12806"/>
                        </a:lnTo>
                        <a:lnTo>
                          <a:pt x="1205" y="12799"/>
                        </a:lnTo>
                        <a:lnTo>
                          <a:pt x="1215" y="12793"/>
                        </a:lnTo>
                        <a:lnTo>
                          <a:pt x="1227" y="12787"/>
                        </a:lnTo>
                        <a:lnTo>
                          <a:pt x="1238" y="12782"/>
                        </a:lnTo>
                        <a:lnTo>
                          <a:pt x="1251" y="12779"/>
                        </a:lnTo>
                        <a:lnTo>
                          <a:pt x="1263" y="12777"/>
                        </a:lnTo>
                        <a:lnTo>
                          <a:pt x="1277" y="12777"/>
                        </a:lnTo>
                        <a:close/>
                        <a:moveTo>
                          <a:pt x="1277" y="12217"/>
                        </a:moveTo>
                        <a:lnTo>
                          <a:pt x="6172" y="12217"/>
                        </a:lnTo>
                        <a:lnTo>
                          <a:pt x="6186" y="12218"/>
                        </a:lnTo>
                        <a:lnTo>
                          <a:pt x="6198" y="12220"/>
                        </a:lnTo>
                        <a:lnTo>
                          <a:pt x="6211" y="12223"/>
                        </a:lnTo>
                        <a:lnTo>
                          <a:pt x="6222" y="12227"/>
                        </a:lnTo>
                        <a:lnTo>
                          <a:pt x="6234" y="12232"/>
                        </a:lnTo>
                        <a:lnTo>
                          <a:pt x="6244" y="12240"/>
                        </a:lnTo>
                        <a:lnTo>
                          <a:pt x="6255" y="12247"/>
                        </a:lnTo>
                        <a:lnTo>
                          <a:pt x="6263" y="12255"/>
                        </a:lnTo>
                        <a:lnTo>
                          <a:pt x="6271" y="12265"/>
                        </a:lnTo>
                        <a:lnTo>
                          <a:pt x="6279" y="12274"/>
                        </a:lnTo>
                        <a:lnTo>
                          <a:pt x="6286" y="12284"/>
                        </a:lnTo>
                        <a:lnTo>
                          <a:pt x="6291" y="12296"/>
                        </a:lnTo>
                        <a:lnTo>
                          <a:pt x="6295" y="12307"/>
                        </a:lnTo>
                        <a:lnTo>
                          <a:pt x="6299" y="12320"/>
                        </a:lnTo>
                        <a:lnTo>
                          <a:pt x="6301" y="12334"/>
                        </a:lnTo>
                        <a:lnTo>
                          <a:pt x="6302" y="12346"/>
                        </a:lnTo>
                        <a:lnTo>
                          <a:pt x="6302" y="12461"/>
                        </a:lnTo>
                        <a:lnTo>
                          <a:pt x="6301" y="12474"/>
                        </a:lnTo>
                        <a:lnTo>
                          <a:pt x="6299" y="12487"/>
                        </a:lnTo>
                        <a:lnTo>
                          <a:pt x="6295" y="12500"/>
                        </a:lnTo>
                        <a:lnTo>
                          <a:pt x="6291" y="12511"/>
                        </a:lnTo>
                        <a:lnTo>
                          <a:pt x="6286" y="12522"/>
                        </a:lnTo>
                        <a:lnTo>
                          <a:pt x="6279" y="12533"/>
                        </a:lnTo>
                        <a:lnTo>
                          <a:pt x="6271" y="12543"/>
                        </a:lnTo>
                        <a:lnTo>
                          <a:pt x="6263" y="12552"/>
                        </a:lnTo>
                        <a:lnTo>
                          <a:pt x="6255" y="12561"/>
                        </a:lnTo>
                        <a:lnTo>
                          <a:pt x="6244" y="12568"/>
                        </a:lnTo>
                        <a:lnTo>
                          <a:pt x="6234" y="12575"/>
                        </a:lnTo>
                        <a:lnTo>
                          <a:pt x="6222" y="12580"/>
                        </a:lnTo>
                        <a:lnTo>
                          <a:pt x="6211" y="12584"/>
                        </a:lnTo>
                        <a:lnTo>
                          <a:pt x="6198" y="12587"/>
                        </a:lnTo>
                        <a:lnTo>
                          <a:pt x="6186" y="12589"/>
                        </a:lnTo>
                        <a:lnTo>
                          <a:pt x="6172" y="12590"/>
                        </a:lnTo>
                        <a:lnTo>
                          <a:pt x="1277" y="12590"/>
                        </a:lnTo>
                        <a:lnTo>
                          <a:pt x="1263" y="12589"/>
                        </a:lnTo>
                        <a:lnTo>
                          <a:pt x="1251" y="12587"/>
                        </a:lnTo>
                        <a:lnTo>
                          <a:pt x="1238" y="12584"/>
                        </a:lnTo>
                        <a:lnTo>
                          <a:pt x="1227" y="12580"/>
                        </a:lnTo>
                        <a:lnTo>
                          <a:pt x="1215" y="12575"/>
                        </a:lnTo>
                        <a:lnTo>
                          <a:pt x="1205" y="12568"/>
                        </a:lnTo>
                        <a:lnTo>
                          <a:pt x="1194" y="12561"/>
                        </a:lnTo>
                        <a:lnTo>
                          <a:pt x="1186" y="12552"/>
                        </a:lnTo>
                        <a:lnTo>
                          <a:pt x="1178" y="12543"/>
                        </a:lnTo>
                        <a:lnTo>
                          <a:pt x="1169" y="12533"/>
                        </a:lnTo>
                        <a:lnTo>
                          <a:pt x="1163" y="12522"/>
                        </a:lnTo>
                        <a:lnTo>
                          <a:pt x="1158" y="12511"/>
                        </a:lnTo>
                        <a:lnTo>
                          <a:pt x="1154" y="12500"/>
                        </a:lnTo>
                        <a:lnTo>
                          <a:pt x="1150" y="12487"/>
                        </a:lnTo>
                        <a:lnTo>
                          <a:pt x="1148" y="12474"/>
                        </a:lnTo>
                        <a:lnTo>
                          <a:pt x="1147" y="12461"/>
                        </a:lnTo>
                        <a:lnTo>
                          <a:pt x="1147" y="12346"/>
                        </a:lnTo>
                        <a:lnTo>
                          <a:pt x="1148" y="12334"/>
                        </a:lnTo>
                        <a:lnTo>
                          <a:pt x="1150" y="12320"/>
                        </a:lnTo>
                        <a:lnTo>
                          <a:pt x="1154" y="12307"/>
                        </a:lnTo>
                        <a:lnTo>
                          <a:pt x="1158" y="12296"/>
                        </a:lnTo>
                        <a:lnTo>
                          <a:pt x="1163" y="12284"/>
                        </a:lnTo>
                        <a:lnTo>
                          <a:pt x="1169" y="12274"/>
                        </a:lnTo>
                        <a:lnTo>
                          <a:pt x="1178" y="12265"/>
                        </a:lnTo>
                        <a:lnTo>
                          <a:pt x="1186" y="12255"/>
                        </a:lnTo>
                        <a:lnTo>
                          <a:pt x="1194" y="12247"/>
                        </a:lnTo>
                        <a:lnTo>
                          <a:pt x="1205" y="12240"/>
                        </a:lnTo>
                        <a:lnTo>
                          <a:pt x="1215" y="12232"/>
                        </a:lnTo>
                        <a:lnTo>
                          <a:pt x="1227" y="12227"/>
                        </a:lnTo>
                        <a:lnTo>
                          <a:pt x="1238" y="12223"/>
                        </a:lnTo>
                        <a:lnTo>
                          <a:pt x="1251" y="12220"/>
                        </a:lnTo>
                        <a:lnTo>
                          <a:pt x="1263" y="12218"/>
                        </a:lnTo>
                        <a:lnTo>
                          <a:pt x="1277" y="12217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pPr defTabSz="914400">
                      <a:defRPr/>
                    </a:pPr>
                    <a:endParaRPr lang="zh-CN" altLang="zh-CN" sz="1000" kern="0">
                      <a:solidFill>
                        <a:srgbClr val="000000"/>
                      </a:solidFill>
                      <a:latin typeface="微软雅黑" panose="020B0503020204020204" charset="-122"/>
                      <a:ea typeface="微软雅黑" panose="020B0503020204020204" charset="-122"/>
                      <a:sym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07C2C593-8BA6-4C4F-8CF5-683F2FE93DED}"/>
                  </a:ext>
                </a:extLst>
              </p:cNvPr>
              <p:cNvSpPr/>
              <p:nvPr/>
            </p:nvSpPr>
            <p:spPr>
              <a:xfrm>
                <a:off x="2845513" y="4470785"/>
                <a:ext cx="2902100" cy="1857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2700"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000" b="1" kern="0" dirty="0">
                    <a:solidFill>
                      <a:srgbClr val="000000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In-cast</a:t>
                </a:r>
              </a:p>
            </p:txBody>
          </p:sp>
          <p:sp>
            <p:nvSpPr>
              <p:cNvPr id="28" name="Freeform 151">
                <a:extLst>
                  <a:ext uri="{FF2B5EF4-FFF2-40B4-BE49-F238E27FC236}">
                    <a16:creationId xmlns:a16="http://schemas.microsoft.com/office/drawing/2014/main" id="{3B69D96D-4CD2-4117-953B-2EF3CF8B2F0D}"/>
                  </a:ext>
                </a:extLst>
              </p:cNvPr>
              <p:cNvSpPr>
                <a:spLocks noEditPoints="1" noChangeArrowheads="1"/>
              </p:cNvSpPr>
              <p:nvPr/>
            </p:nvSpPr>
            <p:spPr bwMode="auto">
              <a:xfrm>
                <a:off x="2663542" y="3883218"/>
                <a:ext cx="296112" cy="339155"/>
              </a:xfrm>
              <a:custGeom>
                <a:avLst/>
                <a:gdLst>
                  <a:gd name="T0" fmla="*/ 7285 w 7449"/>
                  <a:gd name="T1" fmla="*/ 81 h 16705"/>
                  <a:gd name="T2" fmla="*/ 7441 w 7449"/>
                  <a:gd name="T3" fmla="*/ 325 h 16705"/>
                  <a:gd name="T4" fmla="*/ 7400 w 7449"/>
                  <a:gd name="T5" fmla="*/ 16492 h 16705"/>
                  <a:gd name="T6" fmla="*/ 7183 w 7449"/>
                  <a:gd name="T7" fmla="*/ 16680 h 16705"/>
                  <a:gd name="T8" fmla="*/ 266 w 7449"/>
                  <a:gd name="T9" fmla="*/ 16680 h 16705"/>
                  <a:gd name="T10" fmla="*/ 49 w 7449"/>
                  <a:gd name="T11" fmla="*/ 16492 h 16705"/>
                  <a:gd name="T12" fmla="*/ 8 w 7449"/>
                  <a:gd name="T13" fmla="*/ 325 h 16705"/>
                  <a:gd name="T14" fmla="*/ 163 w 7449"/>
                  <a:gd name="T15" fmla="*/ 81 h 16705"/>
                  <a:gd name="T16" fmla="*/ 5939 w 7449"/>
                  <a:gd name="T17" fmla="*/ 1613 h 16705"/>
                  <a:gd name="T18" fmla="*/ 6201 w 7449"/>
                  <a:gd name="T19" fmla="*/ 1711 h 16705"/>
                  <a:gd name="T20" fmla="*/ 6328 w 7449"/>
                  <a:gd name="T21" fmla="*/ 1952 h 16705"/>
                  <a:gd name="T22" fmla="*/ 6263 w 7449"/>
                  <a:gd name="T23" fmla="*/ 3222 h 16705"/>
                  <a:gd name="T24" fmla="*/ 6036 w 7449"/>
                  <a:gd name="T25" fmla="*/ 3376 h 16705"/>
                  <a:gd name="T26" fmla="*/ 1341 w 7449"/>
                  <a:gd name="T27" fmla="*/ 3351 h 16705"/>
                  <a:gd name="T28" fmla="*/ 1150 w 7449"/>
                  <a:gd name="T29" fmla="*/ 3157 h 16705"/>
                  <a:gd name="T30" fmla="*/ 1137 w 7449"/>
                  <a:gd name="T31" fmla="*/ 1878 h 16705"/>
                  <a:gd name="T32" fmla="*/ 1307 w 7449"/>
                  <a:gd name="T33" fmla="*/ 1667 h 16705"/>
                  <a:gd name="T34" fmla="*/ 5979 w 7449"/>
                  <a:gd name="T35" fmla="*/ 3879 h 16705"/>
                  <a:gd name="T36" fmla="*/ 6228 w 7449"/>
                  <a:gd name="T37" fmla="*/ 4001 h 16705"/>
                  <a:gd name="T38" fmla="*/ 6330 w 7449"/>
                  <a:gd name="T39" fmla="*/ 4255 h 16705"/>
                  <a:gd name="T40" fmla="*/ 6240 w 7449"/>
                  <a:gd name="T41" fmla="*/ 5515 h 16705"/>
                  <a:gd name="T42" fmla="*/ 5999 w 7449"/>
                  <a:gd name="T43" fmla="*/ 5647 h 16705"/>
                  <a:gd name="T44" fmla="*/ 1307 w 7449"/>
                  <a:gd name="T45" fmla="*/ 5597 h 16705"/>
                  <a:gd name="T46" fmla="*/ 1137 w 7449"/>
                  <a:gd name="T47" fmla="*/ 5386 h 16705"/>
                  <a:gd name="T48" fmla="*/ 1150 w 7449"/>
                  <a:gd name="T49" fmla="*/ 4107 h 16705"/>
                  <a:gd name="T50" fmla="*/ 1341 w 7449"/>
                  <a:gd name="T51" fmla="*/ 3914 h 16705"/>
                  <a:gd name="T52" fmla="*/ 6018 w 7449"/>
                  <a:gd name="T53" fmla="*/ 6147 h 16705"/>
                  <a:gd name="T54" fmla="*/ 6252 w 7449"/>
                  <a:gd name="T55" fmla="*/ 6293 h 16705"/>
                  <a:gd name="T56" fmla="*/ 6329 w 7449"/>
                  <a:gd name="T57" fmla="*/ 7557 h 16705"/>
                  <a:gd name="T58" fmla="*/ 6215 w 7449"/>
                  <a:gd name="T59" fmla="*/ 7804 h 16705"/>
                  <a:gd name="T60" fmla="*/ 5959 w 7449"/>
                  <a:gd name="T61" fmla="*/ 7915 h 16705"/>
                  <a:gd name="T62" fmla="*/ 1277 w 7449"/>
                  <a:gd name="T63" fmla="*/ 7841 h 16705"/>
                  <a:gd name="T64" fmla="*/ 1128 w 7449"/>
                  <a:gd name="T65" fmla="*/ 7614 h 16705"/>
                  <a:gd name="T66" fmla="*/ 1166 w 7449"/>
                  <a:gd name="T67" fmla="*/ 6339 h 16705"/>
                  <a:gd name="T68" fmla="*/ 1376 w 7449"/>
                  <a:gd name="T69" fmla="*/ 6163 h 16705"/>
                  <a:gd name="T70" fmla="*/ 6055 w 7449"/>
                  <a:gd name="T71" fmla="*/ 8420 h 16705"/>
                  <a:gd name="T72" fmla="*/ 6272 w 7449"/>
                  <a:gd name="T73" fmla="*/ 8586 h 16705"/>
                  <a:gd name="T74" fmla="*/ 6325 w 7449"/>
                  <a:gd name="T75" fmla="*/ 9859 h 16705"/>
                  <a:gd name="T76" fmla="*/ 6187 w 7449"/>
                  <a:gd name="T77" fmla="*/ 10093 h 16705"/>
                  <a:gd name="T78" fmla="*/ 1510 w 7449"/>
                  <a:gd name="T79" fmla="*/ 10180 h 16705"/>
                  <a:gd name="T80" fmla="*/ 1248 w 7449"/>
                  <a:gd name="T81" fmla="*/ 10081 h 16705"/>
                  <a:gd name="T82" fmla="*/ 1121 w 7449"/>
                  <a:gd name="T83" fmla="*/ 9840 h 16705"/>
                  <a:gd name="T84" fmla="*/ 1186 w 7449"/>
                  <a:gd name="T85" fmla="*/ 8571 h 16705"/>
                  <a:gd name="T86" fmla="*/ 1413 w 7449"/>
                  <a:gd name="T87" fmla="*/ 8415 h 16705"/>
                  <a:gd name="T88" fmla="*/ 3942 w 7449"/>
                  <a:gd name="T89" fmla="*/ 14477 h 16705"/>
                  <a:gd name="T90" fmla="*/ 4188 w 7449"/>
                  <a:gd name="T91" fmla="*/ 14735 h 16705"/>
                  <a:gd name="T92" fmla="*/ 4196 w 7449"/>
                  <a:gd name="T93" fmla="*/ 15102 h 16705"/>
                  <a:gd name="T94" fmla="*/ 3964 w 7449"/>
                  <a:gd name="T95" fmla="*/ 15372 h 16705"/>
                  <a:gd name="T96" fmla="*/ 3599 w 7449"/>
                  <a:gd name="T97" fmla="*/ 15417 h 16705"/>
                  <a:gd name="T98" fmla="*/ 3308 w 7449"/>
                  <a:gd name="T99" fmla="*/ 15211 h 16705"/>
                  <a:gd name="T100" fmla="*/ 3228 w 7449"/>
                  <a:gd name="T101" fmla="*/ 14854 h 16705"/>
                  <a:gd name="T102" fmla="*/ 3406 w 7449"/>
                  <a:gd name="T103" fmla="*/ 14543 h 16705"/>
                  <a:gd name="T104" fmla="*/ 1277 w 7449"/>
                  <a:gd name="T105" fmla="*/ 12777 h 16705"/>
                  <a:gd name="T106" fmla="*/ 6299 w 7449"/>
                  <a:gd name="T107" fmla="*/ 12881 h 16705"/>
                  <a:gd name="T108" fmla="*/ 6222 w 7449"/>
                  <a:gd name="T109" fmla="*/ 13140 h 16705"/>
                  <a:gd name="T110" fmla="*/ 1169 w 7449"/>
                  <a:gd name="T111" fmla="*/ 13093 h 16705"/>
                  <a:gd name="T112" fmla="*/ 1186 w 7449"/>
                  <a:gd name="T113" fmla="*/ 12815 h 16705"/>
                  <a:gd name="T114" fmla="*/ 6234 w 7449"/>
                  <a:gd name="T115" fmla="*/ 12232 h 16705"/>
                  <a:gd name="T116" fmla="*/ 6295 w 7449"/>
                  <a:gd name="T117" fmla="*/ 12500 h 16705"/>
                  <a:gd name="T118" fmla="*/ 1263 w 7449"/>
                  <a:gd name="T119" fmla="*/ 12589 h 16705"/>
                  <a:gd name="T120" fmla="*/ 1147 w 7449"/>
                  <a:gd name="T121" fmla="*/ 12461 h 16705"/>
                  <a:gd name="T122" fmla="*/ 1251 w 7449"/>
                  <a:gd name="T123" fmla="*/ 12220 h 1670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449"/>
                  <a:gd name="T187" fmla="*/ 0 h 16705"/>
                  <a:gd name="T188" fmla="*/ 7449 w 7449"/>
                  <a:gd name="T189" fmla="*/ 16705 h 1670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449" h="16705">
                    <a:moveTo>
                      <a:pt x="406" y="0"/>
                    </a:moveTo>
                    <a:lnTo>
                      <a:pt x="7043" y="0"/>
                    </a:lnTo>
                    <a:lnTo>
                      <a:pt x="7064" y="1"/>
                    </a:lnTo>
                    <a:lnTo>
                      <a:pt x="7085" y="2"/>
                    </a:lnTo>
                    <a:lnTo>
                      <a:pt x="7104" y="5"/>
                    </a:lnTo>
                    <a:lnTo>
                      <a:pt x="7124" y="8"/>
                    </a:lnTo>
                    <a:lnTo>
                      <a:pt x="7144" y="13"/>
                    </a:lnTo>
                    <a:lnTo>
                      <a:pt x="7164" y="19"/>
                    </a:lnTo>
                    <a:lnTo>
                      <a:pt x="7183" y="25"/>
                    </a:lnTo>
                    <a:lnTo>
                      <a:pt x="7201" y="32"/>
                    </a:lnTo>
                    <a:lnTo>
                      <a:pt x="7218" y="41"/>
                    </a:lnTo>
                    <a:lnTo>
                      <a:pt x="7236" y="49"/>
                    </a:lnTo>
                    <a:lnTo>
                      <a:pt x="7253" y="60"/>
                    </a:lnTo>
                    <a:lnTo>
                      <a:pt x="7269" y="70"/>
                    </a:lnTo>
                    <a:lnTo>
                      <a:pt x="7285" y="81"/>
                    </a:lnTo>
                    <a:lnTo>
                      <a:pt x="7301" y="93"/>
                    </a:lnTo>
                    <a:lnTo>
                      <a:pt x="7315" y="105"/>
                    </a:lnTo>
                    <a:lnTo>
                      <a:pt x="7330" y="119"/>
                    </a:lnTo>
                    <a:lnTo>
                      <a:pt x="7344" y="134"/>
                    </a:lnTo>
                    <a:lnTo>
                      <a:pt x="7356" y="148"/>
                    </a:lnTo>
                    <a:lnTo>
                      <a:pt x="7368" y="164"/>
                    </a:lnTo>
                    <a:lnTo>
                      <a:pt x="7379" y="180"/>
                    </a:lnTo>
                    <a:lnTo>
                      <a:pt x="7389" y="196"/>
                    </a:lnTo>
                    <a:lnTo>
                      <a:pt x="7400" y="213"/>
                    </a:lnTo>
                    <a:lnTo>
                      <a:pt x="7408" y="231"/>
                    </a:lnTo>
                    <a:lnTo>
                      <a:pt x="7417" y="248"/>
                    </a:lnTo>
                    <a:lnTo>
                      <a:pt x="7424" y="266"/>
                    </a:lnTo>
                    <a:lnTo>
                      <a:pt x="7430" y="285"/>
                    </a:lnTo>
                    <a:lnTo>
                      <a:pt x="7436" y="305"/>
                    </a:lnTo>
                    <a:lnTo>
                      <a:pt x="7441" y="325"/>
                    </a:lnTo>
                    <a:lnTo>
                      <a:pt x="7444" y="345"/>
                    </a:lnTo>
                    <a:lnTo>
                      <a:pt x="7447" y="364"/>
                    </a:lnTo>
                    <a:lnTo>
                      <a:pt x="7448" y="385"/>
                    </a:lnTo>
                    <a:lnTo>
                      <a:pt x="7449" y="406"/>
                    </a:lnTo>
                    <a:lnTo>
                      <a:pt x="7449" y="16299"/>
                    </a:lnTo>
                    <a:lnTo>
                      <a:pt x="7448" y="16320"/>
                    </a:lnTo>
                    <a:lnTo>
                      <a:pt x="7447" y="16341"/>
                    </a:lnTo>
                    <a:lnTo>
                      <a:pt x="7444" y="16362"/>
                    </a:lnTo>
                    <a:lnTo>
                      <a:pt x="7441" y="16381"/>
                    </a:lnTo>
                    <a:lnTo>
                      <a:pt x="7436" y="16400"/>
                    </a:lnTo>
                    <a:lnTo>
                      <a:pt x="7430" y="16420"/>
                    </a:lnTo>
                    <a:lnTo>
                      <a:pt x="7424" y="16439"/>
                    </a:lnTo>
                    <a:lnTo>
                      <a:pt x="7417" y="16457"/>
                    </a:lnTo>
                    <a:lnTo>
                      <a:pt x="7408" y="16475"/>
                    </a:lnTo>
                    <a:lnTo>
                      <a:pt x="7400" y="16492"/>
                    </a:lnTo>
                    <a:lnTo>
                      <a:pt x="7389" y="16510"/>
                    </a:lnTo>
                    <a:lnTo>
                      <a:pt x="7379" y="16525"/>
                    </a:lnTo>
                    <a:lnTo>
                      <a:pt x="7368" y="16542"/>
                    </a:lnTo>
                    <a:lnTo>
                      <a:pt x="7356" y="16557"/>
                    </a:lnTo>
                    <a:lnTo>
                      <a:pt x="7344" y="16571"/>
                    </a:lnTo>
                    <a:lnTo>
                      <a:pt x="7330" y="16586"/>
                    </a:lnTo>
                    <a:lnTo>
                      <a:pt x="7315" y="16600"/>
                    </a:lnTo>
                    <a:lnTo>
                      <a:pt x="7301" y="16612"/>
                    </a:lnTo>
                    <a:lnTo>
                      <a:pt x="7285" y="16625"/>
                    </a:lnTo>
                    <a:lnTo>
                      <a:pt x="7269" y="16635"/>
                    </a:lnTo>
                    <a:lnTo>
                      <a:pt x="7253" y="16647"/>
                    </a:lnTo>
                    <a:lnTo>
                      <a:pt x="7236" y="16656"/>
                    </a:lnTo>
                    <a:lnTo>
                      <a:pt x="7218" y="16665"/>
                    </a:lnTo>
                    <a:lnTo>
                      <a:pt x="7201" y="16673"/>
                    </a:lnTo>
                    <a:lnTo>
                      <a:pt x="7183" y="16680"/>
                    </a:lnTo>
                    <a:lnTo>
                      <a:pt x="7164" y="16686"/>
                    </a:lnTo>
                    <a:lnTo>
                      <a:pt x="7144" y="16692"/>
                    </a:lnTo>
                    <a:lnTo>
                      <a:pt x="7124" y="16697"/>
                    </a:lnTo>
                    <a:lnTo>
                      <a:pt x="7104" y="16701"/>
                    </a:lnTo>
                    <a:lnTo>
                      <a:pt x="7085" y="16703"/>
                    </a:lnTo>
                    <a:lnTo>
                      <a:pt x="7064" y="16705"/>
                    </a:lnTo>
                    <a:lnTo>
                      <a:pt x="7043" y="16705"/>
                    </a:lnTo>
                    <a:lnTo>
                      <a:pt x="406" y="16705"/>
                    </a:lnTo>
                    <a:lnTo>
                      <a:pt x="385" y="16705"/>
                    </a:lnTo>
                    <a:lnTo>
                      <a:pt x="364" y="16703"/>
                    </a:lnTo>
                    <a:lnTo>
                      <a:pt x="345" y="16701"/>
                    </a:lnTo>
                    <a:lnTo>
                      <a:pt x="324" y="16697"/>
                    </a:lnTo>
                    <a:lnTo>
                      <a:pt x="305" y="16692"/>
                    </a:lnTo>
                    <a:lnTo>
                      <a:pt x="285" y="16686"/>
                    </a:lnTo>
                    <a:lnTo>
                      <a:pt x="266" y="16680"/>
                    </a:lnTo>
                    <a:lnTo>
                      <a:pt x="248" y="16673"/>
                    </a:lnTo>
                    <a:lnTo>
                      <a:pt x="230" y="16665"/>
                    </a:lnTo>
                    <a:lnTo>
                      <a:pt x="213" y="16656"/>
                    </a:lnTo>
                    <a:lnTo>
                      <a:pt x="195" y="16647"/>
                    </a:lnTo>
                    <a:lnTo>
                      <a:pt x="180" y="16635"/>
                    </a:lnTo>
                    <a:lnTo>
                      <a:pt x="163" y="16625"/>
                    </a:lnTo>
                    <a:lnTo>
                      <a:pt x="148" y="16612"/>
                    </a:lnTo>
                    <a:lnTo>
                      <a:pt x="134" y="16600"/>
                    </a:lnTo>
                    <a:lnTo>
                      <a:pt x="119" y="16586"/>
                    </a:lnTo>
                    <a:lnTo>
                      <a:pt x="105" y="16571"/>
                    </a:lnTo>
                    <a:lnTo>
                      <a:pt x="93" y="16557"/>
                    </a:lnTo>
                    <a:lnTo>
                      <a:pt x="80" y="16542"/>
                    </a:lnTo>
                    <a:lnTo>
                      <a:pt x="70" y="16525"/>
                    </a:lnTo>
                    <a:lnTo>
                      <a:pt x="58" y="16510"/>
                    </a:lnTo>
                    <a:lnTo>
                      <a:pt x="49" y="16492"/>
                    </a:lnTo>
                    <a:lnTo>
                      <a:pt x="40" y="16475"/>
                    </a:lnTo>
                    <a:lnTo>
                      <a:pt x="32" y="16457"/>
                    </a:lnTo>
                    <a:lnTo>
                      <a:pt x="25" y="16439"/>
                    </a:lnTo>
                    <a:lnTo>
                      <a:pt x="19" y="16420"/>
                    </a:lnTo>
                    <a:lnTo>
                      <a:pt x="13" y="16400"/>
                    </a:lnTo>
                    <a:lnTo>
                      <a:pt x="8" y="16381"/>
                    </a:lnTo>
                    <a:lnTo>
                      <a:pt x="4" y="16362"/>
                    </a:lnTo>
                    <a:lnTo>
                      <a:pt x="2" y="16341"/>
                    </a:lnTo>
                    <a:lnTo>
                      <a:pt x="0" y="16320"/>
                    </a:lnTo>
                    <a:lnTo>
                      <a:pt x="0" y="16299"/>
                    </a:lnTo>
                    <a:lnTo>
                      <a:pt x="0" y="406"/>
                    </a:lnTo>
                    <a:lnTo>
                      <a:pt x="0" y="385"/>
                    </a:lnTo>
                    <a:lnTo>
                      <a:pt x="2" y="364"/>
                    </a:lnTo>
                    <a:lnTo>
                      <a:pt x="4" y="345"/>
                    </a:lnTo>
                    <a:lnTo>
                      <a:pt x="8" y="325"/>
                    </a:lnTo>
                    <a:lnTo>
                      <a:pt x="13" y="305"/>
                    </a:lnTo>
                    <a:lnTo>
                      <a:pt x="19" y="285"/>
                    </a:lnTo>
                    <a:lnTo>
                      <a:pt x="25" y="266"/>
                    </a:lnTo>
                    <a:lnTo>
                      <a:pt x="32" y="248"/>
                    </a:lnTo>
                    <a:lnTo>
                      <a:pt x="40" y="231"/>
                    </a:lnTo>
                    <a:lnTo>
                      <a:pt x="49" y="213"/>
                    </a:lnTo>
                    <a:lnTo>
                      <a:pt x="58" y="196"/>
                    </a:lnTo>
                    <a:lnTo>
                      <a:pt x="70" y="180"/>
                    </a:lnTo>
                    <a:lnTo>
                      <a:pt x="80" y="164"/>
                    </a:lnTo>
                    <a:lnTo>
                      <a:pt x="93" y="148"/>
                    </a:lnTo>
                    <a:lnTo>
                      <a:pt x="105" y="134"/>
                    </a:lnTo>
                    <a:lnTo>
                      <a:pt x="119" y="119"/>
                    </a:lnTo>
                    <a:lnTo>
                      <a:pt x="134" y="105"/>
                    </a:lnTo>
                    <a:lnTo>
                      <a:pt x="148" y="93"/>
                    </a:lnTo>
                    <a:lnTo>
                      <a:pt x="163" y="81"/>
                    </a:lnTo>
                    <a:lnTo>
                      <a:pt x="180" y="70"/>
                    </a:lnTo>
                    <a:lnTo>
                      <a:pt x="195" y="60"/>
                    </a:lnTo>
                    <a:lnTo>
                      <a:pt x="213" y="49"/>
                    </a:lnTo>
                    <a:lnTo>
                      <a:pt x="230" y="41"/>
                    </a:lnTo>
                    <a:lnTo>
                      <a:pt x="248" y="32"/>
                    </a:lnTo>
                    <a:lnTo>
                      <a:pt x="266" y="25"/>
                    </a:lnTo>
                    <a:lnTo>
                      <a:pt x="285" y="19"/>
                    </a:lnTo>
                    <a:lnTo>
                      <a:pt x="305" y="13"/>
                    </a:lnTo>
                    <a:lnTo>
                      <a:pt x="324" y="8"/>
                    </a:lnTo>
                    <a:lnTo>
                      <a:pt x="345" y="5"/>
                    </a:lnTo>
                    <a:lnTo>
                      <a:pt x="364" y="2"/>
                    </a:lnTo>
                    <a:lnTo>
                      <a:pt x="385" y="1"/>
                    </a:lnTo>
                    <a:lnTo>
                      <a:pt x="406" y="0"/>
                    </a:lnTo>
                    <a:close/>
                    <a:moveTo>
                      <a:pt x="1510" y="1613"/>
                    </a:moveTo>
                    <a:lnTo>
                      <a:pt x="5939" y="1613"/>
                    </a:lnTo>
                    <a:lnTo>
                      <a:pt x="5959" y="1613"/>
                    </a:lnTo>
                    <a:lnTo>
                      <a:pt x="5979" y="1615"/>
                    </a:lnTo>
                    <a:lnTo>
                      <a:pt x="5999" y="1617"/>
                    </a:lnTo>
                    <a:lnTo>
                      <a:pt x="6018" y="1620"/>
                    </a:lnTo>
                    <a:lnTo>
                      <a:pt x="6036" y="1625"/>
                    </a:lnTo>
                    <a:lnTo>
                      <a:pt x="6055" y="1630"/>
                    </a:lnTo>
                    <a:lnTo>
                      <a:pt x="6073" y="1636"/>
                    </a:lnTo>
                    <a:lnTo>
                      <a:pt x="6091" y="1642"/>
                    </a:lnTo>
                    <a:lnTo>
                      <a:pt x="6108" y="1650"/>
                    </a:lnTo>
                    <a:lnTo>
                      <a:pt x="6125" y="1658"/>
                    </a:lnTo>
                    <a:lnTo>
                      <a:pt x="6141" y="1667"/>
                    </a:lnTo>
                    <a:lnTo>
                      <a:pt x="6158" y="1678"/>
                    </a:lnTo>
                    <a:lnTo>
                      <a:pt x="6172" y="1688"/>
                    </a:lnTo>
                    <a:lnTo>
                      <a:pt x="6187" y="1700"/>
                    </a:lnTo>
                    <a:lnTo>
                      <a:pt x="6201" y="1711"/>
                    </a:lnTo>
                    <a:lnTo>
                      <a:pt x="6215" y="1724"/>
                    </a:lnTo>
                    <a:lnTo>
                      <a:pt x="6228" y="1737"/>
                    </a:lnTo>
                    <a:lnTo>
                      <a:pt x="6240" y="1751"/>
                    </a:lnTo>
                    <a:lnTo>
                      <a:pt x="6252" y="1764"/>
                    </a:lnTo>
                    <a:lnTo>
                      <a:pt x="6263" y="1780"/>
                    </a:lnTo>
                    <a:lnTo>
                      <a:pt x="6272" y="1795"/>
                    </a:lnTo>
                    <a:lnTo>
                      <a:pt x="6282" y="1810"/>
                    </a:lnTo>
                    <a:lnTo>
                      <a:pt x="6291" y="1827"/>
                    </a:lnTo>
                    <a:lnTo>
                      <a:pt x="6299" y="1844"/>
                    </a:lnTo>
                    <a:lnTo>
                      <a:pt x="6306" y="1861"/>
                    </a:lnTo>
                    <a:lnTo>
                      <a:pt x="6312" y="1878"/>
                    </a:lnTo>
                    <a:lnTo>
                      <a:pt x="6317" y="1896"/>
                    </a:lnTo>
                    <a:lnTo>
                      <a:pt x="6321" y="1915"/>
                    </a:lnTo>
                    <a:lnTo>
                      <a:pt x="6325" y="1934"/>
                    </a:lnTo>
                    <a:lnTo>
                      <a:pt x="6328" y="1952"/>
                    </a:lnTo>
                    <a:lnTo>
                      <a:pt x="6329" y="1971"/>
                    </a:lnTo>
                    <a:lnTo>
                      <a:pt x="6330" y="1990"/>
                    </a:lnTo>
                    <a:lnTo>
                      <a:pt x="6330" y="3011"/>
                    </a:lnTo>
                    <a:lnTo>
                      <a:pt x="6329" y="3030"/>
                    </a:lnTo>
                    <a:lnTo>
                      <a:pt x="6328" y="3049"/>
                    </a:lnTo>
                    <a:lnTo>
                      <a:pt x="6325" y="3068"/>
                    </a:lnTo>
                    <a:lnTo>
                      <a:pt x="6321" y="3086"/>
                    </a:lnTo>
                    <a:lnTo>
                      <a:pt x="6317" y="3105"/>
                    </a:lnTo>
                    <a:lnTo>
                      <a:pt x="6312" y="3123"/>
                    </a:lnTo>
                    <a:lnTo>
                      <a:pt x="6306" y="3141"/>
                    </a:lnTo>
                    <a:lnTo>
                      <a:pt x="6299" y="3157"/>
                    </a:lnTo>
                    <a:lnTo>
                      <a:pt x="6291" y="3174"/>
                    </a:lnTo>
                    <a:lnTo>
                      <a:pt x="6282" y="3191"/>
                    </a:lnTo>
                    <a:lnTo>
                      <a:pt x="6272" y="3206"/>
                    </a:lnTo>
                    <a:lnTo>
                      <a:pt x="6263" y="3222"/>
                    </a:lnTo>
                    <a:lnTo>
                      <a:pt x="6252" y="3237"/>
                    </a:lnTo>
                    <a:lnTo>
                      <a:pt x="6240" y="3250"/>
                    </a:lnTo>
                    <a:lnTo>
                      <a:pt x="6228" y="3265"/>
                    </a:lnTo>
                    <a:lnTo>
                      <a:pt x="6215" y="3277"/>
                    </a:lnTo>
                    <a:lnTo>
                      <a:pt x="6201" y="3290"/>
                    </a:lnTo>
                    <a:lnTo>
                      <a:pt x="6187" y="3302"/>
                    </a:lnTo>
                    <a:lnTo>
                      <a:pt x="6172" y="3313"/>
                    </a:lnTo>
                    <a:lnTo>
                      <a:pt x="6158" y="3323"/>
                    </a:lnTo>
                    <a:lnTo>
                      <a:pt x="6141" y="3334"/>
                    </a:lnTo>
                    <a:lnTo>
                      <a:pt x="6125" y="3343"/>
                    </a:lnTo>
                    <a:lnTo>
                      <a:pt x="6108" y="3351"/>
                    </a:lnTo>
                    <a:lnTo>
                      <a:pt x="6091" y="3359"/>
                    </a:lnTo>
                    <a:lnTo>
                      <a:pt x="6073" y="3365"/>
                    </a:lnTo>
                    <a:lnTo>
                      <a:pt x="6055" y="3371"/>
                    </a:lnTo>
                    <a:lnTo>
                      <a:pt x="6036" y="3376"/>
                    </a:lnTo>
                    <a:lnTo>
                      <a:pt x="6018" y="3381"/>
                    </a:lnTo>
                    <a:lnTo>
                      <a:pt x="5999" y="3384"/>
                    </a:lnTo>
                    <a:lnTo>
                      <a:pt x="5979" y="3387"/>
                    </a:lnTo>
                    <a:lnTo>
                      <a:pt x="5959" y="3388"/>
                    </a:lnTo>
                    <a:lnTo>
                      <a:pt x="5939" y="3388"/>
                    </a:lnTo>
                    <a:lnTo>
                      <a:pt x="1510" y="3388"/>
                    </a:lnTo>
                    <a:lnTo>
                      <a:pt x="1490" y="3388"/>
                    </a:lnTo>
                    <a:lnTo>
                      <a:pt x="1470" y="3387"/>
                    </a:lnTo>
                    <a:lnTo>
                      <a:pt x="1450" y="3384"/>
                    </a:lnTo>
                    <a:lnTo>
                      <a:pt x="1431" y="3381"/>
                    </a:lnTo>
                    <a:lnTo>
                      <a:pt x="1413" y="3376"/>
                    </a:lnTo>
                    <a:lnTo>
                      <a:pt x="1394" y="3371"/>
                    </a:lnTo>
                    <a:lnTo>
                      <a:pt x="1376" y="3365"/>
                    </a:lnTo>
                    <a:lnTo>
                      <a:pt x="1358" y="3359"/>
                    </a:lnTo>
                    <a:lnTo>
                      <a:pt x="1341" y="3351"/>
                    </a:lnTo>
                    <a:lnTo>
                      <a:pt x="1324" y="3343"/>
                    </a:lnTo>
                    <a:lnTo>
                      <a:pt x="1307" y="3334"/>
                    </a:lnTo>
                    <a:lnTo>
                      <a:pt x="1291" y="3323"/>
                    </a:lnTo>
                    <a:lnTo>
                      <a:pt x="1277" y="3313"/>
                    </a:lnTo>
                    <a:lnTo>
                      <a:pt x="1262" y="3302"/>
                    </a:lnTo>
                    <a:lnTo>
                      <a:pt x="1248" y="3290"/>
                    </a:lnTo>
                    <a:lnTo>
                      <a:pt x="1234" y="3277"/>
                    </a:lnTo>
                    <a:lnTo>
                      <a:pt x="1221" y="3265"/>
                    </a:lnTo>
                    <a:lnTo>
                      <a:pt x="1209" y="3250"/>
                    </a:lnTo>
                    <a:lnTo>
                      <a:pt x="1197" y="3237"/>
                    </a:lnTo>
                    <a:lnTo>
                      <a:pt x="1186" y="3222"/>
                    </a:lnTo>
                    <a:lnTo>
                      <a:pt x="1176" y="3206"/>
                    </a:lnTo>
                    <a:lnTo>
                      <a:pt x="1166" y="3191"/>
                    </a:lnTo>
                    <a:lnTo>
                      <a:pt x="1158" y="3174"/>
                    </a:lnTo>
                    <a:lnTo>
                      <a:pt x="1150" y="3157"/>
                    </a:lnTo>
                    <a:lnTo>
                      <a:pt x="1143" y="3141"/>
                    </a:lnTo>
                    <a:lnTo>
                      <a:pt x="1137" y="3123"/>
                    </a:lnTo>
                    <a:lnTo>
                      <a:pt x="1132" y="3105"/>
                    </a:lnTo>
                    <a:lnTo>
                      <a:pt x="1128" y="3086"/>
                    </a:lnTo>
                    <a:lnTo>
                      <a:pt x="1123" y="3068"/>
                    </a:lnTo>
                    <a:lnTo>
                      <a:pt x="1121" y="3049"/>
                    </a:lnTo>
                    <a:lnTo>
                      <a:pt x="1120" y="3030"/>
                    </a:lnTo>
                    <a:lnTo>
                      <a:pt x="1119" y="3011"/>
                    </a:lnTo>
                    <a:lnTo>
                      <a:pt x="1119" y="1990"/>
                    </a:lnTo>
                    <a:lnTo>
                      <a:pt x="1120" y="1971"/>
                    </a:lnTo>
                    <a:lnTo>
                      <a:pt x="1121" y="1952"/>
                    </a:lnTo>
                    <a:lnTo>
                      <a:pt x="1123" y="1934"/>
                    </a:lnTo>
                    <a:lnTo>
                      <a:pt x="1128" y="1915"/>
                    </a:lnTo>
                    <a:lnTo>
                      <a:pt x="1132" y="1896"/>
                    </a:lnTo>
                    <a:lnTo>
                      <a:pt x="1137" y="1878"/>
                    </a:lnTo>
                    <a:lnTo>
                      <a:pt x="1143" y="1861"/>
                    </a:lnTo>
                    <a:lnTo>
                      <a:pt x="1150" y="1844"/>
                    </a:lnTo>
                    <a:lnTo>
                      <a:pt x="1158" y="1827"/>
                    </a:lnTo>
                    <a:lnTo>
                      <a:pt x="1166" y="1810"/>
                    </a:lnTo>
                    <a:lnTo>
                      <a:pt x="1176" y="1795"/>
                    </a:lnTo>
                    <a:lnTo>
                      <a:pt x="1186" y="1780"/>
                    </a:lnTo>
                    <a:lnTo>
                      <a:pt x="1197" y="1764"/>
                    </a:lnTo>
                    <a:lnTo>
                      <a:pt x="1209" y="1751"/>
                    </a:lnTo>
                    <a:lnTo>
                      <a:pt x="1221" y="1737"/>
                    </a:lnTo>
                    <a:lnTo>
                      <a:pt x="1234" y="1724"/>
                    </a:lnTo>
                    <a:lnTo>
                      <a:pt x="1248" y="1711"/>
                    </a:lnTo>
                    <a:lnTo>
                      <a:pt x="1262" y="1700"/>
                    </a:lnTo>
                    <a:lnTo>
                      <a:pt x="1277" y="1688"/>
                    </a:lnTo>
                    <a:lnTo>
                      <a:pt x="1291" y="1678"/>
                    </a:lnTo>
                    <a:lnTo>
                      <a:pt x="1307" y="1667"/>
                    </a:lnTo>
                    <a:lnTo>
                      <a:pt x="1324" y="1658"/>
                    </a:lnTo>
                    <a:lnTo>
                      <a:pt x="1341" y="1650"/>
                    </a:lnTo>
                    <a:lnTo>
                      <a:pt x="1358" y="1642"/>
                    </a:lnTo>
                    <a:lnTo>
                      <a:pt x="1376" y="1636"/>
                    </a:lnTo>
                    <a:lnTo>
                      <a:pt x="1394" y="1630"/>
                    </a:lnTo>
                    <a:lnTo>
                      <a:pt x="1413" y="1625"/>
                    </a:lnTo>
                    <a:lnTo>
                      <a:pt x="1431" y="1620"/>
                    </a:lnTo>
                    <a:lnTo>
                      <a:pt x="1450" y="1617"/>
                    </a:lnTo>
                    <a:lnTo>
                      <a:pt x="1470" y="1615"/>
                    </a:lnTo>
                    <a:lnTo>
                      <a:pt x="1490" y="1613"/>
                    </a:lnTo>
                    <a:lnTo>
                      <a:pt x="1510" y="1613"/>
                    </a:lnTo>
                    <a:close/>
                    <a:moveTo>
                      <a:pt x="1510" y="3877"/>
                    </a:moveTo>
                    <a:lnTo>
                      <a:pt x="5939" y="3877"/>
                    </a:lnTo>
                    <a:lnTo>
                      <a:pt x="5959" y="3877"/>
                    </a:lnTo>
                    <a:lnTo>
                      <a:pt x="5979" y="3879"/>
                    </a:lnTo>
                    <a:lnTo>
                      <a:pt x="5999" y="3881"/>
                    </a:lnTo>
                    <a:lnTo>
                      <a:pt x="6018" y="3884"/>
                    </a:lnTo>
                    <a:lnTo>
                      <a:pt x="6036" y="3888"/>
                    </a:lnTo>
                    <a:lnTo>
                      <a:pt x="6055" y="3893"/>
                    </a:lnTo>
                    <a:lnTo>
                      <a:pt x="6073" y="3900"/>
                    </a:lnTo>
                    <a:lnTo>
                      <a:pt x="6091" y="3906"/>
                    </a:lnTo>
                    <a:lnTo>
                      <a:pt x="6108" y="3914"/>
                    </a:lnTo>
                    <a:lnTo>
                      <a:pt x="6125" y="3923"/>
                    </a:lnTo>
                    <a:lnTo>
                      <a:pt x="6141" y="3931"/>
                    </a:lnTo>
                    <a:lnTo>
                      <a:pt x="6158" y="3941"/>
                    </a:lnTo>
                    <a:lnTo>
                      <a:pt x="6172" y="3952"/>
                    </a:lnTo>
                    <a:lnTo>
                      <a:pt x="6187" y="3963"/>
                    </a:lnTo>
                    <a:lnTo>
                      <a:pt x="6201" y="3975"/>
                    </a:lnTo>
                    <a:lnTo>
                      <a:pt x="6215" y="3987"/>
                    </a:lnTo>
                    <a:lnTo>
                      <a:pt x="6228" y="4001"/>
                    </a:lnTo>
                    <a:lnTo>
                      <a:pt x="6240" y="4014"/>
                    </a:lnTo>
                    <a:lnTo>
                      <a:pt x="6252" y="4029"/>
                    </a:lnTo>
                    <a:lnTo>
                      <a:pt x="6263" y="4044"/>
                    </a:lnTo>
                    <a:lnTo>
                      <a:pt x="6272" y="4058"/>
                    </a:lnTo>
                    <a:lnTo>
                      <a:pt x="6282" y="4075"/>
                    </a:lnTo>
                    <a:lnTo>
                      <a:pt x="6291" y="4091"/>
                    </a:lnTo>
                    <a:lnTo>
                      <a:pt x="6299" y="4107"/>
                    </a:lnTo>
                    <a:lnTo>
                      <a:pt x="6306" y="4125"/>
                    </a:lnTo>
                    <a:lnTo>
                      <a:pt x="6312" y="4142"/>
                    </a:lnTo>
                    <a:lnTo>
                      <a:pt x="6317" y="4160"/>
                    </a:lnTo>
                    <a:lnTo>
                      <a:pt x="6321" y="4178"/>
                    </a:lnTo>
                    <a:lnTo>
                      <a:pt x="6325" y="4197"/>
                    </a:lnTo>
                    <a:lnTo>
                      <a:pt x="6328" y="4216"/>
                    </a:lnTo>
                    <a:lnTo>
                      <a:pt x="6329" y="4235"/>
                    </a:lnTo>
                    <a:lnTo>
                      <a:pt x="6330" y="4255"/>
                    </a:lnTo>
                    <a:lnTo>
                      <a:pt x="6330" y="5275"/>
                    </a:lnTo>
                    <a:lnTo>
                      <a:pt x="6329" y="5293"/>
                    </a:lnTo>
                    <a:lnTo>
                      <a:pt x="6328" y="5313"/>
                    </a:lnTo>
                    <a:lnTo>
                      <a:pt x="6325" y="5332"/>
                    </a:lnTo>
                    <a:lnTo>
                      <a:pt x="6321" y="5350"/>
                    </a:lnTo>
                    <a:lnTo>
                      <a:pt x="6317" y="5369"/>
                    </a:lnTo>
                    <a:lnTo>
                      <a:pt x="6312" y="5386"/>
                    </a:lnTo>
                    <a:lnTo>
                      <a:pt x="6306" y="5404"/>
                    </a:lnTo>
                    <a:lnTo>
                      <a:pt x="6299" y="5421"/>
                    </a:lnTo>
                    <a:lnTo>
                      <a:pt x="6291" y="5437"/>
                    </a:lnTo>
                    <a:lnTo>
                      <a:pt x="6282" y="5454"/>
                    </a:lnTo>
                    <a:lnTo>
                      <a:pt x="6272" y="5470"/>
                    </a:lnTo>
                    <a:lnTo>
                      <a:pt x="6263" y="5486"/>
                    </a:lnTo>
                    <a:lnTo>
                      <a:pt x="6252" y="5500"/>
                    </a:lnTo>
                    <a:lnTo>
                      <a:pt x="6240" y="5515"/>
                    </a:lnTo>
                    <a:lnTo>
                      <a:pt x="6228" y="5528"/>
                    </a:lnTo>
                    <a:lnTo>
                      <a:pt x="6215" y="5541"/>
                    </a:lnTo>
                    <a:lnTo>
                      <a:pt x="6201" y="5553"/>
                    </a:lnTo>
                    <a:lnTo>
                      <a:pt x="6187" y="5566"/>
                    </a:lnTo>
                    <a:lnTo>
                      <a:pt x="6172" y="5576"/>
                    </a:lnTo>
                    <a:lnTo>
                      <a:pt x="6158" y="5588"/>
                    </a:lnTo>
                    <a:lnTo>
                      <a:pt x="6141" y="5597"/>
                    </a:lnTo>
                    <a:lnTo>
                      <a:pt x="6125" y="5607"/>
                    </a:lnTo>
                    <a:lnTo>
                      <a:pt x="6108" y="5615"/>
                    </a:lnTo>
                    <a:lnTo>
                      <a:pt x="6091" y="5622"/>
                    </a:lnTo>
                    <a:lnTo>
                      <a:pt x="6073" y="5630"/>
                    </a:lnTo>
                    <a:lnTo>
                      <a:pt x="6055" y="5635"/>
                    </a:lnTo>
                    <a:lnTo>
                      <a:pt x="6036" y="5640"/>
                    </a:lnTo>
                    <a:lnTo>
                      <a:pt x="6018" y="5644"/>
                    </a:lnTo>
                    <a:lnTo>
                      <a:pt x="5999" y="5647"/>
                    </a:lnTo>
                    <a:lnTo>
                      <a:pt x="5979" y="5650"/>
                    </a:lnTo>
                    <a:lnTo>
                      <a:pt x="5959" y="5652"/>
                    </a:lnTo>
                    <a:lnTo>
                      <a:pt x="5939" y="5653"/>
                    </a:lnTo>
                    <a:lnTo>
                      <a:pt x="1510" y="5653"/>
                    </a:lnTo>
                    <a:lnTo>
                      <a:pt x="1490" y="5652"/>
                    </a:lnTo>
                    <a:lnTo>
                      <a:pt x="1470" y="5650"/>
                    </a:lnTo>
                    <a:lnTo>
                      <a:pt x="1450" y="5647"/>
                    </a:lnTo>
                    <a:lnTo>
                      <a:pt x="1431" y="5644"/>
                    </a:lnTo>
                    <a:lnTo>
                      <a:pt x="1413" y="5640"/>
                    </a:lnTo>
                    <a:lnTo>
                      <a:pt x="1394" y="5635"/>
                    </a:lnTo>
                    <a:lnTo>
                      <a:pt x="1376" y="5630"/>
                    </a:lnTo>
                    <a:lnTo>
                      <a:pt x="1358" y="5622"/>
                    </a:lnTo>
                    <a:lnTo>
                      <a:pt x="1341" y="5615"/>
                    </a:lnTo>
                    <a:lnTo>
                      <a:pt x="1324" y="5607"/>
                    </a:lnTo>
                    <a:lnTo>
                      <a:pt x="1307" y="5597"/>
                    </a:lnTo>
                    <a:lnTo>
                      <a:pt x="1291" y="5588"/>
                    </a:lnTo>
                    <a:lnTo>
                      <a:pt x="1277" y="5576"/>
                    </a:lnTo>
                    <a:lnTo>
                      <a:pt x="1262" y="5566"/>
                    </a:lnTo>
                    <a:lnTo>
                      <a:pt x="1248" y="5553"/>
                    </a:lnTo>
                    <a:lnTo>
                      <a:pt x="1234" y="5541"/>
                    </a:lnTo>
                    <a:lnTo>
                      <a:pt x="1221" y="5528"/>
                    </a:lnTo>
                    <a:lnTo>
                      <a:pt x="1209" y="5515"/>
                    </a:lnTo>
                    <a:lnTo>
                      <a:pt x="1197" y="5500"/>
                    </a:lnTo>
                    <a:lnTo>
                      <a:pt x="1186" y="5486"/>
                    </a:lnTo>
                    <a:lnTo>
                      <a:pt x="1176" y="5470"/>
                    </a:lnTo>
                    <a:lnTo>
                      <a:pt x="1166" y="5454"/>
                    </a:lnTo>
                    <a:lnTo>
                      <a:pt x="1158" y="5437"/>
                    </a:lnTo>
                    <a:lnTo>
                      <a:pt x="1150" y="5421"/>
                    </a:lnTo>
                    <a:lnTo>
                      <a:pt x="1143" y="5404"/>
                    </a:lnTo>
                    <a:lnTo>
                      <a:pt x="1137" y="5386"/>
                    </a:lnTo>
                    <a:lnTo>
                      <a:pt x="1132" y="5369"/>
                    </a:lnTo>
                    <a:lnTo>
                      <a:pt x="1128" y="5350"/>
                    </a:lnTo>
                    <a:lnTo>
                      <a:pt x="1123" y="5332"/>
                    </a:lnTo>
                    <a:lnTo>
                      <a:pt x="1121" y="5313"/>
                    </a:lnTo>
                    <a:lnTo>
                      <a:pt x="1120" y="5293"/>
                    </a:lnTo>
                    <a:lnTo>
                      <a:pt x="1119" y="5275"/>
                    </a:lnTo>
                    <a:lnTo>
                      <a:pt x="1119" y="4255"/>
                    </a:lnTo>
                    <a:lnTo>
                      <a:pt x="1120" y="4235"/>
                    </a:lnTo>
                    <a:lnTo>
                      <a:pt x="1121" y="4216"/>
                    </a:lnTo>
                    <a:lnTo>
                      <a:pt x="1123" y="4197"/>
                    </a:lnTo>
                    <a:lnTo>
                      <a:pt x="1128" y="4178"/>
                    </a:lnTo>
                    <a:lnTo>
                      <a:pt x="1132" y="4160"/>
                    </a:lnTo>
                    <a:lnTo>
                      <a:pt x="1137" y="4142"/>
                    </a:lnTo>
                    <a:lnTo>
                      <a:pt x="1143" y="4125"/>
                    </a:lnTo>
                    <a:lnTo>
                      <a:pt x="1150" y="4107"/>
                    </a:lnTo>
                    <a:lnTo>
                      <a:pt x="1158" y="4091"/>
                    </a:lnTo>
                    <a:lnTo>
                      <a:pt x="1166" y="4075"/>
                    </a:lnTo>
                    <a:lnTo>
                      <a:pt x="1176" y="4058"/>
                    </a:lnTo>
                    <a:lnTo>
                      <a:pt x="1186" y="4044"/>
                    </a:lnTo>
                    <a:lnTo>
                      <a:pt x="1197" y="4029"/>
                    </a:lnTo>
                    <a:lnTo>
                      <a:pt x="1209" y="4014"/>
                    </a:lnTo>
                    <a:lnTo>
                      <a:pt x="1221" y="4001"/>
                    </a:lnTo>
                    <a:lnTo>
                      <a:pt x="1234" y="3987"/>
                    </a:lnTo>
                    <a:lnTo>
                      <a:pt x="1248" y="3975"/>
                    </a:lnTo>
                    <a:lnTo>
                      <a:pt x="1262" y="3963"/>
                    </a:lnTo>
                    <a:lnTo>
                      <a:pt x="1277" y="3952"/>
                    </a:lnTo>
                    <a:lnTo>
                      <a:pt x="1291" y="3941"/>
                    </a:lnTo>
                    <a:lnTo>
                      <a:pt x="1307" y="3931"/>
                    </a:lnTo>
                    <a:lnTo>
                      <a:pt x="1324" y="3923"/>
                    </a:lnTo>
                    <a:lnTo>
                      <a:pt x="1341" y="3914"/>
                    </a:lnTo>
                    <a:lnTo>
                      <a:pt x="1358" y="3906"/>
                    </a:lnTo>
                    <a:lnTo>
                      <a:pt x="1376" y="3900"/>
                    </a:lnTo>
                    <a:lnTo>
                      <a:pt x="1394" y="3893"/>
                    </a:lnTo>
                    <a:lnTo>
                      <a:pt x="1413" y="3888"/>
                    </a:lnTo>
                    <a:lnTo>
                      <a:pt x="1431" y="3884"/>
                    </a:lnTo>
                    <a:lnTo>
                      <a:pt x="1450" y="3881"/>
                    </a:lnTo>
                    <a:lnTo>
                      <a:pt x="1470" y="3879"/>
                    </a:lnTo>
                    <a:lnTo>
                      <a:pt x="1490" y="3877"/>
                    </a:lnTo>
                    <a:lnTo>
                      <a:pt x="1510" y="3877"/>
                    </a:lnTo>
                    <a:close/>
                    <a:moveTo>
                      <a:pt x="1510" y="6140"/>
                    </a:moveTo>
                    <a:lnTo>
                      <a:pt x="5939" y="6140"/>
                    </a:lnTo>
                    <a:lnTo>
                      <a:pt x="5959" y="6140"/>
                    </a:lnTo>
                    <a:lnTo>
                      <a:pt x="5979" y="6142"/>
                    </a:lnTo>
                    <a:lnTo>
                      <a:pt x="5999" y="6144"/>
                    </a:lnTo>
                    <a:lnTo>
                      <a:pt x="6018" y="6147"/>
                    </a:lnTo>
                    <a:lnTo>
                      <a:pt x="6036" y="6152"/>
                    </a:lnTo>
                    <a:lnTo>
                      <a:pt x="6055" y="6157"/>
                    </a:lnTo>
                    <a:lnTo>
                      <a:pt x="6073" y="6163"/>
                    </a:lnTo>
                    <a:lnTo>
                      <a:pt x="6091" y="6169"/>
                    </a:lnTo>
                    <a:lnTo>
                      <a:pt x="6108" y="6178"/>
                    </a:lnTo>
                    <a:lnTo>
                      <a:pt x="6125" y="6186"/>
                    </a:lnTo>
                    <a:lnTo>
                      <a:pt x="6141" y="6194"/>
                    </a:lnTo>
                    <a:lnTo>
                      <a:pt x="6158" y="6205"/>
                    </a:lnTo>
                    <a:lnTo>
                      <a:pt x="6172" y="6215"/>
                    </a:lnTo>
                    <a:lnTo>
                      <a:pt x="6187" y="6227"/>
                    </a:lnTo>
                    <a:lnTo>
                      <a:pt x="6201" y="6238"/>
                    </a:lnTo>
                    <a:lnTo>
                      <a:pt x="6215" y="6251"/>
                    </a:lnTo>
                    <a:lnTo>
                      <a:pt x="6228" y="6264"/>
                    </a:lnTo>
                    <a:lnTo>
                      <a:pt x="6240" y="6278"/>
                    </a:lnTo>
                    <a:lnTo>
                      <a:pt x="6252" y="6293"/>
                    </a:lnTo>
                    <a:lnTo>
                      <a:pt x="6263" y="6307"/>
                    </a:lnTo>
                    <a:lnTo>
                      <a:pt x="6272" y="6322"/>
                    </a:lnTo>
                    <a:lnTo>
                      <a:pt x="6282" y="6339"/>
                    </a:lnTo>
                    <a:lnTo>
                      <a:pt x="6291" y="6354"/>
                    </a:lnTo>
                    <a:lnTo>
                      <a:pt x="6299" y="6371"/>
                    </a:lnTo>
                    <a:lnTo>
                      <a:pt x="6306" y="6389"/>
                    </a:lnTo>
                    <a:lnTo>
                      <a:pt x="6312" y="6405"/>
                    </a:lnTo>
                    <a:lnTo>
                      <a:pt x="6317" y="6424"/>
                    </a:lnTo>
                    <a:lnTo>
                      <a:pt x="6321" y="6442"/>
                    </a:lnTo>
                    <a:lnTo>
                      <a:pt x="6325" y="6461"/>
                    </a:lnTo>
                    <a:lnTo>
                      <a:pt x="6328" y="6479"/>
                    </a:lnTo>
                    <a:lnTo>
                      <a:pt x="6329" y="6498"/>
                    </a:lnTo>
                    <a:lnTo>
                      <a:pt x="6330" y="6518"/>
                    </a:lnTo>
                    <a:lnTo>
                      <a:pt x="6330" y="7538"/>
                    </a:lnTo>
                    <a:lnTo>
                      <a:pt x="6329" y="7557"/>
                    </a:lnTo>
                    <a:lnTo>
                      <a:pt x="6328" y="7577"/>
                    </a:lnTo>
                    <a:lnTo>
                      <a:pt x="6325" y="7596"/>
                    </a:lnTo>
                    <a:lnTo>
                      <a:pt x="6321" y="7614"/>
                    </a:lnTo>
                    <a:lnTo>
                      <a:pt x="6317" y="7632"/>
                    </a:lnTo>
                    <a:lnTo>
                      <a:pt x="6312" y="7650"/>
                    </a:lnTo>
                    <a:lnTo>
                      <a:pt x="6306" y="7668"/>
                    </a:lnTo>
                    <a:lnTo>
                      <a:pt x="6299" y="7684"/>
                    </a:lnTo>
                    <a:lnTo>
                      <a:pt x="6291" y="7701"/>
                    </a:lnTo>
                    <a:lnTo>
                      <a:pt x="6282" y="7718"/>
                    </a:lnTo>
                    <a:lnTo>
                      <a:pt x="6272" y="7733"/>
                    </a:lnTo>
                    <a:lnTo>
                      <a:pt x="6263" y="7749"/>
                    </a:lnTo>
                    <a:lnTo>
                      <a:pt x="6252" y="7764"/>
                    </a:lnTo>
                    <a:lnTo>
                      <a:pt x="6240" y="7778"/>
                    </a:lnTo>
                    <a:lnTo>
                      <a:pt x="6228" y="7792"/>
                    </a:lnTo>
                    <a:lnTo>
                      <a:pt x="6215" y="7804"/>
                    </a:lnTo>
                    <a:lnTo>
                      <a:pt x="6201" y="7817"/>
                    </a:lnTo>
                    <a:lnTo>
                      <a:pt x="6187" y="7829"/>
                    </a:lnTo>
                    <a:lnTo>
                      <a:pt x="6172" y="7841"/>
                    </a:lnTo>
                    <a:lnTo>
                      <a:pt x="6158" y="7851"/>
                    </a:lnTo>
                    <a:lnTo>
                      <a:pt x="6141" y="7861"/>
                    </a:lnTo>
                    <a:lnTo>
                      <a:pt x="6125" y="7870"/>
                    </a:lnTo>
                    <a:lnTo>
                      <a:pt x="6108" y="7878"/>
                    </a:lnTo>
                    <a:lnTo>
                      <a:pt x="6091" y="7886"/>
                    </a:lnTo>
                    <a:lnTo>
                      <a:pt x="6073" y="7893"/>
                    </a:lnTo>
                    <a:lnTo>
                      <a:pt x="6055" y="7898"/>
                    </a:lnTo>
                    <a:lnTo>
                      <a:pt x="6036" y="7904"/>
                    </a:lnTo>
                    <a:lnTo>
                      <a:pt x="6018" y="7908"/>
                    </a:lnTo>
                    <a:lnTo>
                      <a:pt x="5999" y="7912"/>
                    </a:lnTo>
                    <a:lnTo>
                      <a:pt x="5979" y="7914"/>
                    </a:lnTo>
                    <a:lnTo>
                      <a:pt x="5959" y="7915"/>
                    </a:lnTo>
                    <a:lnTo>
                      <a:pt x="5939" y="7916"/>
                    </a:lnTo>
                    <a:lnTo>
                      <a:pt x="1510" y="7916"/>
                    </a:lnTo>
                    <a:lnTo>
                      <a:pt x="1490" y="7915"/>
                    </a:lnTo>
                    <a:lnTo>
                      <a:pt x="1470" y="7914"/>
                    </a:lnTo>
                    <a:lnTo>
                      <a:pt x="1450" y="7912"/>
                    </a:lnTo>
                    <a:lnTo>
                      <a:pt x="1431" y="7908"/>
                    </a:lnTo>
                    <a:lnTo>
                      <a:pt x="1413" y="7904"/>
                    </a:lnTo>
                    <a:lnTo>
                      <a:pt x="1394" y="7898"/>
                    </a:lnTo>
                    <a:lnTo>
                      <a:pt x="1376" y="7893"/>
                    </a:lnTo>
                    <a:lnTo>
                      <a:pt x="1358" y="7886"/>
                    </a:lnTo>
                    <a:lnTo>
                      <a:pt x="1341" y="7878"/>
                    </a:lnTo>
                    <a:lnTo>
                      <a:pt x="1324" y="7870"/>
                    </a:lnTo>
                    <a:lnTo>
                      <a:pt x="1307" y="7861"/>
                    </a:lnTo>
                    <a:lnTo>
                      <a:pt x="1291" y="7851"/>
                    </a:lnTo>
                    <a:lnTo>
                      <a:pt x="1277" y="7841"/>
                    </a:lnTo>
                    <a:lnTo>
                      <a:pt x="1262" y="7829"/>
                    </a:lnTo>
                    <a:lnTo>
                      <a:pt x="1248" y="7817"/>
                    </a:lnTo>
                    <a:lnTo>
                      <a:pt x="1234" y="7804"/>
                    </a:lnTo>
                    <a:lnTo>
                      <a:pt x="1221" y="7792"/>
                    </a:lnTo>
                    <a:lnTo>
                      <a:pt x="1209" y="7778"/>
                    </a:lnTo>
                    <a:lnTo>
                      <a:pt x="1197" y="7764"/>
                    </a:lnTo>
                    <a:lnTo>
                      <a:pt x="1186" y="7749"/>
                    </a:lnTo>
                    <a:lnTo>
                      <a:pt x="1176" y="7733"/>
                    </a:lnTo>
                    <a:lnTo>
                      <a:pt x="1166" y="7718"/>
                    </a:lnTo>
                    <a:lnTo>
                      <a:pt x="1158" y="7701"/>
                    </a:lnTo>
                    <a:lnTo>
                      <a:pt x="1150" y="7684"/>
                    </a:lnTo>
                    <a:lnTo>
                      <a:pt x="1143" y="7668"/>
                    </a:lnTo>
                    <a:lnTo>
                      <a:pt x="1137" y="7650"/>
                    </a:lnTo>
                    <a:lnTo>
                      <a:pt x="1132" y="7632"/>
                    </a:lnTo>
                    <a:lnTo>
                      <a:pt x="1128" y="7614"/>
                    </a:lnTo>
                    <a:lnTo>
                      <a:pt x="1123" y="7596"/>
                    </a:lnTo>
                    <a:lnTo>
                      <a:pt x="1121" y="7577"/>
                    </a:lnTo>
                    <a:lnTo>
                      <a:pt x="1120" y="7557"/>
                    </a:lnTo>
                    <a:lnTo>
                      <a:pt x="1119" y="7538"/>
                    </a:lnTo>
                    <a:lnTo>
                      <a:pt x="1119" y="6518"/>
                    </a:lnTo>
                    <a:lnTo>
                      <a:pt x="1120" y="6498"/>
                    </a:lnTo>
                    <a:lnTo>
                      <a:pt x="1121" y="6479"/>
                    </a:lnTo>
                    <a:lnTo>
                      <a:pt x="1123" y="6461"/>
                    </a:lnTo>
                    <a:lnTo>
                      <a:pt x="1128" y="6442"/>
                    </a:lnTo>
                    <a:lnTo>
                      <a:pt x="1132" y="6424"/>
                    </a:lnTo>
                    <a:lnTo>
                      <a:pt x="1137" y="6405"/>
                    </a:lnTo>
                    <a:lnTo>
                      <a:pt x="1143" y="6389"/>
                    </a:lnTo>
                    <a:lnTo>
                      <a:pt x="1150" y="6371"/>
                    </a:lnTo>
                    <a:lnTo>
                      <a:pt x="1158" y="6354"/>
                    </a:lnTo>
                    <a:lnTo>
                      <a:pt x="1166" y="6339"/>
                    </a:lnTo>
                    <a:lnTo>
                      <a:pt x="1176" y="6322"/>
                    </a:lnTo>
                    <a:lnTo>
                      <a:pt x="1186" y="6307"/>
                    </a:lnTo>
                    <a:lnTo>
                      <a:pt x="1197" y="6293"/>
                    </a:lnTo>
                    <a:lnTo>
                      <a:pt x="1209" y="6278"/>
                    </a:lnTo>
                    <a:lnTo>
                      <a:pt x="1221" y="6264"/>
                    </a:lnTo>
                    <a:lnTo>
                      <a:pt x="1234" y="6251"/>
                    </a:lnTo>
                    <a:lnTo>
                      <a:pt x="1248" y="6238"/>
                    </a:lnTo>
                    <a:lnTo>
                      <a:pt x="1262" y="6227"/>
                    </a:lnTo>
                    <a:lnTo>
                      <a:pt x="1277" y="6215"/>
                    </a:lnTo>
                    <a:lnTo>
                      <a:pt x="1291" y="6205"/>
                    </a:lnTo>
                    <a:lnTo>
                      <a:pt x="1307" y="6194"/>
                    </a:lnTo>
                    <a:lnTo>
                      <a:pt x="1324" y="6186"/>
                    </a:lnTo>
                    <a:lnTo>
                      <a:pt x="1341" y="6178"/>
                    </a:lnTo>
                    <a:lnTo>
                      <a:pt x="1358" y="6169"/>
                    </a:lnTo>
                    <a:lnTo>
                      <a:pt x="1376" y="6163"/>
                    </a:lnTo>
                    <a:lnTo>
                      <a:pt x="1394" y="6157"/>
                    </a:lnTo>
                    <a:lnTo>
                      <a:pt x="1413" y="6152"/>
                    </a:lnTo>
                    <a:lnTo>
                      <a:pt x="1431" y="6147"/>
                    </a:lnTo>
                    <a:lnTo>
                      <a:pt x="1450" y="6144"/>
                    </a:lnTo>
                    <a:lnTo>
                      <a:pt x="1470" y="6142"/>
                    </a:lnTo>
                    <a:lnTo>
                      <a:pt x="1490" y="6140"/>
                    </a:lnTo>
                    <a:lnTo>
                      <a:pt x="1510" y="6140"/>
                    </a:lnTo>
                    <a:close/>
                    <a:moveTo>
                      <a:pt x="1510" y="8404"/>
                    </a:moveTo>
                    <a:lnTo>
                      <a:pt x="5939" y="8404"/>
                    </a:lnTo>
                    <a:lnTo>
                      <a:pt x="5959" y="8404"/>
                    </a:lnTo>
                    <a:lnTo>
                      <a:pt x="5979" y="8406"/>
                    </a:lnTo>
                    <a:lnTo>
                      <a:pt x="5999" y="8408"/>
                    </a:lnTo>
                    <a:lnTo>
                      <a:pt x="6018" y="8411"/>
                    </a:lnTo>
                    <a:lnTo>
                      <a:pt x="6036" y="8415"/>
                    </a:lnTo>
                    <a:lnTo>
                      <a:pt x="6055" y="8420"/>
                    </a:lnTo>
                    <a:lnTo>
                      <a:pt x="6073" y="8427"/>
                    </a:lnTo>
                    <a:lnTo>
                      <a:pt x="6091" y="8433"/>
                    </a:lnTo>
                    <a:lnTo>
                      <a:pt x="6108" y="8441"/>
                    </a:lnTo>
                    <a:lnTo>
                      <a:pt x="6125" y="8450"/>
                    </a:lnTo>
                    <a:lnTo>
                      <a:pt x="6141" y="8459"/>
                    </a:lnTo>
                    <a:lnTo>
                      <a:pt x="6158" y="8468"/>
                    </a:lnTo>
                    <a:lnTo>
                      <a:pt x="6172" y="8479"/>
                    </a:lnTo>
                    <a:lnTo>
                      <a:pt x="6187" y="8490"/>
                    </a:lnTo>
                    <a:lnTo>
                      <a:pt x="6201" y="8502"/>
                    </a:lnTo>
                    <a:lnTo>
                      <a:pt x="6215" y="8514"/>
                    </a:lnTo>
                    <a:lnTo>
                      <a:pt x="6228" y="8528"/>
                    </a:lnTo>
                    <a:lnTo>
                      <a:pt x="6240" y="8541"/>
                    </a:lnTo>
                    <a:lnTo>
                      <a:pt x="6252" y="8556"/>
                    </a:lnTo>
                    <a:lnTo>
                      <a:pt x="6263" y="8571"/>
                    </a:lnTo>
                    <a:lnTo>
                      <a:pt x="6272" y="8586"/>
                    </a:lnTo>
                    <a:lnTo>
                      <a:pt x="6282" y="8602"/>
                    </a:lnTo>
                    <a:lnTo>
                      <a:pt x="6291" y="8618"/>
                    </a:lnTo>
                    <a:lnTo>
                      <a:pt x="6299" y="8634"/>
                    </a:lnTo>
                    <a:lnTo>
                      <a:pt x="6306" y="8652"/>
                    </a:lnTo>
                    <a:lnTo>
                      <a:pt x="6312" y="8670"/>
                    </a:lnTo>
                    <a:lnTo>
                      <a:pt x="6317" y="8688"/>
                    </a:lnTo>
                    <a:lnTo>
                      <a:pt x="6321" y="8705"/>
                    </a:lnTo>
                    <a:lnTo>
                      <a:pt x="6325" y="8724"/>
                    </a:lnTo>
                    <a:lnTo>
                      <a:pt x="6328" y="8743"/>
                    </a:lnTo>
                    <a:lnTo>
                      <a:pt x="6329" y="8762"/>
                    </a:lnTo>
                    <a:lnTo>
                      <a:pt x="6330" y="8782"/>
                    </a:lnTo>
                    <a:lnTo>
                      <a:pt x="6330" y="9802"/>
                    </a:lnTo>
                    <a:lnTo>
                      <a:pt x="6329" y="9820"/>
                    </a:lnTo>
                    <a:lnTo>
                      <a:pt x="6328" y="9840"/>
                    </a:lnTo>
                    <a:lnTo>
                      <a:pt x="6325" y="9859"/>
                    </a:lnTo>
                    <a:lnTo>
                      <a:pt x="6321" y="9878"/>
                    </a:lnTo>
                    <a:lnTo>
                      <a:pt x="6317" y="9896"/>
                    </a:lnTo>
                    <a:lnTo>
                      <a:pt x="6312" y="9913"/>
                    </a:lnTo>
                    <a:lnTo>
                      <a:pt x="6306" y="9931"/>
                    </a:lnTo>
                    <a:lnTo>
                      <a:pt x="6299" y="9948"/>
                    </a:lnTo>
                    <a:lnTo>
                      <a:pt x="6291" y="9965"/>
                    </a:lnTo>
                    <a:lnTo>
                      <a:pt x="6282" y="9981"/>
                    </a:lnTo>
                    <a:lnTo>
                      <a:pt x="6272" y="9997"/>
                    </a:lnTo>
                    <a:lnTo>
                      <a:pt x="6263" y="10013"/>
                    </a:lnTo>
                    <a:lnTo>
                      <a:pt x="6252" y="10027"/>
                    </a:lnTo>
                    <a:lnTo>
                      <a:pt x="6240" y="10042"/>
                    </a:lnTo>
                    <a:lnTo>
                      <a:pt x="6228" y="10055"/>
                    </a:lnTo>
                    <a:lnTo>
                      <a:pt x="6215" y="10068"/>
                    </a:lnTo>
                    <a:lnTo>
                      <a:pt x="6201" y="10081"/>
                    </a:lnTo>
                    <a:lnTo>
                      <a:pt x="6187" y="10093"/>
                    </a:lnTo>
                    <a:lnTo>
                      <a:pt x="6172" y="10104"/>
                    </a:lnTo>
                    <a:lnTo>
                      <a:pt x="6158" y="10115"/>
                    </a:lnTo>
                    <a:lnTo>
                      <a:pt x="6141" y="10124"/>
                    </a:lnTo>
                    <a:lnTo>
                      <a:pt x="6125" y="10134"/>
                    </a:lnTo>
                    <a:lnTo>
                      <a:pt x="6108" y="10142"/>
                    </a:lnTo>
                    <a:lnTo>
                      <a:pt x="6091" y="10149"/>
                    </a:lnTo>
                    <a:lnTo>
                      <a:pt x="6073" y="10157"/>
                    </a:lnTo>
                    <a:lnTo>
                      <a:pt x="6055" y="10162"/>
                    </a:lnTo>
                    <a:lnTo>
                      <a:pt x="6036" y="10167"/>
                    </a:lnTo>
                    <a:lnTo>
                      <a:pt x="6018" y="10171"/>
                    </a:lnTo>
                    <a:lnTo>
                      <a:pt x="5999" y="10175"/>
                    </a:lnTo>
                    <a:lnTo>
                      <a:pt x="5979" y="10178"/>
                    </a:lnTo>
                    <a:lnTo>
                      <a:pt x="5959" y="10179"/>
                    </a:lnTo>
                    <a:lnTo>
                      <a:pt x="5939" y="10180"/>
                    </a:lnTo>
                    <a:lnTo>
                      <a:pt x="1510" y="10180"/>
                    </a:lnTo>
                    <a:lnTo>
                      <a:pt x="1490" y="10179"/>
                    </a:lnTo>
                    <a:lnTo>
                      <a:pt x="1470" y="10178"/>
                    </a:lnTo>
                    <a:lnTo>
                      <a:pt x="1450" y="10175"/>
                    </a:lnTo>
                    <a:lnTo>
                      <a:pt x="1431" y="10171"/>
                    </a:lnTo>
                    <a:lnTo>
                      <a:pt x="1413" y="10167"/>
                    </a:lnTo>
                    <a:lnTo>
                      <a:pt x="1394" y="10162"/>
                    </a:lnTo>
                    <a:lnTo>
                      <a:pt x="1376" y="10157"/>
                    </a:lnTo>
                    <a:lnTo>
                      <a:pt x="1358" y="10149"/>
                    </a:lnTo>
                    <a:lnTo>
                      <a:pt x="1341" y="10142"/>
                    </a:lnTo>
                    <a:lnTo>
                      <a:pt x="1324" y="10134"/>
                    </a:lnTo>
                    <a:lnTo>
                      <a:pt x="1307" y="10124"/>
                    </a:lnTo>
                    <a:lnTo>
                      <a:pt x="1291" y="10115"/>
                    </a:lnTo>
                    <a:lnTo>
                      <a:pt x="1277" y="10104"/>
                    </a:lnTo>
                    <a:lnTo>
                      <a:pt x="1262" y="10093"/>
                    </a:lnTo>
                    <a:lnTo>
                      <a:pt x="1248" y="10081"/>
                    </a:lnTo>
                    <a:lnTo>
                      <a:pt x="1234" y="10068"/>
                    </a:lnTo>
                    <a:lnTo>
                      <a:pt x="1221" y="10055"/>
                    </a:lnTo>
                    <a:lnTo>
                      <a:pt x="1209" y="10042"/>
                    </a:lnTo>
                    <a:lnTo>
                      <a:pt x="1197" y="10027"/>
                    </a:lnTo>
                    <a:lnTo>
                      <a:pt x="1186" y="10013"/>
                    </a:lnTo>
                    <a:lnTo>
                      <a:pt x="1176" y="9997"/>
                    </a:lnTo>
                    <a:lnTo>
                      <a:pt x="1166" y="9981"/>
                    </a:lnTo>
                    <a:lnTo>
                      <a:pt x="1158" y="9965"/>
                    </a:lnTo>
                    <a:lnTo>
                      <a:pt x="1150" y="9948"/>
                    </a:lnTo>
                    <a:lnTo>
                      <a:pt x="1143" y="9931"/>
                    </a:lnTo>
                    <a:lnTo>
                      <a:pt x="1137" y="9913"/>
                    </a:lnTo>
                    <a:lnTo>
                      <a:pt x="1132" y="9896"/>
                    </a:lnTo>
                    <a:lnTo>
                      <a:pt x="1128" y="9878"/>
                    </a:lnTo>
                    <a:lnTo>
                      <a:pt x="1123" y="9859"/>
                    </a:lnTo>
                    <a:lnTo>
                      <a:pt x="1121" y="9840"/>
                    </a:lnTo>
                    <a:lnTo>
                      <a:pt x="1120" y="9820"/>
                    </a:lnTo>
                    <a:lnTo>
                      <a:pt x="1119" y="9802"/>
                    </a:lnTo>
                    <a:lnTo>
                      <a:pt x="1119" y="8782"/>
                    </a:lnTo>
                    <a:lnTo>
                      <a:pt x="1120" y="8762"/>
                    </a:lnTo>
                    <a:lnTo>
                      <a:pt x="1121" y="8743"/>
                    </a:lnTo>
                    <a:lnTo>
                      <a:pt x="1123" y="8724"/>
                    </a:lnTo>
                    <a:lnTo>
                      <a:pt x="1128" y="8705"/>
                    </a:lnTo>
                    <a:lnTo>
                      <a:pt x="1132" y="8688"/>
                    </a:lnTo>
                    <a:lnTo>
                      <a:pt x="1137" y="8670"/>
                    </a:lnTo>
                    <a:lnTo>
                      <a:pt x="1143" y="8652"/>
                    </a:lnTo>
                    <a:lnTo>
                      <a:pt x="1150" y="8634"/>
                    </a:lnTo>
                    <a:lnTo>
                      <a:pt x="1158" y="8618"/>
                    </a:lnTo>
                    <a:lnTo>
                      <a:pt x="1166" y="8602"/>
                    </a:lnTo>
                    <a:lnTo>
                      <a:pt x="1176" y="8586"/>
                    </a:lnTo>
                    <a:lnTo>
                      <a:pt x="1186" y="8571"/>
                    </a:lnTo>
                    <a:lnTo>
                      <a:pt x="1197" y="8556"/>
                    </a:lnTo>
                    <a:lnTo>
                      <a:pt x="1209" y="8541"/>
                    </a:lnTo>
                    <a:lnTo>
                      <a:pt x="1221" y="8528"/>
                    </a:lnTo>
                    <a:lnTo>
                      <a:pt x="1234" y="8514"/>
                    </a:lnTo>
                    <a:lnTo>
                      <a:pt x="1248" y="8502"/>
                    </a:lnTo>
                    <a:lnTo>
                      <a:pt x="1262" y="8490"/>
                    </a:lnTo>
                    <a:lnTo>
                      <a:pt x="1277" y="8479"/>
                    </a:lnTo>
                    <a:lnTo>
                      <a:pt x="1291" y="8468"/>
                    </a:lnTo>
                    <a:lnTo>
                      <a:pt x="1307" y="8459"/>
                    </a:lnTo>
                    <a:lnTo>
                      <a:pt x="1324" y="8450"/>
                    </a:lnTo>
                    <a:lnTo>
                      <a:pt x="1341" y="8441"/>
                    </a:lnTo>
                    <a:lnTo>
                      <a:pt x="1358" y="8433"/>
                    </a:lnTo>
                    <a:lnTo>
                      <a:pt x="1376" y="8427"/>
                    </a:lnTo>
                    <a:lnTo>
                      <a:pt x="1394" y="8420"/>
                    </a:lnTo>
                    <a:lnTo>
                      <a:pt x="1413" y="8415"/>
                    </a:lnTo>
                    <a:lnTo>
                      <a:pt x="1431" y="8411"/>
                    </a:lnTo>
                    <a:lnTo>
                      <a:pt x="1450" y="8408"/>
                    </a:lnTo>
                    <a:lnTo>
                      <a:pt x="1470" y="8406"/>
                    </a:lnTo>
                    <a:lnTo>
                      <a:pt x="1490" y="8404"/>
                    </a:lnTo>
                    <a:lnTo>
                      <a:pt x="1510" y="8404"/>
                    </a:lnTo>
                    <a:close/>
                    <a:moveTo>
                      <a:pt x="3725" y="14428"/>
                    </a:moveTo>
                    <a:lnTo>
                      <a:pt x="3750" y="14428"/>
                    </a:lnTo>
                    <a:lnTo>
                      <a:pt x="3776" y="14430"/>
                    </a:lnTo>
                    <a:lnTo>
                      <a:pt x="3801" y="14433"/>
                    </a:lnTo>
                    <a:lnTo>
                      <a:pt x="3825" y="14438"/>
                    </a:lnTo>
                    <a:lnTo>
                      <a:pt x="3849" y="14444"/>
                    </a:lnTo>
                    <a:lnTo>
                      <a:pt x="3873" y="14451"/>
                    </a:lnTo>
                    <a:lnTo>
                      <a:pt x="3897" y="14458"/>
                    </a:lnTo>
                    <a:lnTo>
                      <a:pt x="3919" y="14468"/>
                    </a:lnTo>
                    <a:lnTo>
                      <a:pt x="3942" y="14477"/>
                    </a:lnTo>
                    <a:lnTo>
                      <a:pt x="3964" y="14488"/>
                    </a:lnTo>
                    <a:lnTo>
                      <a:pt x="3985" y="14501"/>
                    </a:lnTo>
                    <a:lnTo>
                      <a:pt x="4005" y="14514"/>
                    </a:lnTo>
                    <a:lnTo>
                      <a:pt x="4025" y="14528"/>
                    </a:lnTo>
                    <a:lnTo>
                      <a:pt x="4043" y="14543"/>
                    </a:lnTo>
                    <a:lnTo>
                      <a:pt x="4062" y="14558"/>
                    </a:lnTo>
                    <a:lnTo>
                      <a:pt x="4080" y="14575"/>
                    </a:lnTo>
                    <a:lnTo>
                      <a:pt x="4096" y="14593"/>
                    </a:lnTo>
                    <a:lnTo>
                      <a:pt x="4112" y="14611"/>
                    </a:lnTo>
                    <a:lnTo>
                      <a:pt x="4127" y="14630"/>
                    </a:lnTo>
                    <a:lnTo>
                      <a:pt x="4141" y="14649"/>
                    </a:lnTo>
                    <a:lnTo>
                      <a:pt x="4154" y="14670"/>
                    </a:lnTo>
                    <a:lnTo>
                      <a:pt x="4166" y="14691"/>
                    </a:lnTo>
                    <a:lnTo>
                      <a:pt x="4177" y="14713"/>
                    </a:lnTo>
                    <a:lnTo>
                      <a:pt x="4188" y="14735"/>
                    </a:lnTo>
                    <a:lnTo>
                      <a:pt x="4196" y="14758"/>
                    </a:lnTo>
                    <a:lnTo>
                      <a:pt x="4204" y="14781"/>
                    </a:lnTo>
                    <a:lnTo>
                      <a:pt x="4212" y="14805"/>
                    </a:lnTo>
                    <a:lnTo>
                      <a:pt x="4217" y="14829"/>
                    </a:lnTo>
                    <a:lnTo>
                      <a:pt x="4221" y="14854"/>
                    </a:lnTo>
                    <a:lnTo>
                      <a:pt x="4224" y="14879"/>
                    </a:lnTo>
                    <a:lnTo>
                      <a:pt x="4226" y="14904"/>
                    </a:lnTo>
                    <a:lnTo>
                      <a:pt x="4227" y="14930"/>
                    </a:lnTo>
                    <a:lnTo>
                      <a:pt x="4226" y="14956"/>
                    </a:lnTo>
                    <a:lnTo>
                      <a:pt x="4224" y="14981"/>
                    </a:lnTo>
                    <a:lnTo>
                      <a:pt x="4221" y="15006"/>
                    </a:lnTo>
                    <a:lnTo>
                      <a:pt x="4217" y="15031"/>
                    </a:lnTo>
                    <a:lnTo>
                      <a:pt x="4212" y="15055"/>
                    </a:lnTo>
                    <a:lnTo>
                      <a:pt x="4204" y="15079"/>
                    </a:lnTo>
                    <a:lnTo>
                      <a:pt x="4196" y="15102"/>
                    </a:lnTo>
                    <a:lnTo>
                      <a:pt x="4188" y="15125"/>
                    </a:lnTo>
                    <a:lnTo>
                      <a:pt x="4177" y="15147"/>
                    </a:lnTo>
                    <a:lnTo>
                      <a:pt x="4166" y="15169"/>
                    </a:lnTo>
                    <a:lnTo>
                      <a:pt x="4154" y="15190"/>
                    </a:lnTo>
                    <a:lnTo>
                      <a:pt x="4141" y="15211"/>
                    </a:lnTo>
                    <a:lnTo>
                      <a:pt x="4127" y="15231"/>
                    </a:lnTo>
                    <a:lnTo>
                      <a:pt x="4112" y="15250"/>
                    </a:lnTo>
                    <a:lnTo>
                      <a:pt x="4096" y="15267"/>
                    </a:lnTo>
                    <a:lnTo>
                      <a:pt x="4080" y="15285"/>
                    </a:lnTo>
                    <a:lnTo>
                      <a:pt x="4062" y="15302"/>
                    </a:lnTo>
                    <a:lnTo>
                      <a:pt x="4043" y="15317"/>
                    </a:lnTo>
                    <a:lnTo>
                      <a:pt x="4025" y="15333"/>
                    </a:lnTo>
                    <a:lnTo>
                      <a:pt x="4005" y="15347"/>
                    </a:lnTo>
                    <a:lnTo>
                      <a:pt x="3985" y="15360"/>
                    </a:lnTo>
                    <a:lnTo>
                      <a:pt x="3964" y="15372"/>
                    </a:lnTo>
                    <a:lnTo>
                      <a:pt x="3942" y="15383"/>
                    </a:lnTo>
                    <a:lnTo>
                      <a:pt x="3919" y="15393"/>
                    </a:lnTo>
                    <a:lnTo>
                      <a:pt x="3897" y="15402"/>
                    </a:lnTo>
                    <a:lnTo>
                      <a:pt x="3873" y="15410"/>
                    </a:lnTo>
                    <a:lnTo>
                      <a:pt x="3849" y="15417"/>
                    </a:lnTo>
                    <a:lnTo>
                      <a:pt x="3825" y="15423"/>
                    </a:lnTo>
                    <a:lnTo>
                      <a:pt x="3801" y="15427"/>
                    </a:lnTo>
                    <a:lnTo>
                      <a:pt x="3776" y="15430"/>
                    </a:lnTo>
                    <a:lnTo>
                      <a:pt x="3750" y="15432"/>
                    </a:lnTo>
                    <a:lnTo>
                      <a:pt x="3725" y="15432"/>
                    </a:lnTo>
                    <a:lnTo>
                      <a:pt x="3699" y="15432"/>
                    </a:lnTo>
                    <a:lnTo>
                      <a:pt x="3673" y="15430"/>
                    </a:lnTo>
                    <a:lnTo>
                      <a:pt x="3648" y="15427"/>
                    </a:lnTo>
                    <a:lnTo>
                      <a:pt x="3624" y="15423"/>
                    </a:lnTo>
                    <a:lnTo>
                      <a:pt x="3599" y="15417"/>
                    </a:lnTo>
                    <a:lnTo>
                      <a:pt x="3576" y="15410"/>
                    </a:lnTo>
                    <a:lnTo>
                      <a:pt x="3552" y="15402"/>
                    </a:lnTo>
                    <a:lnTo>
                      <a:pt x="3529" y="15393"/>
                    </a:lnTo>
                    <a:lnTo>
                      <a:pt x="3507" y="15383"/>
                    </a:lnTo>
                    <a:lnTo>
                      <a:pt x="3485" y="15372"/>
                    </a:lnTo>
                    <a:lnTo>
                      <a:pt x="3464" y="15360"/>
                    </a:lnTo>
                    <a:lnTo>
                      <a:pt x="3444" y="15347"/>
                    </a:lnTo>
                    <a:lnTo>
                      <a:pt x="3424" y="15333"/>
                    </a:lnTo>
                    <a:lnTo>
                      <a:pt x="3406" y="15317"/>
                    </a:lnTo>
                    <a:lnTo>
                      <a:pt x="3387" y="15302"/>
                    </a:lnTo>
                    <a:lnTo>
                      <a:pt x="3369" y="15285"/>
                    </a:lnTo>
                    <a:lnTo>
                      <a:pt x="3352" y="15267"/>
                    </a:lnTo>
                    <a:lnTo>
                      <a:pt x="3337" y="15250"/>
                    </a:lnTo>
                    <a:lnTo>
                      <a:pt x="3322" y="15231"/>
                    </a:lnTo>
                    <a:lnTo>
                      <a:pt x="3308" y="15211"/>
                    </a:lnTo>
                    <a:lnTo>
                      <a:pt x="3295" y="15190"/>
                    </a:lnTo>
                    <a:lnTo>
                      <a:pt x="3282" y="15169"/>
                    </a:lnTo>
                    <a:lnTo>
                      <a:pt x="3272" y="15147"/>
                    </a:lnTo>
                    <a:lnTo>
                      <a:pt x="3261" y="15125"/>
                    </a:lnTo>
                    <a:lnTo>
                      <a:pt x="3252" y="15102"/>
                    </a:lnTo>
                    <a:lnTo>
                      <a:pt x="3245" y="15079"/>
                    </a:lnTo>
                    <a:lnTo>
                      <a:pt x="3237" y="15055"/>
                    </a:lnTo>
                    <a:lnTo>
                      <a:pt x="3232" y="15031"/>
                    </a:lnTo>
                    <a:lnTo>
                      <a:pt x="3228" y="15006"/>
                    </a:lnTo>
                    <a:lnTo>
                      <a:pt x="3225" y="14981"/>
                    </a:lnTo>
                    <a:lnTo>
                      <a:pt x="3223" y="14956"/>
                    </a:lnTo>
                    <a:lnTo>
                      <a:pt x="3222" y="14930"/>
                    </a:lnTo>
                    <a:lnTo>
                      <a:pt x="3223" y="14904"/>
                    </a:lnTo>
                    <a:lnTo>
                      <a:pt x="3225" y="14879"/>
                    </a:lnTo>
                    <a:lnTo>
                      <a:pt x="3228" y="14854"/>
                    </a:lnTo>
                    <a:lnTo>
                      <a:pt x="3232" y="14829"/>
                    </a:lnTo>
                    <a:lnTo>
                      <a:pt x="3237" y="14805"/>
                    </a:lnTo>
                    <a:lnTo>
                      <a:pt x="3245" y="14781"/>
                    </a:lnTo>
                    <a:lnTo>
                      <a:pt x="3252" y="14758"/>
                    </a:lnTo>
                    <a:lnTo>
                      <a:pt x="3261" y="14735"/>
                    </a:lnTo>
                    <a:lnTo>
                      <a:pt x="3272" y="14713"/>
                    </a:lnTo>
                    <a:lnTo>
                      <a:pt x="3282" y="14691"/>
                    </a:lnTo>
                    <a:lnTo>
                      <a:pt x="3295" y="14670"/>
                    </a:lnTo>
                    <a:lnTo>
                      <a:pt x="3308" y="14649"/>
                    </a:lnTo>
                    <a:lnTo>
                      <a:pt x="3322" y="14630"/>
                    </a:lnTo>
                    <a:lnTo>
                      <a:pt x="3337" y="14611"/>
                    </a:lnTo>
                    <a:lnTo>
                      <a:pt x="3352" y="14593"/>
                    </a:lnTo>
                    <a:lnTo>
                      <a:pt x="3369" y="14575"/>
                    </a:lnTo>
                    <a:lnTo>
                      <a:pt x="3387" y="14558"/>
                    </a:lnTo>
                    <a:lnTo>
                      <a:pt x="3406" y="14543"/>
                    </a:lnTo>
                    <a:lnTo>
                      <a:pt x="3424" y="14528"/>
                    </a:lnTo>
                    <a:lnTo>
                      <a:pt x="3444" y="14514"/>
                    </a:lnTo>
                    <a:lnTo>
                      <a:pt x="3464" y="14501"/>
                    </a:lnTo>
                    <a:lnTo>
                      <a:pt x="3485" y="14488"/>
                    </a:lnTo>
                    <a:lnTo>
                      <a:pt x="3507" y="14477"/>
                    </a:lnTo>
                    <a:lnTo>
                      <a:pt x="3529" y="14468"/>
                    </a:lnTo>
                    <a:lnTo>
                      <a:pt x="3552" y="14458"/>
                    </a:lnTo>
                    <a:lnTo>
                      <a:pt x="3576" y="14451"/>
                    </a:lnTo>
                    <a:lnTo>
                      <a:pt x="3599" y="14444"/>
                    </a:lnTo>
                    <a:lnTo>
                      <a:pt x="3624" y="14438"/>
                    </a:lnTo>
                    <a:lnTo>
                      <a:pt x="3648" y="14433"/>
                    </a:lnTo>
                    <a:lnTo>
                      <a:pt x="3673" y="14430"/>
                    </a:lnTo>
                    <a:lnTo>
                      <a:pt x="3699" y="14428"/>
                    </a:lnTo>
                    <a:lnTo>
                      <a:pt x="3725" y="14428"/>
                    </a:lnTo>
                    <a:close/>
                    <a:moveTo>
                      <a:pt x="1277" y="12777"/>
                    </a:moveTo>
                    <a:lnTo>
                      <a:pt x="6172" y="12777"/>
                    </a:lnTo>
                    <a:lnTo>
                      <a:pt x="6186" y="12777"/>
                    </a:lnTo>
                    <a:lnTo>
                      <a:pt x="6198" y="12779"/>
                    </a:lnTo>
                    <a:lnTo>
                      <a:pt x="6211" y="12782"/>
                    </a:lnTo>
                    <a:lnTo>
                      <a:pt x="6222" y="12787"/>
                    </a:lnTo>
                    <a:lnTo>
                      <a:pt x="6234" y="12793"/>
                    </a:lnTo>
                    <a:lnTo>
                      <a:pt x="6244" y="12799"/>
                    </a:lnTo>
                    <a:lnTo>
                      <a:pt x="6255" y="12806"/>
                    </a:lnTo>
                    <a:lnTo>
                      <a:pt x="6263" y="12815"/>
                    </a:lnTo>
                    <a:lnTo>
                      <a:pt x="6271" y="12824"/>
                    </a:lnTo>
                    <a:lnTo>
                      <a:pt x="6279" y="12834"/>
                    </a:lnTo>
                    <a:lnTo>
                      <a:pt x="6286" y="12845"/>
                    </a:lnTo>
                    <a:lnTo>
                      <a:pt x="6291" y="12856"/>
                    </a:lnTo>
                    <a:lnTo>
                      <a:pt x="6295" y="12868"/>
                    </a:lnTo>
                    <a:lnTo>
                      <a:pt x="6299" y="12881"/>
                    </a:lnTo>
                    <a:lnTo>
                      <a:pt x="6301" y="12893"/>
                    </a:lnTo>
                    <a:lnTo>
                      <a:pt x="6302" y="12906"/>
                    </a:lnTo>
                    <a:lnTo>
                      <a:pt x="6302" y="13021"/>
                    </a:lnTo>
                    <a:lnTo>
                      <a:pt x="6301" y="13034"/>
                    </a:lnTo>
                    <a:lnTo>
                      <a:pt x="6299" y="13047"/>
                    </a:lnTo>
                    <a:lnTo>
                      <a:pt x="6295" y="13059"/>
                    </a:lnTo>
                    <a:lnTo>
                      <a:pt x="6291" y="13071"/>
                    </a:lnTo>
                    <a:lnTo>
                      <a:pt x="6286" y="13082"/>
                    </a:lnTo>
                    <a:lnTo>
                      <a:pt x="6279" y="13093"/>
                    </a:lnTo>
                    <a:lnTo>
                      <a:pt x="6271" y="13103"/>
                    </a:lnTo>
                    <a:lnTo>
                      <a:pt x="6263" y="13112"/>
                    </a:lnTo>
                    <a:lnTo>
                      <a:pt x="6255" y="13121"/>
                    </a:lnTo>
                    <a:lnTo>
                      <a:pt x="6244" y="13128"/>
                    </a:lnTo>
                    <a:lnTo>
                      <a:pt x="6234" y="13134"/>
                    </a:lnTo>
                    <a:lnTo>
                      <a:pt x="6222" y="13140"/>
                    </a:lnTo>
                    <a:lnTo>
                      <a:pt x="6211" y="13145"/>
                    </a:lnTo>
                    <a:lnTo>
                      <a:pt x="6198" y="13148"/>
                    </a:lnTo>
                    <a:lnTo>
                      <a:pt x="6186" y="13149"/>
                    </a:lnTo>
                    <a:lnTo>
                      <a:pt x="6172" y="13150"/>
                    </a:lnTo>
                    <a:lnTo>
                      <a:pt x="1277" y="13150"/>
                    </a:lnTo>
                    <a:lnTo>
                      <a:pt x="1263" y="13149"/>
                    </a:lnTo>
                    <a:lnTo>
                      <a:pt x="1251" y="13148"/>
                    </a:lnTo>
                    <a:lnTo>
                      <a:pt x="1238" y="13145"/>
                    </a:lnTo>
                    <a:lnTo>
                      <a:pt x="1227" y="13140"/>
                    </a:lnTo>
                    <a:lnTo>
                      <a:pt x="1215" y="13134"/>
                    </a:lnTo>
                    <a:lnTo>
                      <a:pt x="1205" y="13128"/>
                    </a:lnTo>
                    <a:lnTo>
                      <a:pt x="1194" y="13121"/>
                    </a:lnTo>
                    <a:lnTo>
                      <a:pt x="1186" y="13112"/>
                    </a:lnTo>
                    <a:lnTo>
                      <a:pt x="1178" y="13103"/>
                    </a:lnTo>
                    <a:lnTo>
                      <a:pt x="1169" y="13093"/>
                    </a:lnTo>
                    <a:lnTo>
                      <a:pt x="1163" y="13082"/>
                    </a:lnTo>
                    <a:lnTo>
                      <a:pt x="1158" y="13071"/>
                    </a:lnTo>
                    <a:lnTo>
                      <a:pt x="1154" y="13059"/>
                    </a:lnTo>
                    <a:lnTo>
                      <a:pt x="1150" y="13047"/>
                    </a:lnTo>
                    <a:lnTo>
                      <a:pt x="1148" y="13034"/>
                    </a:lnTo>
                    <a:lnTo>
                      <a:pt x="1147" y="13021"/>
                    </a:lnTo>
                    <a:lnTo>
                      <a:pt x="1147" y="12906"/>
                    </a:lnTo>
                    <a:lnTo>
                      <a:pt x="1148" y="12893"/>
                    </a:lnTo>
                    <a:lnTo>
                      <a:pt x="1150" y="12881"/>
                    </a:lnTo>
                    <a:lnTo>
                      <a:pt x="1154" y="12868"/>
                    </a:lnTo>
                    <a:lnTo>
                      <a:pt x="1158" y="12856"/>
                    </a:lnTo>
                    <a:lnTo>
                      <a:pt x="1163" y="12845"/>
                    </a:lnTo>
                    <a:lnTo>
                      <a:pt x="1169" y="12834"/>
                    </a:lnTo>
                    <a:lnTo>
                      <a:pt x="1178" y="12824"/>
                    </a:lnTo>
                    <a:lnTo>
                      <a:pt x="1186" y="12815"/>
                    </a:lnTo>
                    <a:lnTo>
                      <a:pt x="1194" y="12806"/>
                    </a:lnTo>
                    <a:lnTo>
                      <a:pt x="1205" y="12799"/>
                    </a:lnTo>
                    <a:lnTo>
                      <a:pt x="1215" y="12793"/>
                    </a:lnTo>
                    <a:lnTo>
                      <a:pt x="1227" y="12787"/>
                    </a:lnTo>
                    <a:lnTo>
                      <a:pt x="1238" y="12782"/>
                    </a:lnTo>
                    <a:lnTo>
                      <a:pt x="1251" y="12779"/>
                    </a:lnTo>
                    <a:lnTo>
                      <a:pt x="1263" y="12777"/>
                    </a:lnTo>
                    <a:lnTo>
                      <a:pt x="1277" y="12777"/>
                    </a:lnTo>
                    <a:close/>
                    <a:moveTo>
                      <a:pt x="1277" y="12217"/>
                    </a:moveTo>
                    <a:lnTo>
                      <a:pt x="6172" y="12217"/>
                    </a:lnTo>
                    <a:lnTo>
                      <a:pt x="6186" y="12218"/>
                    </a:lnTo>
                    <a:lnTo>
                      <a:pt x="6198" y="12220"/>
                    </a:lnTo>
                    <a:lnTo>
                      <a:pt x="6211" y="12223"/>
                    </a:lnTo>
                    <a:lnTo>
                      <a:pt x="6222" y="12227"/>
                    </a:lnTo>
                    <a:lnTo>
                      <a:pt x="6234" y="12232"/>
                    </a:lnTo>
                    <a:lnTo>
                      <a:pt x="6244" y="12240"/>
                    </a:lnTo>
                    <a:lnTo>
                      <a:pt x="6255" y="12247"/>
                    </a:lnTo>
                    <a:lnTo>
                      <a:pt x="6263" y="12255"/>
                    </a:lnTo>
                    <a:lnTo>
                      <a:pt x="6271" y="12265"/>
                    </a:lnTo>
                    <a:lnTo>
                      <a:pt x="6279" y="12274"/>
                    </a:lnTo>
                    <a:lnTo>
                      <a:pt x="6286" y="12284"/>
                    </a:lnTo>
                    <a:lnTo>
                      <a:pt x="6291" y="12296"/>
                    </a:lnTo>
                    <a:lnTo>
                      <a:pt x="6295" y="12307"/>
                    </a:lnTo>
                    <a:lnTo>
                      <a:pt x="6299" y="12320"/>
                    </a:lnTo>
                    <a:lnTo>
                      <a:pt x="6301" y="12334"/>
                    </a:lnTo>
                    <a:lnTo>
                      <a:pt x="6302" y="12346"/>
                    </a:lnTo>
                    <a:lnTo>
                      <a:pt x="6302" y="12461"/>
                    </a:lnTo>
                    <a:lnTo>
                      <a:pt x="6301" y="12474"/>
                    </a:lnTo>
                    <a:lnTo>
                      <a:pt x="6299" y="12487"/>
                    </a:lnTo>
                    <a:lnTo>
                      <a:pt x="6295" y="12500"/>
                    </a:lnTo>
                    <a:lnTo>
                      <a:pt x="6291" y="12511"/>
                    </a:lnTo>
                    <a:lnTo>
                      <a:pt x="6286" y="12522"/>
                    </a:lnTo>
                    <a:lnTo>
                      <a:pt x="6279" y="12533"/>
                    </a:lnTo>
                    <a:lnTo>
                      <a:pt x="6271" y="12543"/>
                    </a:lnTo>
                    <a:lnTo>
                      <a:pt x="6263" y="12552"/>
                    </a:lnTo>
                    <a:lnTo>
                      <a:pt x="6255" y="12561"/>
                    </a:lnTo>
                    <a:lnTo>
                      <a:pt x="6244" y="12568"/>
                    </a:lnTo>
                    <a:lnTo>
                      <a:pt x="6234" y="12575"/>
                    </a:lnTo>
                    <a:lnTo>
                      <a:pt x="6222" y="12580"/>
                    </a:lnTo>
                    <a:lnTo>
                      <a:pt x="6211" y="12584"/>
                    </a:lnTo>
                    <a:lnTo>
                      <a:pt x="6198" y="12587"/>
                    </a:lnTo>
                    <a:lnTo>
                      <a:pt x="6186" y="12589"/>
                    </a:lnTo>
                    <a:lnTo>
                      <a:pt x="6172" y="12590"/>
                    </a:lnTo>
                    <a:lnTo>
                      <a:pt x="1277" y="12590"/>
                    </a:lnTo>
                    <a:lnTo>
                      <a:pt x="1263" y="12589"/>
                    </a:lnTo>
                    <a:lnTo>
                      <a:pt x="1251" y="12587"/>
                    </a:lnTo>
                    <a:lnTo>
                      <a:pt x="1238" y="12584"/>
                    </a:lnTo>
                    <a:lnTo>
                      <a:pt x="1227" y="12580"/>
                    </a:lnTo>
                    <a:lnTo>
                      <a:pt x="1215" y="12575"/>
                    </a:lnTo>
                    <a:lnTo>
                      <a:pt x="1205" y="12568"/>
                    </a:lnTo>
                    <a:lnTo>
                      <a:pt x="1194" y="12561"/>
                    </a:lnTo>
                    <a:lnTo>
                      <a:pt x="1186" y="12552"/>
                    </a:lnTo>
                    <a:lnTo>
                      <a:pt x="1178" y="12543"/>
                    </a:lnTo>
                    <a:lnTo>
                      <a:pt x="1169" y="12533"/>
                    </a:lnTo>
                    <a:lnTo>
                      <a:pt x="1163" y="12522"/>
                    </a:lnTo>
                    <a:lnTo>
                      <a:pt x="1158" y="12511"/>
                    </a:lnTo>
                    <a:lnTo>
                      <a:pt x="1154" y="12500"/>
                    </a:lnTo>
                    <a:lnTo>
                      <a:pt x="1150" y="12487"/>
                    </a:lnTo>
                    <a:lnTo>
                      <a:pt x="1148" y="12474"/>
                    </a:lnTo>
                    <a:lnTo>
                      <a:pt x="1147" y="12461"/>
                    </a:lnTo>
                    <a:lnTo>
                      <a:pt x="1147" y="12346"/>
                    </a:lnTo>
                    <a:lnTo>
                      <a:pt x="1148" y="12334"/>
                    </a:lnTo>
                    <a:lnTo>
                      <a:pt x="1150" y="12320"/>
                    </a:lnTo>
                    <a:lnTo>
                      <a:pt x="1154" y="12307"/>
                    </a:lnTo>
                    <a:lnTo>
                      <a:pt x="1158" y="12296"/>
                    </a:lnTo>
                    <a:lnTo>
                      <a:pt x="1163" y="12284"/>
                    </a:lnTo>
                    <a:lnTo>
                      <a:pt x="1169" y="12274"/>
                    </a:lnTo>
                    <a:lnTo>
                      <a:pt x="1178" y="12265"/>
                    </a:lnTo>
                    <a:lnTo>
                      <a:pt x="1186" y="12255"/>
                    </a:lnTo>
                    <a:lnTo>
                      <a:pt x="1194" y="12247"/>
                    </a:lnTo>
                    <a:lnTo>
                      <a:pt x="1205" y="12240"/>
                    </a:lnTo>
                    <a:lnTo>
                      <a:pt x="1215" y="12232"/>
                    </a:lnTo>
                    <a:lnTo>
                      <a:pt x="1227" y="12227"/>
                    </a:lnTo>
                    <a:lnTo>
                      <a:pt x="1238" y="12223"/>
                    </a:lnTo>
                    <a:lnTo>
                      <a:pt x="1251" y="12220"/>
                    </a:lnTo>
                    <a:lnTo>
                      <a:pt x="1263" y="12218"/>
                    </a:lnTo>
                    <a:lnTo>
                      <a:pt x="1277" y="12217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/>
              <a:lstStyle/>
              <a:p>
                <a:pPr defTabSz="914400">
                  <a:defRPr/>
                </a:pPr>
                <a:endParaRPr lang="zh-CN" altLang="zh-CN" sz="1000" kern="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  <a:sym typeface="Arial" panose="020B0604020202020204" pitchFamily="34" charset="0"/>
                </a:endParaRPr>
              </a:p>
            </p:txBody>
          </p:sp>
        </p:grpSp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BDBB10FF-44C0-4B7C-9C2C-44D89D7E35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98" y="4873"/>
              <a:ext cx="2474" cy="1312"/>
            </a:xfrm>
            <a:prstGeom prst="rect">
              <a:avLst/>
            </a:prstGeom>
          </p:spPr>
        </p:pic>
        <p:pic>
          <p:nvPicPr>
            <p:cNvPr id="13" name="Picture 7" descr="브로셔-내용_5">
              <a:extLst>
                <a:ext uri="{FF2B5EF4-FFF2-40B4-BE49-F238E27FC236}">
                  <a16:creationId xmlns:a16="http://schemas.microsoft.com/office/drawing/2014/main" id="{5ED98C66-A69D-4B66-AC24-C3572236A6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88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9325" y="5217"/>
              <a:ext cx="1026" cy="555"/>
            </a:xfrm>
            <a:prstGeom prst="rect">
              <a:avLst/>
            </a:prstGeom>
            <a:noFill/>
          </p:spPr>
        </p:pic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8AEB9000-C7F5-4A6D-B568-F7F7476DC25F}"/>
              </a:ext>
            </a:extLst>
          </p:cNvPr>
          <p:cNvSpPr txBox="1"/>
          <p:nvPr/>
        </p:nvSpPr>
        <p:spPr>
          <a:xfrm>
            <a:off x="7342299" y="1849489"/>
            <a:ext cx="4500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In-cast traffic (‘reduce’ operation) exists in AI fabric and can easily create congestion. 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DF889CB-490E-4476-A924-D17A1DA586F3}"/>
              </a:ext>
            </a:extLst>
          </p:cNvPr>
          <p:cNvSpPr txBox="1"/>
          <p:nvPr/>
        </p:nvSpPr>
        <p:spPr>
          <a:xfrm>
            <a:off x="6468465" y="4229534"/>
            <a:ext cx="4859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ym typeface="+mn-ea"/>
              </a:rPr>
              <a:t>Passive control of congested flows may cause GPU to idle, thus waste GPU resource</a:t>
            </a:r>
            <a:r>
              <a:rPr kumimoji="1" lang="en-US" altLang="zh-CN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endParaRPr kumimoji="1" lang="zh-CN" altLang="en-US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C405C78E-93AC-4B6F-B39D-13A87D7C1DD3}"/>
              </a:ext>
            </a:extLst>
          </p:cNvPr>
          <p:cNvSpPr/>
          <p:nvPr/>
        </p:nvSpPr>
        <p:spPr>
          <a:xfrm>
            <a:off x="429992" y="4193465"/>
            <a:ext cx="57569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Sender push traffic into network until notification of congestion is received , then sender adjust sending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End-to-end congestion control (e.g. DCQCN)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Hop-by-hop flow control(e.g. PFC)</a:t>
            </a: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F3DB9479-6252-4EEC-8134-4A10B33C3C29}"/>
              </a:ext>
            </a:extLst>
          </p:cNvPr>
          <p:cNvSpPr/>
          <p:nvPr/>
        </p:nvSpPr>
        <p:spPr>
          <a:xfrm>
            <a:off x="388962" y="3871397"/>
            <a:ext cx="5676610" cy="2001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8B580FA6-B71B-4B5B-8124-43DE9E80185F}"/>
              </a:ext>
            </a:extLst>
          </p:cNvPr>
          <p:cNvSpPr txBox="1"/>
          <p:nvPr/>
        </p:nvSpPr>
        <p:spPr>
          <a:xfrm>
            <a:off x="621437" y="3663611"/>
            <a:ext cx="18870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b="1" dirty="0"/>
              <a:t>Current solution</a:t>
            </a:r>
            <a:endParaRPr lang="zh-CN" altLang="en-US" b="1" dirty="0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561B6C65-CE12-4067-B470-08FB241072B2}"/>
              </a:ext>
            </a:extLst>
          </p:cNvPr>
          <p:cNvSpPr/>
          <p:nvPr/>
        </p:nvSpPr>
        <p:spPr>
          <a:xfrm>
            <a:off x="6225011" y="3874983"/>
            <a:ext cx="5676610" cy="20017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4F1939B8-0586-4FDB-9B12-47FAD34D2A8F}"/>
              </a:ext>
            </a:extLst>
          </p:cNvPr>
          <p:cNvSpPr txBox="1"/>
          <p:nvPr/>
        </p:nvSpPr>
        <p:spPr>
          <a:xfrm>
            <a:off x="6468465" y="3661330"/>
            <a:ext cx="138371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b="1" dirty="0"/>
              <a:t>Major issue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91459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4260F-8BF3-431E-9704-52C785690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8" y="72360"/>
            <a:ext cx="10515600" cy="881867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E992267-214C-4646-89E0-50E02C1AC0F6}"/>
              </a:ext>
            </a:extLst>
          </p:cNvPr>
          <p:cNvSpPr txBox="1"/>
          <p:nvPr/>
        </p:nvSpPr>
        <p:spPr>
          <a:xfrm>
            <a:off x="361343" y="1497420"/>
            <a:ext cx="11469314" cy="24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Introduce communication pattern in large-scale AI model</a:t>
            </a:r>
          </a:p>
          <a:p>
            <a:pPr marL="285750" indent="-285750">
              <a:lnSpc>
                <a:spcPct val="15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Analyze AI fabric requirements in order to shorten communication time. </a:t>
            </a:r>
          </a:p>
          <a:p>
            <a:pPr marL="742950" lvl="1" indent="-285750">
              <a:lnSpc>
                <a:spcPct val="15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Notes: Besides communication time, AI fabric has additional requirements in other aspects, such as reliability, security and maintainability. Those are not covered in this presentation.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List key technologies to meet AI fabric requirements</a:t>
            </a:r>
          </a:p>
          <a:p>
            <a:pPr marL="285750" indent="-285750">
              <a:lnSpc>
                <a:spcPct val="15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Focus on current LB/CC/FC challenges when considering AI communication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849253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目录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2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91E8AC51-71E2-47EB-A98B-31EFD4425DE1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27569</TotalTime>
  <Words>993</Words>
  <Application>Microsoft Office PowerPoint</Application>
  <PresentationFormat>宽屏</PresentationFormat>
  <Paragraphs>124</Paragraphs>
  <Slides>10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等线</vt:lpstr>
      <vt:lpstr>等线 Light</vt:lpstr>
      <vt:lpstr>思源黑体 CN Bold</vt:lpstr>
      <vt:lpstr>宋体</vt:lpstr>
      <vt:lpstr>微软雅黑</vt:lpstr>
      <vt:lpstr>微软雅黑</vt:lpstr>
      <vt:lpstr>Arial</vt:lpstr>
      <vt:lpstr>Calibri</vt:lpstr>
      <vt:lpstr>Cambria Math</vt:lpstr>
      <vt:lpstr>Times New Roman</vt:lpstr>
      <vt:lpstr>Wingdings</vt:lpstr>
      <vt:lpstr>Office 主题​​</vt:lpstr>
      <vt:lpstr>目录页</vt:lpstr>
      <vt:lpstr>Requirements for AI Fabric</vt:lpstr>
      <vt:lpstr>Rise of Large-Scale AI Models</vt:lpstr>
      <vt:lpstr>Communications in Large Models (1/2)</vt:lpstr>
      <vt:lpstr>Communications in Large Models (2/2)</vt:lpstr>
      <vt:lpstr>Shortening  Communication Time is Key to LM Training</vt:lpstr>
      <vt:lpstr>Requirements of AI Fabric to Shorten Communication Time </vt:lpstr>
      <vt:lpstr>Load Balancing Challenges in AI Fabric</vt:lpstr>
      <vt:lpstr>FC/CC Challenges in AI Fabric</vt:lpstr>
      <vt:lpstr>Summary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Lvyunping (Lily)</dc:creator>
  <cp:lastModifiedBy>Lvyunping (Lily)</cp:lastModifiedBy>
  <cp:revision>141</cp:revision>
  <dcterms:created xsi:type="dcterms:W3CDTF">2023-09-20T11:32:13Z</dcterms:created>
  <dcterms:modified xsi:type="dcterms:W3CDTF">2023-10-10T07:23:48Z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(2)OwTbecmKrBmejRSOpW7G0MQ+L9ncDLwiT71RyeHsELPz/SBbIfzyt2UVKyt5yuu/ZsamMQuT
7N3bhF5lfrHJXjvUJxRauTAcfZFwqIP0eVPVbprMfsGJ6zFHWl39+ZS7O3ZMjb1zLWoMNj4g
u42CACALLId9jjgcmM1j8dahinK048m0LhzH87Sb+4+IVzmNpQL/tnjaexT/4x1K9Wu/s1m9
J1tInUJDFAfKdE9Puw</vt:lpwstr>
  </property>
  <property fmtid="{D5CDD505-2E9C-101B-9397-08002B2CF9AE}" pid="3" name="_2015_ms_pID_7253431">
    <vt:lpwstr>B4IgbQvyX1GUIjMsA4Ham8CuLrdaSMzXmmq8i4MolZOKl+2S4gRQ2M
DklU+CFmfiAN4+7EfJAY9o2GyhmBbmJCv/dUn5jFM6TRO4yjhuLU9ju+5mRUUCu7gkmXgy1a
6IPV2TNAosUgVwxDNbOFtbKUt/Cq7qvHMmeBT6Q3M2ZyyUu8iJP7vnGd3GYELc3I2m2oZXpT
0154PGy62L6n3vQH</vt:lpwstr>
  </property>
</Properties>
</file>