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F9D45-41F6-F84E-B384-5906FF0E8A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633B2C-6008-B0B3-4798-FC5A7EAD4D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9CBF9-99F7-0612-3C7E-65736F912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A495-7CD3-44D1-8B97-5A2CEE9CB160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5BB13-2E2F-96B6-9E9F-B30B7A716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0708A-BFBF-6D24-D19A-C5D41A76C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3F7C-11EA-4516-9C25-B145B0490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204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321E0-D107-A1F0-7ECB-422B1F49D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7424EB-5364-F58C-5AB1-DE0AA7A082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38AD6-8A90-D526-3F66-CF7202254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A495-7CD3-44D1-8B97-5A2CEE9CB160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FD4CA4-7272-4031-EDF8-3BFC4615E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C9FDC-49D2-5CDF-49C7-BA8B184F0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3F7C-11EA-4516-9C25-B145B0490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20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26417C-A461-5363-D38B-A6D819D4B8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341FC1-F5BB-6FA5-E038-182257388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5E071-0347-3C36-281C-87F7AE806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A495-7CD3-44D1-8B97-5A2CEE9CB160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E7712-1EEF-7D47-7406-2DDD65105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57E94-527E-69AC-8793-344E7491E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3F7C-11EA-4516-9C25-B145B0490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42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EE9BB-AACF-AD76-5FAD-6B2C1F09A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EDA5A-B43B-783D-0605-35179E323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2410A-7787-B2B1-1C6C-A2BF7E7F5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A495-7CD3-44D1-8B97-5A2CEE9CB160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D3B23-4E2C-9C02-A4AD-2DA28E55C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CC13D7-51DE-9E6F-E88C-E5FA938A9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3F7C-11EA-4516-9C25-B145B0490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52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A365C-E098-CF79-20B6-7D12C29D5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05BC99-E46D-C64D-FE41-92905FEDE6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019B9-C20D-657B-DBBB-551B67AA2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A495-7CD3-44D1-8B97-5A2CEE9CB160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90677-336A-BC65-AA5B-2E06225C8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80505-A561-CBED-850B-82A02A37B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3F7C-11EA-4516-9C25-B145B0490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41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6E3B7-0D20-9BD1-6A41-5F7D631DA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BC27C-7AD7-6230-0C7E-5034AAFAA6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4CD2EE-7444-E76B-3CE2-12945F89A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503B5B-F1B2-F0A2-B881-36048247F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A495-7CD3-44D1-8B97-5A2CEE9CB160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7891ED-A75F-DFE4-B49D-CBB9CB5AC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4BB2FE-25DF-AF77-91BA-61632A2F6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3F7C-11EA-4516-9C25-B145B0490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26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967D2-AB55-24A7-B477-5A6F8FF57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78E827-35A3-7E5A-54AE-82C758B59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E89D41-FC19-C7E7-53AC-BEF32B26B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6A66A7-F882-09C9-FE0A-34326B5AD6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827813-11F8-42A8-C4FD-4439768A3E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585AA9-F3E1-5D5A-0EC0-541B92C45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A495-7CD3-44D1-8B97-5A2CEE9CB160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92AFCD-20A8-E5BA-2065-1DADDAF55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1F96CB-C866-729E-9CA0-6F8F7333D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3F7C-11EA-4516-9C25-B145B0490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22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784A2-E9C8-0279-8E25-D5DEC03B5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20A55D-C2E8-EDBA-6D5E-176E94E61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A495-7CD3-44D1-8B97-5A2CEE9CB160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7BD46A-2256-19DC-F3E0-9B24D63E2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047078-8127-E768-71AC-C5BFF853F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3F7C-11EA-4516-9C25-B145B0490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91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2E9F74-F1E0-E836-29C5-D0D35E625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A495-7CD3-44D1-8B97-5A2CEE9CB160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6FAC83-4262-2EA2-11DB-EE13DAEB2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2F6558-E237-CCE1-5A5F-419295D1B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3F7C-11EA-4516-9C25-B145B0490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54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B26E4-69A6-8CDE-3BC7-B3E1A6B35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332D0-1C80-D8A0-627F-B701E0328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1ABED2-D7E9-125C-27D1-625E4BE9C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47351A-847D-1D95-D62E-6AFD39D8A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A495-7CD3-44D1-8B97-5A2CEE9CB160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9ED87A-8FDE-3892-A013-34CD9E4E2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979076-6CF1-A685-6E60-3F538C417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3F7C-11EA-4516-9C25-B145B0490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5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C0E46-4A81-0BCA-8ECC-4CEEE27DB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DD3D96-BCBE-17D5-A8F7-4EE9E66E1B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5AE76E-8A6D-3024-74FD-166B7DB64E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861BEC-1F39-4103-8E5B-43585C3E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A495-7CD3-44D1-8B97-5A2CEE9CB160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452FD-DD88-DF28-B0A5-461ACE052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332061-3E15-8C45-8690-958B15C14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3F7C-11EA-4516-9C25-B145B0490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03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5C1D62-B64B-05C8-A1B9-E9A0FB144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CEA31-624F-0F4A-9951-C9519AB7A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9B418-44A1-CCA6-075C-1177796A6E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FA495-7CD3-44D1-8B97-5A2CEE9CB160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44F51-C3F1-0351-F5ED-82D63F6275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27542-0EC0-F1B2-D249-104D289799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E3F7C-11EA-4516-9C25-B145B0490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965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23/1-23-0004-06-ICne-draft-nendica-icaid-renewal-to-september-2025.docx" TargetMode="External"/><Relationship Id="rId2" Type="http://schemas.openxmlformats.org/officeDocument/2006/relationships/hyperlink" Target="https://mentor.ieee.org/802.15/dcn/23/15-23-0375-01-0mag-802-15-par-csd-comments-july-2023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D8B42-F99B-391F-2081-9597925E6B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802.1 response to 802.15 comments on Nendica ICAID renewal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364376-449D-E1F4-349D-17DAB9975D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Jessy Rouyer, 802.1 Vice-Chair</a:t>
            </a:r>
          </a:p>
        </p:txBody>
      </p:sp>
    </p:spTree>
    <p:extLst>
      <p:ext uri="{BB962C8B-B14F-4D97-AF65-F5344CB8AC3E}">
        <p14:creationId xmlns:p14="http://schemas.microsoft.com/office/powerpoint/2010/main" val="3497894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2A90F-1EA1-2873-9E46-E9F6CE48E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 comment and 802.1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ACB89-8876-E161-5469-ACFB62D3E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802.15 WG provided the following presentation on the Nendica ICAID renewal document under consideration at this plenary: </a:t>
            </a:r>
            <a:r>
              <a:rPr lang="en-US" dirty="0">
                <a:hlinkClick r:id="rId2"/>
              </a:rPr>
              <a:t>https://mentor.ieee.org/802.15/dcn/23/15-23-0375-01-0mag-802-15-par-csd-comments-july-2023.pptx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This presentation includes the following comment:</a:t>
            </a:r>
          </a:p>
          <a:p>
            <a:pPr lvl="2"/>
            <a:r>
              <a:rPr lang="en-GB" b="0" i="0" dirty="0">
                <a:solidFill>
                  <a:srgbClr val="000000"/>
                </a:solidFill>
                <a:effectLst/>
              </a:rPr>
              <a:t>802.1 - Industry Connections: Nendica  - </a:t>
            </a:r>
            <a:r>
              <a:rPr lang="en-GB" b="0" i="0" dirty="0">
                <a:solidFill>
                  <a:srgbClr val="000000"/>
                </a:solidFill>
                <a:effectLst/>
                <a:hlinkClick r:id="rId3"/>
              </a:rPr>
              <a:t>ICAID</a:t>
            </a:r>
            <a:endParaRPr lang="en-GB" dirty="0">
              <a:solidFill>
                <a:srgbClr val="000000"/>
              </a:solidFill>
            </a:endParaRPr>
          </a:p>
          <a:p>
            <a:pPr lvl="2"/>
            <a:r>
              <a:rPr lang="en-GB" b="0" i="0" dirty="0">
                <a:solidFill>
                  <a:srgbClr val="000000"/>
                </a:solidFill>
                <a:effectLst/>
              </a:rPr>
              <a:t>1 comment: “8.3, title is “Initial Participants”  but there appear to be new participants added. We understand that the section title is part of a required template, so is it appropriate to add new participants this far into the activity? </a:t>
            </a:r>
          </a:p>
          <a:p>
            <a:r>
              <a:rPr lang="en-US" dirty="0"/>
              <a:t>802.1 response: The ICCOM template requires providing a few of the entities or individuals that will be participating from the outset. The outset for this ICAID renewal is the beginning of the Sep 2023 to Sep 2025 period.</a:t>
            </a:r>
          </a:p>
        </p:txBody>
      </p:sp>
    </p:spTree>
    <p:extLst>
      <p:ext uri="{BB962C8B-B14F-4D97-AF65-F5344CB8AC3E}">
        <p14:creationId xmlns:p14="http://schemas.microsoft.com/office/powerpoint/2010/main" val="2853980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157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802.1 response to 802.15 comments on Nendica ICAID renewal</vt:lpstr>
      <vt:lpstr>802.15 comment and 802.1 response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 response to 802.15 comments on Nendica ICAID renewal</dc:title>
  <dc:creator>Rouyer, Jessy</dc:creator>
  <cp:lastModifiedBy>Rouyer, Jessy</cp:lastModifiedBy>
  <cp:revision>3</cp:revision>
  <dcterms:created xsi:type="dcterms:W3CDTF">2023-07-11T17:25:33Z</dcterms:created>
  <dcterms:modified xsi:type="dcterms:W3CDTF">2023-07-11T18:14:35Z</dcterms:modified>
</cp:coreProperties>
</file>