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543" r:id="rId2"/>
    <p:sldId id="544" r:id="rId3"/>
  </p:sldIdLst>
  <p:sldSz cx="9144000" cy="6858000" type="screen4x3"/>
  <p:notesSz cx="7315200" cy="96012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9" roundtripDataSignature="AMtx7mja3xeR6tGT7tde5f7SfafSdwjbi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os Fark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79B788-0238-4761-B9E4-79FEB8246669}">
  <a:tblStyle styleId="{0279B788-0238-4761-B9E4-79FEB824666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033DD8C-A037-4B77-9AB3-65EA32B70A2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77"/>
  </p:normalViewPr>
  <p:slideViewPr>
    <p:cSldViewPr snapToGrid="0">
      <p:cViewPr varScale="1">
        <p:scale>
          <a:sx n="116" d="100"/>
          <a:sy n="116" d="100"/>
        </p:scale>
        <p:origin x="14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0" Type="http://schemas.openxmlformats.org/officeDocument/2006/relationships/commentAuthors" Target="commentAuthors.xml"/><Relationship Id="rId7" Type="http://schemas.openxmlformats.org/officeDocument/2006/relationships/font" Target="fonts/font3.fntdata"/><Relationship Id="rId124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23" Type="http://schemas.openxmlformats.org/officeDocument/2006/relationships/theme" Target="theme/theme1.xml"/><Relationship Id="rId5" Type="http://schemas.openxmlformats.org/officeDocument/2006/relationships/font" Target="fonts/font1.fntdata"/><Relationship Id="rId119" Type="http://customschemas.google.com/relationships/presentationmetadata" Target="metadata"/><Relationship Id="rId122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8888" y="720725"/>
            <a:ext cx="4799012" cy="3598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0" name="Google Shape;60;p1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9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nendica-ella/" TargetMode="External"/><Relationship Id="rId2" Type="http://schemas.openxmlformats.org/officeDocument/2006/relationships/hyperlink" Target="https://1.ieee802.org/nendica-ctf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1.ieee802.org/nendica-cpf1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43" y="44624"/>
            <a:ext cx="8816295" cy="936104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latin typeface="+mj-lt"/>
              </a:rPr>
              <a:t>Nendica Meetings since March Plenary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4182"/>
            <a:ext cx="8229600" cy="5299124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Meeting alternate Thursdays (09:00-11:00 ET)</a:t>
            </a:r>
          </a:p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Authorized to add ad </a:t>
            </a:r>
            <a:r>
              <a:rPr lang="en-US" sz="2200" dirty="0" err="1">
                <a:latin typeface="+mn-lt"/>
              </a:rPr>
              <a:t>hocs</a:t>
            </a:r>
            <a:r>
              <a:rPr lang="en-US" sz="2200" dirty="0">
                <a:latin typeface="+mn-lt"/>
              </a:rPr>
              <a:t> if necessary</a:t>
            </a:r>
          </a:p>
          <a:p>
            <a:pPr>
              <a:tabLst>
                <a:tab pos="7772400" algn="l"/>
              </a:tabLst>
            </a:pPr>
            <a:r>
              <a:rPr lang="en-US" sz="2200" dirty="0">
                <a:latin typeface="+mn-lt"/>
              </a:rPr>
              <a:t>8 meetings since March 802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CCC3F6-3E50-4B48-BCFF-652FC2811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57048"/>
              </p:ext>
            </p:extLst>
          </p:nvPr>
        </p:nvGraphicFramePr>
        <p:xfrm>
          <a:off x="2813769" y="2546258"/>
          <a:ext cx="305693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257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1271674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+mn-lt"/>
                        </a:rPr>
                        <a:t>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2023-03-30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10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2023-04-13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13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2023-04-27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2023-05-11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2023-05-18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(Interim)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23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333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2023-05-25</a:t>
                      </a:r>
                      <a:endParaRPr lang="en-US" dirty="0">
                        <a:effectLst/>
                        <a:latin typeface="+mn-lt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11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2023-06-15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7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863500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223-06-29 </a:t>
                      </a:r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effectLst/>
                        <a:latin typeface="+mn-lt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19369586"/>
                  </a:ext>
                </a:extLst>
              </a:tr>
            </a:tbl>
          </a:graphicData>
        </a:graphic>
      </p:graphicFrame>
      <p:sp>
        <p:nvSpPr>
          <p:cNvPr id="7" name="Google Shape;938;p43">
            <a:extLst>
              <a:ext uri="{FF2B5EF4-FFF2-40B4-BE49-F238E27FC236}">
                <a16:creationId xmlns:a16="http://schemas.microsoft.com/office/drawing/2014/main" id="{C910A3A2-4C3A-473A-A2D6-D4D09F790FD2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5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3" y="788895"/>
            <a:ext cx="8956797" cy="5932579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Development of ICAID renewal (Sept 2023–Sept 2025)</a:t>
            </a:r>
          </a:p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Study Item: “Cut-Through Forwarding in Bridges and Bridged Networks [CTF]”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400" dirty="0">
                <a:latin typeface="+mn-lt"/>
                <a:hlinkClick r:id="rId2"/>
              </a:rPr>
              <a:t>https://1.ieee802.org/nendica-ctf/</a:t>
            </a:r>
            <a:endParaRPr lang="en-US" altLang="en-US" sz="14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no major activity since March Plenary</a:t>
            </a:r>
          </a:p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Study Item: “Evolved Link Layer Architecture [ELLA]”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400" dirty="0">
                <a:latin typeface="+mn-lt"/>
                <a:hlinkClick r:id="rId3"/>
              </a:rPr>
              <a:t>https://1.ieee802.org/nendica-ella/</a:t>
            </a:r>
            <a:endParaRPr lang="en-US" altLang="en-US" sz="14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no contributions</a:t>
            </a:r>
          </a:p>
          <a:p>
            <a:pPr>
              <a:tabLst>
                <a:tab pos="7772400" algn="l"/>
              </a:tabLst>
            </a:pPr>
            <a:r>
              <a:rPr lang="en-US" altLang="en-US" sz="1800" dirty="0">
                <a:latin typeface="+mn-lt"/>
              </a:rPr>
              <a:t>Study Item: “Forwarding of Fieldbus CPF 12 on 802.1 Bridges [CPF12]”</a:t>
            </a:r>
            <a:endParaRPr lang="en-US" altLang="en-US" sz="16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200" dirty="0">
                <a:latin typeface="+mn-lt"/>
                <a:hlinkClick r:id="rId4"/>
              </a:rPr>
              <a:t>https://1.ieee802.org/nendica-cpf12/</a:t>
            </a:r>
            <a:endParaRPr lang="en-US" altLang="en-US" sz="1600" dirty="0">
              <a:latin typeface="+mn-lt"/>
            </a:endParaRP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Initiated June 2022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discussed many contributions; no others expected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terminated Study Item, 15 June 2023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>
                <a:latin typeface="+mn-lt"/>
              </a:rPr>
              <a:t>Vetting topic: </a:t>
            </a:r>
            <a:r>
              <a:rPr lang="en-US" altLang="en-US" sz="2000" i="1" dirty="0">
                <a:latin typeface="+mn-lt"/>
              </a:rPr>
              <a:t>Extensions on the TSN UNI traffic specification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Presentation and discussion of 3 revisions</a:t>
            </a:r>
          </a:p>
          <a:p>
            <a:pPr lvl="2">
              <a:tabLst>
                <a:tab pos="7772400" algn="l"/>
              </a:tabLst>
            </a:pPr>
            <a:r>
              <a:rPr lang="en-US" altLang="en-US" sz="1200" dirty="0">
                <a:latin typeface="+mn-lt"/>
              </a:rPr>
              <a:t>Following discussion of 4 revisions, Feb-Mar 2023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No additional comments on Rev. 6; vetting concluded 2023-06-15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>
                <a:latin typeface="+mn-lt"/>
              </a:rPr>
              <a:t>Vetting topic: </a:t>
            </a:r>
            <a:r>
              <a:rPr lang="en-US" altLang="en-US" sz="2000" i="1" dirty="0">
                <a:latin typeface="+mn-lt"/>
              </a:rPr>
              <a:t>Industrial Campus Network for Virtualized PLC	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Presentation and discussion of 2 revisions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latin typeface="+mn-lt"/>
              </a:rPr>
              <a:t>further discussion anticipated</a:t>
            </a:r>
            <a:endParaRPr lang="en-US" altLang="en-US" sz="1200" dirty="0">
              <a:latin typeface="+mn-lt"/>
            </a:endParaRPr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latin typeface="+mj-lt"/>
              </a:rPr>
              <a:t>Nendica Activity since March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" name="Google Shape;938;p43">
            <a:extLst>
              <a:ext uri="{FF2B5EF4-FFF2-40B4-BE49-F238E27FC236}">
                <a16:creationId xmlns:a16="http://schemas.microsoft.com/office/drawing/2014/main" id="{F653AE36-4C6D-4D9B-AE5C-FC414F79FCB8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063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214</Words>
  <Application>Microsoft Macintosh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Calibri</vt:lpstr>
      <vt:lpstr>1_Custom Design</vt:lpstr>
      <vt:lpstr>Nendica Meetings since March Plenary</vt:lpstr>
      <vt:lpstr>Nendica Activity since March 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November 2022</dc:title>
  <dc:creator>Glenn Parsons</dc:creator>
  <cp:lastModifiedBy>Roger Marks</cp:lastModifiedBy>
  <cp:revision>41</cp:revision>
  <dcterms:created xsi:type="dcterms:W3CDTF">2020-07-16T23:14:40Z</dcterms:created>
  <dcterms:modified xsi:type="dcterms:W3CDTF">2023-06-16T01:37:41Z</dcterms:modified>
</cp:coreProperties>
</file>