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743" r:id="rId2"/>
  </p:sldMasterIdLst>
  <p:notesMasterIdLst>
    <p:notesMasterId r:id="rId6"/>
  </p:notesMasterIdLst>
  <p:handoutMasterIdLst>
    <p:handoutMasterId r:id="rId7"/>
  </p:handoutMasterIdLst>
  <p:sldIdLst>
    <p:sldId id="404" r:id="rId3"/>
    <p:sldId id="402" r:id="rId4"/>
    <p:sldId id="403" r:id="rId5"/>
  </p:sldIdLst>
  <p:sldSz cx="6858000" cy="5143500"/>
  <p:notesSz cx="6858000" cy="9144000"/>
  <p:defaultTextStyle>
    <a:defPPr>
      <a:defRPr lang="en-US"/>
    </a:defPPr>
    <a:lvl1pPr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1pPr>
    <a:lvl2pPr marL="342900" indent="1143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2pPr>
    <a:lvl3pPr marL="685800" indent="2286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3pPr>
    <a:lvl4pPr marL="1028700" indent="3429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4pPr>
    <a:lvl5pPr marL="1371600" indent="457200" algn="l" defTabSz="685800" rtl="0" fontAlgn="base">
      <a:spcBef>
        <a:spcPct val="0"/>
      </a:spcBef>
      <a:spcAft>
        <a:spcPct val="0"/>
      </a:spcAft>
      <a:defRPr sz="1400" kern="1200">
        <a:solidFill>
          <a:schemeClr val="tx1"/>
        </a:solidFill>
        <a:latin typeface="Montserrat" charset="0"/>
        <a:ea typeface="MS PGothic" panose="020B0600070205080204" pitchFamily="34" charset="-128"/>
        <a:cs typeface="+mn-cs"/>
      </a:defRPr>
    </a:lvl5pPr>
    <a:lvl6pPr marL="2286000" algn="l" defTabSz="914400" rtl="0" eaLnBrk="1" latinLnBrk="0" hangingPunct="1">
      <a:defRPr sz="1400" kern="1200">
        <a:solidFill>
          <a:schemeClr val="tx1"/>
        </a:solidFill>
        <a:latin typeface="Montserrat" charset="0"/>
        <a:ea typeface="MS PGothic" panose="020B0600070205080204" pitchFamily="34" charset="-128"/>
        <a:cs typeface="+mn-cs"/>
      </a:defRPr>
    </a:lvl6pPr>
    <a:lvl7pPr marL="2743200" algn="l" defTabSz="914400" rtl="0" eaLnBrk="1" latinLnBrk="0" hangingPunct="1">
      <a:defRPr sz="1400" kern="1200">
        <a:solidFill>
          <a:schemeClr val="tx1"/>
        </a:solidFill>
        <a:latin typeface="Montserrat" charset="0"/>
        <a:ea typeface="MS PGothic" panose="020B0600070205080204" pitchFamily="34" charset="-128"/>
        <a:cs typeface="+mn-cs"/>
      </a:defRPr>
    </a:lvl7pPr>
    <a:lvl8pPr marL="3200400" algn="l" defTabSz="914400" rtl="0" eaLnBrk="1" latinLnBrk="0" hangingPunct="1">
      <a:defRPr sz="1400" kern="1200">
        <a:solidFill>
          <a:schemeClr val="tx1"/>
        </a:solidFill>
        <a:latin typeface="Montserrat" charset="0"/>
        <a:ea typeface="MS PGothic" panose="020B0600070205080204" pitchFamily="34" charset="-128"/>
        <a:cs typeface="+mn-cs"/>
      </a:defRPr>
    </a:lvl8pPr>
    <a:lvl9pPr marL="3657600" algn="l" defTabSz="914400" rtl="0" eaLnBrk="1" latinLnBrk="0" hangingPunct="1">
      <a:defRPr sz="1400" kern="1200">
        <a:solidFill>
          <a:schemeClr val="tx1"/>
        </a:solidFill>
        <a:latin typeface="Montserrat"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5E2"/>
    <a:srgbClr val="4AC9E3"/>
    <a:srgbClr val="00629B"/>
    <a:srgbClr val="A7A8AA"/>
    <a:srgbClr val="6366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414" autoAdjust="0"/>
    <p:restoredTop sz="94645"/>
  </p:normalViewPr>
  <p:slideViewPr>
    <p:cSldViewPr snapToGrid="0">
      <p:cViewPr varScale="1">
        <p:scale>
          <a:sx n="146" d="100"/>
          <a:sy n="146" d="100"/>
        </p:scale>
        <p:origin x="1746" y="108"/>
      </p:cViewPr>
      <p:guideLst>
        <p:guide orient="horz" pos="16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0582AC-BE7E-4432-A2F0-72768340577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1144772-CED4-489C-AF85-6693E9267F89}"/>
              </a:ext>
            </a:extLst>
          </p:cNvPr>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48D81FFC-D829-441C-A667-B7864DEB216F}" type="datetimeFigureOut">
              <a:rPr lang="en-US" altLang="en-US"/>
              <a:pPr/>
              <a:t>4/5/2023</a:t>
            </a:fld>
            <a:endParaRPr lang="en-US" altLang="en-US"/>
          </a:p>
        </p:txBody>
      </p:sp>
      <p:sp>
        <p:nvSpPr>
          <p:cNvPr id="4" name="Footer Placeholder 3">
            <a:extLst>
              <a:ext uri="{FF2B5EF4-FFF2-40B4-BE49-F238E27FC236}">
                <a16:creationId xmlns:a16="http://schemas.microsoft.com/office/drawing/2014/main" id="{1F941CBF-5B25-4FCB-AD19-874CDB63158C}"/>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5" name="Slide Number Placeholder 4">
            <a:extLst>
              <a:ext uri="{FF2B5EF4-FFF2-40B4-BE49-F238E27FC236}">
                <a16:creationId xmlns:a16="http://schemas.microsoft.com/office/drawing/2014/main" id="{C563FFF7-7FDE-4F96-AACC-6A9C117AB19A}"/>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8D86D26-ECE3-48C1-90BB-31AC74D2913D}" type="slidenum">
              <a:rPr lang="en-US" altLang="en-US"/>
              <a:pPr/>
              <a:t>‹#›</a:t>
            </a:fld>
            <a:endParaRPr lang="en-US" altLang="en-US"/>
          </a:p>
        </p:txBody>
      </p:sp>
    </p:spTree>
    <p:extLst>
      <p:ext uri="{BB962C8B-B14F-4D97-AF65-F5344CB8AC3E}">
        <p14:creationId xmlns:p14="http://schemas.microsoft.com/office/powerpoint/2010/main" val="40992805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F7D762A-95AD-4FB2-94C0-EEA87A0DA13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B2827D90-4B31-4D02-94EF-FEF4F47A9C1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1C76F331-BD3E-484F-8059-CA4757439B75}" type="datetimeFigureOut">
              <a:rPr lang="en-US" altLang="en-US"/>
              <a:pPr/>
              <a:t>4/5/2023</a:t>
            </a:fld>
            <a:endParaRPr lang="en-US" altLang="en-US"/>
          </a:p>
        </p:txBody>
      </p:sp>
      <p:sp>
        <p:nvSpPr>
          <p:cNvPr id="4" name="Slide Image Placeholder 3">
            <a:extLst>
              <a:ext uri="{FF2B5EF4-FFF2-40B4-BE49-F238E27FC236}">
                <a16:creationId xmlns:a16="http://schemas.microsoft.com/office/drawing/2014/main" id="{D6A25CF7-9CD5-4798-BB70-DD02F5FDC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6E93243A-0E87-4820-A262-2BBAEA298B50}"/>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91833C7-A281-447F-B828-893FEA29711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FAACAD4D-0DBE-4E8A-9B14-3CBE10362521}"/>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7D7D9FF-9D04-457C-AA73-BF314A27324C}" type="slidenum">
              <a:rPr lang="en-US" altLang="en-US"/>
              <a:pPr/>
              <a:t>‹#›</a:t>
            </a:fld>
            <a:endParaRPr lang="en-US" altLang="en-US"/>
          </a:p>
        </p:txBody>
      </p:sp>
    </p:spTree>
    <p:extLst>
      <p:ext uri="{BB962C8B-B14F-4D97-AF65-F5344CB8AC3E}">
        <p14:creationId xmlns:p14="http://schemas.microsoft.com/office/powerpoint/2010/main" val="4052858286"/>
      </p:ext>
    </p:extLst>
  </p:cSld>
  <p:clrMap bg1="lt1" tx1="dk1" bg2="lt2" tx2="dk2" accent1="accent1" accent2="accent2" accent3="accent3" accent4="accent4" accent5="accent5" accent6="accent6" hlink="hlink" folHlink="folHlink"/>
  <p:hf hdr="0" ftr="0" dt="0"/>
  <p:notesStyle>
    <a:lvl1pPr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ＭＳ Ｐゴシック" charset="0"/>
      </a:defRPr>
    </a:lvl1pPr>
    <a:lvl2pPr marL="3429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2pPr>
    <a:lvl3pPr marL="6858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3pPr>
    <a:lvl4pPr marL="10287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4pPr>
    <a:lvl5pPr marL="1371600" algn="l" defTabSz="342900" rtl="0" eaLnBrk="0" fontAlgn="base" hangingPunct="0">
      <a:spcBef>
        <a:spcPct val="30000"/>
      </a:spcBef>
      <a:spcAft>
        <a:spcPct val="0"/>
      </a:spcAft>
      <a:defRPr sz="900" kern="1200">
        <a:solidFill>
          <a:schemeClr val="tx1"/>
        </a:solidFill>
        <a:latin typeface="+mn-lt"/>
        <a:ea typeface="MS PGothic" panose="020B0600070205080204" pitchFamily="34" charset="-128"/>
        <a:cs typeface="+mn-cs"/>
      </a:defRPr>
    </a:lvl5pPr>
    <a:lvl6pPr marL="1714500" algn="l" defTabSz="342900" rtl="0" eaLnBrk="1" latinLnBrk="0" hangingPunct="1">
      <a:defRPr sz="900" kern="1200">
        <a:solidFill>
          <a:schemeClr val="tx1"/>
        </a:solidFill>
        <a:latin typeface="+mn-lt"/>
        <a:ea typeface="+mn-ea"/>
        <a:cs typeface="+mn-cs"/>
      </a:defRPr>
    </a:lvl6pPr>
    <a:lvl7pPr marL="2057400" algn="l" defTabSz="342900" rtl="0" eaLnBrk="1" latinLnBrk="0" hangingPunct="1">
      <a:defRPr sz="900" kern="1200">
        <a:solidFill>
          <a:schemeClr val="tx1"/>
        </a:solidFill>
        <a:latin typeface="+mn-lt"/>
        <a:ea typeface="+mn-ea"/>
        <a:cs typeface="+mn-cs"/>
      </a:defRPr>
    </a:lvl7pPr>
    <a:lvl8pPr marL="2400300" algn="l" defTabSz="342900" rtl="0" eaLnBrk="1" latinLnBrk="0" hangingPunct="1">
      <a:defRPr sz="900" kern="1200">
        <a:solidFill>
          <a:schemeClr val="tx1"/>
        </a:solidFill>
        <a:latin typeface="+mn-lt"/>
        <a:ea typeface="+mn-ea"/>
        <a:cs typeface="+mn-cs"/>
      </a:defRPr>
    </a:lvl8pPr>
    <a:lvl9pPr marL="2743200" algn="l" defTabSz="3429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White Title Slide">
    <p:spTree>
      <p:nvGrpSpPr>
        <p:cNvPr id="1" name=""/>
        <p:cNvGrpSpPr/>
        <p:nvPr/>
      </p:nvGrpSpPr>
      <p:grpSpPr>
        <a:xfrm>
          <a:off x="0" y="0"/>
          <a:ext cx="0" cy="0"/>
          <a:chOff x="0" y="0"/>
          <a:chExt cx="0" cy="0"/>
        </a:xfrm>
      </p:grpSpPr>
      <p:pic>
        <p:nvPicPr>
          <p:cNvPr id="9" name="Picture 7">
            <a:extLst>
              <a:ext uri="{FF2B5EF4-FFF2-40B4-BE49-F238E27FC236}">
                <a16:creationId xmlns:a16="http://schemas.microsoft.com/office/drawing/2014/main" id="{3F785459-F69C-4C70-B31C-24D5159D4969}"/>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31286" cy="47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8">
            <a:extLst>
              <a:ext uri="{FF2B5EF4-FFF2-40B4-BE49-F238E27FC236}">
                <a16:creationId xmlns:a16="http://schemas.microsoft.com/office/drawing/2014/main" id="{1719FB7D-7375-483C-B6A1-81F8104FE07A}"/>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217952" y="11186"/>
            <a:ext cx="1640045" cy="2392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a:extLst>
              <a:ext uri="{FF2B5EF4-FFF2-40B4-BE49-F238E27FC236}">
                <a16:creationId xmlns:a16="http://schemas.microsoft.com/office/drawing/2014/main" id="{041DC814-29A8-43FB-8C0A-E34BECA1BF66}"/>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rgbClr val="000000"/>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pic>
        <p:nvPicPr>
          <p:cNvPr id="11" name="Picture 6">
            <a:extLst>
              <a:ext uri="{FF2B5EF4-FFF2-40B4-BE49-F238E27FC236}">
                <a16:creationId xmlns:a16="http://schemas.microsoft.com/office/drawing/2014/main" id="{9FE88A66-9BF3-4A3D-8127-9CAE974D6436}"/>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96423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171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Subhead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9" name="Rectangle 8">
            <a:extLst>
              <a:ext uri="{FF2B5EF4-FFF2-40B4-BE49-F238E27FC236}">
                <a16:creationId xmlns:a16="http://schemas.microsoft.com/office/drawing/2014/main" id="{9F09B140-FFD8-483F-B6E6-1A1D619E488F}"/>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72373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bg1"/>
                </a:solidFill>
              </a:defRPr>
            </a:lvl1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2232863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bg>
      <p:bgPr>
        <a:solidFill>
          <a:schemeClr val="tx2"/>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8746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Section Divider">
    <p:bg>
      <p:bgPr>
        <a:solidFill>
          <a:schemeClr val="tx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E2541C4-DD85-44EB-84A7-239D461CF215}"/>
              </a:ext>
            </a:extLst>
          </p:cNvPr>
          <p:cNvSpPr/>
          <p:nvPr/>
        </p:nvSpPr>
        <p:spPr>
          <a:xfrm>
            <a:off x="2453879" y="2956936"/>
            <a:ext cx="4404121" cy="84136"/>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2453879" y="1071105"/>
            <a:ext cx="3779808" cy="1790700"/>
          </a:xfrm>
        </p:spPr>
        <p:txBody>
          <a:bodyPr anchor="b">
            <a:normAutofit/>
          </a:bodyPr>
          <a:lstStyle>
            <a:lvl1pPr algn="l">
              <a:lnSpc>
                <a:spcPct val="85000"/>
              </a:lnSpc>
              <a:defRPr sz="2200" spc="23">
                <a:solidFill>
                  <a:schemeClr val="bg1"/>
                </a:solidFill>
              </a:defRPr>
            </a:lvl1pPr>
          </a:lstStyle>
          <a:p>
            <a:r>
              <a:rPr lang="en-US"/>
              <a:t>Click to edit Master title style</a:t>
            </a:r>
            <a:endParaRPr lang="en-US" dirty="0"/>
          </a:p>
        </p:txBody>
      </p:sp>
      <p:pic>
        <p:nvPicPr>
          <p:cNvPr id="10" name="Picture 6">
            <a:extLst>
              <a:ext uri="{FF2B5EF4-FFF2-40B4-BE49-F238E27FC236}">
                <a16:creationId xmlns:a16="http://schemas.microsoft.com/office/drawing/2014/main" id="{9F2F957B-F542-4041-927C-44BB335700F3}"/>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a:extLst>
              <a:ext uri="{FF2B5EF4-FFF2-40B4-BE49-F238E27FC236}">
                <a16:creationId xmlns:a16="http://schemas.microsoft.com/office/drawing/2014/main" id="{AEB7F813-96A9-41D6-9A83-E41C9B25B888}"/>
              </a:ext>
            </a:extLst>
          </p:cNvPr>
          <p:cNvSpPr>
            <a:spLocks noGrp="1"/>
          </p:cNvSpPr>
          <p:nvPr>
            <p:ph type="sldNum" sz="quarter" idx="10"/>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531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a:extLst>
              <a:ext uri="{FF2B5EF4-FFF2-40B4-BE49-F238E27FC236}">
                <a16:creationId xmlns:a16="http://schemas.microsoft.com/office/drawing/2014/main" id="{887248B0-C935-3E4C-B56A-578B9426181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7404461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Headline Subhead Bluebar 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FFF14B-B695-460D-ADED-4DF17BE2653C}"/>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220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Headline Subhead NO Bluebar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3002756"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hasCustomPrompt="1"/>
          </p:nvPr>
        </p:nvSpPr>
        <p:spPr>
          <a:xfrm>
            <a:off x="3512344" y="1369219"/>
            <a:ext cx="3002756" cy="3263504"/>
          </a:xfrm>
        </p:spPr>
        <p:txBody>
          <a:bodyPr/>
          <a:lstStyle>
            <a:lvl1pPr>
              <a:defRPr baseline="0"/>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add text or photo</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F1C39C0A-E052-42A7-BC33-EAF01C5682B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06AF257E-9CB4-42EA-B78D-39EE1D9B682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2" name="Picture 11">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57211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Headline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F20A1714-5E19-8845-BE9B-82F514B373CF}"/>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0581366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4955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1E39F02B-3228-44AE-A889-63A47614C666}"/>
              </a:ext>
            </a:extLst>
          </p:cNvPr>
          <p:cNvSpPr/>
          <p:nvPr/>
        </p:nvSpPr>
        <p:spPr>
          <a:xfrm>
            <a:off x="346473" y="4211639"/>
            <a:ext cx="1940719"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3" name="Rectangle 12">
            <a:extLst>
              <a:ext uri="{FF2B5EF4-FFF2-40B4-BE49-F238E27FC236}">
                <a16:creationId xmlns:a16="http://schemas.microsoft.com/office/drawing/2014/main" id="{4EC324A2-67FA-4BBE-B3BA-CF3BAFEA19B9}"/>
              </a:ext>
            </a:extLst>
          </p:cNvPr>
          <p:cNvSpPr/>
          <p:nvPr/>
        </p:nvSpPr>
        <p:spPr>
          <a:xfrm>
            <a:off x="2453878" y="4211639"/>
            <a:ext cx="1947863" cy="60325"/>
          </a:xfrm>
          <a:prstGeom prst="rect">
            <a:avLst/>
          </a:prstGeom>
          <a:solidFill>
            <a:srgbClr val="00629B"/>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4" name="Rectangle 13">
            <a:extLst>
              <a:ext uri="{FF2B5EF4-FFF2-40B4-BE49-F238E27FC236}">
                <a16:creationId xmlns:a16="http://schemas.microsoft.com/office/drawing/2014/main" id="{A75753E8-8DE9-43E6-A87D-A4BA20D38043}"/>
              </a:ext>
            </a:extLst>
          </p:cNvPr>
          <p:cNvSpPr/>
          <p:nvPr/>
        </p:nvSpPr>
        <p:spPr>
          <a:xfrm>
            <a:off x="4560094" y="4211639"/>
            <a:ext cx="1955006"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265372"/>
          </a:xfrm>
        </p:spPr>
        <p:txBody>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039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lack Title Slide">
    <p:bg>
      <p:bgPr>
        <a:solidFill>
          <a:schemeClr val="tx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49212B6-BCD3-4668-8FB2-0D4B36A809B9}"/>
              </a:ext>
            </a:extLst>
          </p:cNvPr>
          <p:cNvSpPr/>
          <p:nvPr/>
        </p:nvSpPr>
        <p:spPr>
          <a:xfrm>
            <a:off x="346473" y="3133726"/>
            <a:ext cx="1940719" cy="61913"/>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ctrTitle"/>
          </p:nvPr>
        </p:nvSpPr>
        <p:spPr>
          <a:xfrm>
            <a:off x="342900" y="1338572"/>
            <a:ext cx="3779808" cy="1790700"/>
          </a:xfrm>
        </p:spPr>
        <p:txBody>
          <a:bodyPr anchor="b">
            <a:normAutofit/>
          </a:bodyPr>
          <a:lstStyle>
            <a:lvl1pPr algn="l">
              <a:lnSpc>
                <a:spcPct val="80000"/>
              </a:lnSpc>
              <a:defRPr sz="22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342900" y="3491487"/>
            <a:ext cx="3779808" cy="644012"/>
          </a:xfrm>
        </p:spPr>
        <p:txBody>
          <a:bodyPr>
            <a:normAutofit/>
          </a:bodyPr>
          <a:lstStyle>
            <a:lvl1pPr marL="0" indent="0" algn="l">
              <a:buNone/>
              <a:defRPr sz="900" b="1" i="0" cap="all">
                <a:solidFill>
                  <a:schemeClr val="bg1"/>
                </a:solidFill>
                <a:latin typeface="Montserrat ExtraBold" pitchFamily="2" charset="77"/>
              </a:defRPr>
            </a:lvl1pPr>
            <a:lvl2pPr marL="257175" indent="0" algn="ctr">
              <a:buNone/>
              <a:defRPr sz="1125"/>
            </a:lvl2pPr>
            <a:lvl3pPr marL="514350" indent="0" algn="ctr">
              <a:buNone/>
              <a:defRPr sz="1050"/>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8" name="Footer Placeholder 4">
            <a:extLst>
              <a:ext uri="{FF2B5EF4-FFF2-40B4-BE49-F238E27FC236}">
                <a16:creationId xmlns:a16="http://schemas.microsoft.com/office/drawing/2014/main" id="{12BC800E-317D-4F71-8859-01C0F0FCA7BE}"/>
              </a:ext>
            </a:extLst>
          </p:cNvPr>
          <p:cNvSpPr>
            <a:spLocks noGrp="1"/>
          </p:cNvSpPr>
          <p:nvPr>
            <p:ph type="ftr" sz="quarter" idx="10"/>
          </p:nvPr>
        </p:nvSpPr>
        <p:spPr>
          <a:xfrm>
            <a:off x="342900" y="4429125"/>
            <a:ext cx="2314575" cy="274638"/>
          </a:xfrm>
          <a:prstGeom prst="rect">
            <a:avLst/>
          </a:prstGeom>
        </p:spPr>
        <p:txBody>
          <a:bodyPr anchor="b" anchorCtr="0"/>
          <a:lstStyle>
            <a:lvl1pPr algn="l" fontAlgn="auto">
              <a:spcBef>
                <a:spcPts val="0"/>
              </a:spcBef>
              <a:spcAft>
                <a:spcPts val="0"/>
              </a:spcAft>
              <a:defRPr sz="525">
                <a:solidFill>
                  <a:schemeClr val="bg1"/>
                </a:solidFill>
                <a:latin typeface="+mn-lt"/>
                <a:ea typeface="+mn-ea"/>
                <a:cs typeface="+mn-cs"/>
              </a:defRPr>
            </a:lvl1pPr>
          </a:lstStyle>
          <a:p>
            <a:pPr>
              <a:defRPr/>
            </a:pPr>
            <a:endParaRPr lang="en-US"/>
          </a:p>
        </p:txBody>
      </p:sp>
      <p:pic>
        <p:nvPicPr>
          <p:cNvPr id="11" name="Picture 6">
            <a:extLst>
              <a:ext uri="{FF2B5EF4-FFF2-40B4-BE49-F238E27FC236}">
                <a16:creationId xmlns:a16="http://schemas.microsoft.com/office/drawing/2014/main" id="{26EADE2E-8128-4C3F-BBB9-A67A53CBBD5D}"/>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342900" y="438925"/>
            <a:ext cx="818599" cy="468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a:extLst>
              <a:ext uri="{FF2B5EF4-FFF2-40B4-BE49-F238E27FC236}">
                <a16:creationId xmlns:a16="http://schemas.microsoft.com/office/drawing/2014/main" id="{8B3DBD09-2282-4CB8-9CFB-CC2F52F08A83}"/>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596423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8">
            <a:extLst>
              <a:ext uri="{FF2B5EF4-FFF2-40B4-BE49-F238E27FC236}">
                <a16:creationId xmlns:a16="http://schemas.microsoft.com/office/drawing/2014/main" id="{4A4541AC-86C8-4942-BA1F-4E22ED26781C}"/>
              </a:ext>
            </a:extLst>
          </p:cNvPr>
          <p:cNvPicPr>
            <a:picLocks noChangeAspect="1"/>
          </p:cNvPicPr>
          <p:nvPr userDrawn="1"/>
        </p:nvPicPr>
        <p:blipFill>
          <a:blip r:embed="rId4" cstate="hqprint">
            <a:extLst>
              <a:ext uri="{28A0092B-C50C-407E-A947-70E740481C1C}">
                <a14:useLocalDpi xmlns:a14="http://schemas.microsoft.com/office/drawing/2010/main"/>
              </a:ext>
            </a:extLst>
          </a:blip>
          <a:stretch>
            <a:fillRect/>
          </a:stretch>
        </p:blipFill>
        <p:spPr bwMode="auto">
          <a:xfrm>
            <a:off x="5217952" y="11185"/>
            <a:ext cx="1640046" cy="2392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006658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Headline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2"/>
            <a:ext cx="1947863" cy="158748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2"/>
            <a:ext cx="1949054"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4572043" y="2938472"/>
            <a:ext cx="1943057" cy="1590569"/>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a:extLst>
              <a:ext uri="{FF2B5EF4-FFF2-40B4-BE49-F238E27FC236}">
                <a16:creationId xmlns:a16="http://schemas.microsoft.com/office/drawing/2014/main" id="{A486CDA9-B40B-A449-B0D7-DF92BDA8A810}"/>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5334407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Headline Subhead Bluebar Three Column NO Bars">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48E55DA6-02E2-4743-BEFE-63A5C0E822A8}"/>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602842"/>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8100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Headline Subhead NO Bluebar Thre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938473"/>
            <a:ext cx="1947863"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453878" y="2938473"/>
            <a:ext cx="1949054"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4572043" y="2938473"/>
            <a:ext cx="1943057" cy="1596706"/>
          </a:xfrm>
        </p:spPr>
        <p:txBody>
          <a:bodyPr>
            <a:noAutofit/>
          </a:bodyPr>
          <a:lstStyle>
            <a:lvl1pPr>
              <a:defRPr sz="825"/>
            </a:lvl1pPr>
            <a:lvl2pPr>
              <a:defRPr sz="825">
                <a:latin typeface="Calibri" panose="020F0502020204030204" pitchFamily="34" charset="0"/>
                <a:cs typeface="Calibri" panose="020F0502020204030204" pitchFamily="34" charset="0"/>
              </a:defRPr>
            </a:lvl2pPr>
            <a:lvl3pPr>
              <a:defRPr sz="788">
                <a:latin typeface="Calibri" panose="020F0502020204030204" pitchFamily="34" charset="0"/>
                <a:cs typeface="Calibri" panose="020F0502020204030204" pitchFamily="34" charset="0"/>
              </a:defRPr>
            </a:lvl3pPr>
            <a:lvl4pPr>
              <a:defRPr sz="750">
                <a:latin typeface="Calibri" panose="020F0502020204030204" pitchFamily="34" charset="0"/>
                <a:cs typeface="Calibri" panose="020F0502020204030204" pitchFamily="34" charset="0"/>
              </a:defRPr>
            </a:lvl4pPr>
            <a:lvl5pPr>
              <a:defRPr sz="75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0" y="1603376"/>
            <a:ext cx="1947863" cy="1279525"/>
          </a:xfrm>
          <a:solidFill>
            <a:srgbClr val="CCCCCC"/>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2455069" y="1603376"/>
            <a:ext cx="1947863"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4572000" y="1603376"/>
            <a:ext cx="1935956" cy="1279525"/>
          </a:xfrm>
          <a:solidFill>
            <a:srgbClr val="CCCCCC"/>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18" name="Picture 6">
            <a:extLst>
              <a:ext uri="{FF2B5EF4-FFF2-40B4-BE49-F238E27FC236}">
                <a16:creationId xmlns:a16="http://schemas.microsoft.com/office/drawing/2014/main" id="{F1C1A84E-89B4-424F-B0B6-F1A1E97E350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8C80BD82-183E-4F06-A2E0-326BF8919524}"/>
              </a:ext>
            </a:extLst>
          </p:cNvPr>
          <p:cNvSpPr>
            <a:spLocks noGrp="1"/>
          </p:cNvSpPr>
          <p:nvPr>
            <p:ph type="sldNum" sz="quarter" idx="19"/>
          </p:nvPr>
        </p:nvSpPr>
        <p:spPr/>
        <p:txBody>
          <a:bodyPr/>
          <a:lstStyle/>
          <a:p>
            <a:fld id="{A3979A82-1A5E-4C7B-AFC0-111CA6C3130A}" type="slidenum">
              <a:rPr lang="en-US" altLang="en-US" smtClean="0"/>
              <a:pPr/>
              <a:t>‹#›</a:t>
            </a:fld>
            <a:endParaRPr lang="en-US" altLang="en-US"/>
          </a:p>
        </p:txBody>
      </p:sp>
      <p:pic>
        <p:nvPicPr>
          <p:cNvPr id="20" name="Picture 1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04116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eadline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Rectangle 21">
            <a:extLst>
              <a:ext uri="{FF2B5EF4-FFF2-40B4-BE49-F238E27FC236}">
                <a16:creationId xmlns:a16="http://schemas.microsoft.com/office/drawing/2014/main" id="{E57117A4-7DF7-F94C-BE03-ACA7C8A17D6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36327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6373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67B70D3-5A3E-48F9-B2E7-06B4594483F1}"/>
              </a:ext>
            </a:extLst>
          </p:cNvPr>
          <p:cNvSpPr/>
          <p:nvPr/>
        </p:nvSpPr>
        <p:spPr>
          <a:xfrm>
            <a:off x="346473" y="4211639"/>
            <a:ext cx="1112044" cy="60325"/>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5" name="Rectangle 14">
            <a:extLst>
              <a:ext uri="{FF2B5EF4-FFF2-40B4-BE49-F238E27FC236}">
                <a16:creationId xmlns:a16="http://schemas.microsoft.com/office/drawing/2014/main" id="{1E207832-EAD9-45CF-8339-0F42E8915112}"/>
              </a:ext>
            </a:extLst>
          </p:cNvPr>
          <p:cNvSpPr/>
          <p:nvPr/>
        </p:nvSpPr>
        <p:spPr>
          <a:xfrm>
            <a:off x="1613298" y="4211639"/>
            <a:ext cx="1106090" cy="60325"/>
          </a:xfrm>
          <a:prstGeom prst="rect">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8" name="Rectangle 17">
            <a:extLst>
              <a:ext uri="{FF2B5EF4-FFF2-40B4-BE49-F238E27FC236}">
                <a16:creationId xmlns:a16="http://schemas.microsoft.com/office/drawing/2014/main" id="{0AADD8E7-D6F6-4E42-8929-DE2904E0E135}"/>
              </a:ext>
            </a:extLst>
          </p:cNvPr>
          <p:cNvSpPr/>
          <p:nvPr/>
        </p:nvSpPr>
        <p:spPr>
          <a:xfrm>
            <a:off x="2880122" y="4211639"/>
            <a:ext cx="1109663" cy="60325"/>
          </a:xfrm>
          <a:prstGeom prst="rect">
            <a:avLst/>
          </a:prstGeom>
          <a:solidFill>
            <a:srgbClr val="4AC9E3"/>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19" name="Rectangle 18">
            <a:extLst>
              <a:ext uri="{FF2B5EF4-FFF2-40B4-BE49-F238E27FC236}">
                <a16:creationId xmlns:a16="http://schemas.microsoft.com/office/drawing/2014/main" id="{835C55D2-5C02-439C-926D-1A65593422BC}"/>
              </a:ext>
            </a:extLst>
          </p:cNvPr>
          <p:cNvSpPr/>
          <p:nvPr/>
        </p:nvSpPr>
        <p:spPr>
          <a:xfrm>
            <a:off x="4142185" y="4211639"/>
            <a:ext cx="1108472" cy="60325"/>
          </a:xfrm>
          <a:prstGeom prst="rect">
            <a:avLst/>
          </a:prstGeom>
          <a:solidFill>
            <a:srgbClr val="63666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0" name="Rectangle 19">
            <a:extLst>
              <a:ext uri="{FF2B5EF4-FFF2-40B4-BE49-F238E27FC236}">
                <a16:creationId xmlns:a16="http://schemas.microsoft.com/office/drawing/2014/main" id="{D1B61117-5301-405D-BCBF-D5EF4FAD7056}"/>
              </a:ext>
            </a:extLst>
          </p:cNvPr>
          <p:cNvSpPr/>
          <p:nvPr/>
        </p:nvSpPr>
        <p:spPr>
          <a:xfrm>
            <a:off x="5409010" y="4211639"/>
            <a:ext cx="1109663" cy="60325"/>
          </a:xfrm>
          <a:prstGeom prst="rect">
            <a:avLst/>
          </a:prstGeom>
          <a:solidFill>
            <a:srgbClr val="A7A8AA"/>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90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265372"/>
          </a:xfrm>
        </p:spPr>
        <p:txBody>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43736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eadline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3A586D4F-455E-3E47-937D-A2B7D69D4C7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4995570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Headline Subhead Bluebar Five Column NO Bars">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C0E7B58-4B6B-4D9D-A1DD-FFADD19E1A2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596706"/>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7915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Subhead NO Bluebar Five Column NO Ba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2938473"/>
            <a:ext cx="111568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13882"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sp>
        <p:nvSpPr>
          <p:cNvPr id="10" name="Content Placeholder 3"/>
          <p:cNvSpPr>
            <a:spLocks noGrp="1"/>
          </p:cNvSpPr>
          <p:nvPr>
            <p:ph sz="half" idx="15"/>
          </p:nvPr>
        </p:nvSpPr>
        <p:spPr>
          <a:xfrm>
            <a:off x="2880084"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Picture Placeholder 5"/>
          <p:cNvSpPr>
            <a:spLocks noGrp="1"/>
          </p:cNvSpPr>
          <p:nvPr>
            <p:ph type="pic" sz="quarter" idx="16"/>
          </p:nvPr>
        </p:nvSpPr>
        <p:spPr>
          <a:xfrm>
            <a:off x="342901" y="1603376"/>
            <a:ext cx="1115688" cy="1279525"/>
          </a:xfrm>
          <a:solidFill>
            <a:schemeClr val="bg2">
              <a:lumMod val="60000"/>
              <a:lumOff val="40000"/>
            </a:schemeClr>
          </a:solidFill>
        </p:spPr>
        <p:txBody>
          <a:bodyPr anchor="ctr"/>
          <a:lstStyle>
            <a:lvl1pPr algn="ctr">
              <a:defRPr sz="825" b="0">
                <a:solidFill>
                  <a:srgbClr val="FFFFFF"/>
                </a:solidFill>
              </a:defRPr>
            </a:lvl1pPr>
          </a:lstStyle>
          <a:p>
            <a:pPr lvl="0"/>
            <a:r>
              <a:rPr lang="en-US" noProof="0"/>
              <a:t>Click icon to add picture</a:t>
            </a:r>
            <a:endParaRPr lang="en-US" noProof="0" dirty="0"/>
          </a:p>
        </p:txBody>
      </p:sp>
      <p:sp>
        <p:nvSpPr>
          <p:cNvPr id="16" name="Picture Placeholder 5"/>
          <p:cNvSpPr>
            <a:spLocks noGrp="1"/>
          </p:cNvSpPr>
          <p:nvPr>
            <p:ph type="pic" sz="quarter" idx="17"/>
          </p:nvPr>
        </p:nvSpPr>
        <p:spPr>
          <a:xfrm>
            <a:off x="1615075" y="1603376"/>
            <a:ext cx="1105281"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17" name="Picture Placeholder 5"/>
          <p:cNvSpPr>
            <a:spLocks noGrp="1"/>
          </p:cNvSpPr>
          <p:nvPr>
            <p:ph type="pic" sz="quarter" idx="18"/>
          </p:nvPr>
        </p:nvSpPr>
        <p:spPr>
          <a:xfrm>
            <a:off x="2880084"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6" name="Content Placeholder 3"/>
          <p:cNvSpPr>
            <a:spLocks noGrp="1"/>
          </p:cNvSpPr>
          <p:nvPr>
            <p:ph sz="half" idx="19"/>
          </p:nvPr>
        </p:nvSpPr>
        <p:spPr>
          <a:xfrm>
            <a:off x="4141851"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Picture Placeholder 5"/>
          <p:cNvSpPr>
            <a:spLocks noGrp="1"/>
          </p:cNvSpPr>
          <p:nvPr>
            <p:ph type="pic" sz="quarter" idx="20"/>
          </p:nvPr>
        </p:nvSpPr>
        <p:spPr>
          <a:xfrm>
            <a:off x="4141850"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sp>
        <p:nvSpPr>
          <p:cNvPr id="29" name="Content Placeholder 3"/>
          <p:cNvSpPr>
            <a:spLocks noGrp="1"/>
          </p:cNvSpPr>
          <p:nvPr>
            <p:ph sz="half" idx="21"/>
          </p:nvPr>
        </p:nvSpPr>
        <p:spPr>
          <a:xfrm>
            <a:off x="5409550" y="2938473"/>
            <a:ext cx="1115568" cy="1602842"/>
          </a:xfrm>
        </p:spPr>
        <p:txBody>
          <a:bodyPr>
            <a:noAutofit/>
          </a:bodyPr>
          <a:lstStyle>
            <a:lvl1pPr>
              <a:defRPr sz="788"/>
            </a:lvl1pPr>
            <a:lvl2pPr>
              <a:defRPr sz="790">
                <a:latin typeface="Calibri" panose="020F0502020204030204" pitchFamily="34" charset="0"/>
                <a:cs typeface="Calibri" panose="020F0502020204030204" pitchFamily="34" charset="0"/>
              </a:defRPr>
            </a:lvl2pPr>
            <a:lvl3pPr>
              <a:defRPr sz="790">
                <a:latin typeface="Calibri" panose="020F0502020204030204" pitchFamily="34" charset="0"/>
                <a:cs typeface="Calibri" panose="020F0502020204030204" pitchFamily="34" charset="0"/>
              </a:defRPr>
            </a:lvl3pPr>
            <a:lvl4pPr>
              <a:defRPr sz="790">
                <a:latin typeface="Calibri" panose="020F0502020204030204" pitchFamily="34" charset="0"/>
                <a:cs typeface="Calibri" panose="020F0502020204030204" pitchFamily="34" charset="0"/>
              </a:defRPr>
            </a:lvl4pPr>
            <a:lvl5pPr>
              <a:defRPr sz="790">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1" name="Picture Placeholder 5"/>
          <p:cNvSpPr>
            <a:spLocks noGrp="1"/>
          </p:cNvSpPr>
          <p:nvPr>
            <p:ph type="pic" sz="quarter" idx="22"/>
          </p:nvPr>
        </p:nvSpPr>
        <p:spPr>
          <a:xfrm>
            <a:off x="5409549" y="1603376"/>
            <a:ext cx="1105552" cy="1279525"/>
          </a:xfrm>
          <a:solidFill>
            <a:schemeClr val="bg2">
              <a:lumMod val="60000"/>
              <a:lumOff val="40000"/>
            </a:schemeClr>
          </a:solidFill>
        </p:spPr>
        <p:txBody>
          <a:bodyPr anchor="ctr"/>
          <a:lstStyle>
            <a:lvl1pPr marL="0" marR="0" indent="0" algn="ctr" defTabSz="514350" rtl="0" eaLnBrk="1" fontAlgn="auto" latinLnBrk="0" hangingPunct="1">
              <a:lnSpc>
                <a:spcPct val="90000"/>
              </a:lnSpc>
              <a:spcBef>
                <a:spcPts val="563"/>
              </a:spcBef>
              <a:spcAft>
                <a:spcPts val="0"/>
              </a:spcAft>
              <a:buClrTx/>
              <a:buSzTx/>
              <a:buFontTx/>
              <a:buNone/>
              <a:tabLst/>
              <a:defRPr sz="825" b="0">
                <a:solidFill>
                  <a:srgbClr val="FFFFFF"/>
                </a:solidFill>
              </a:defRPr>
            </a:lvl1pPr>
          </a:lstStyle>
          <a:p>
            <a:pPr lvl="0"/>
            <a:r>
              <a:rPr lang="en-US" noProof="0"/>
              <a:t>Click icon to add picture</a:t>
            </a:r>
            <a:endParaRPr lang="en-US" noProof="0" dirty="0"/>
          </a:p>
        </p:txBody>
      </p:sp>
      <p:pic>
        <p:nvPicPr>
          <p:cNvPr id="25" name="Picture 6">
            <a:extLst>
              <a:ext uri="{FF2B5EF4-FFF2-40B4-BE49-F238E27FC236}">
                <a16:creationId xmlns:a16="http://schemas.microsoft.com/office/drawing/2014/main" id="{6E3A9A31-C198-4890-86CC-326199B80FF6}"/>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a:extLst>
              <a:ext uri="{FF2B5EF4-FFF2-40B4-BE49-F238E27FC236}">
                <a16:creationId xmlns:a16="http://schemas.microsoft.com/office/drawing/2014/main" id="{E75DE1C5-54EC-40B2-A6A7-E630E7D6DA2C}"/>
              </a:ext>
            </a:extLst>
          </p:cNvPr>
          <p:cNvSpPr>
            <a:spLocks noGrp="1"/>
          </p:cNvSpPr>
          <p:nvPr>
            <p:ph type="sldNum" sz="quarter" idx="23"/>
          </p:nvPr>
        </p:nvSpPr>
        <p:spPr/>
        <p:txBody>
          <a:bodyPr/>
          <a:lstStyle/>
          <a:p>
            <a:fld id="{A3979A82-1A5E-4C7B-AFC0-111CA6C3130A}" type="slidenum">
              <a:rPr lang="en-US" altLang="en-US" smtClean="0"/>
              <a:pPr/>
              <a:t>‹#›</a:t>
            </a:fld>
            <a:endParaRPr lang="en-US" altLang="en-US"/>
          </a:p>
        </p:txBody>
      </p:sp>
      <p:pic>
        <p:nvPicPr>
          <p:cNvPr id="24" name="Picture 23">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9215176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Headline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1B390100-83E4-394B-B6C2-7D1B93E3AC01}"/>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562197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48215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Headline Subhead Bluebar Text with imag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2309BE7-287D-4540-8B16-B38113BD5A87}"/>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127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eadline Subhead NO Bluebar Text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1" y="1369219"/>
            <a:ext cx="4060031" cy="3263504"/>
          </a:xfrm>
        </p:spPr>
        <p:txBody>
          <a:bodyPr/>
          <a:lstStyle>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9" name="Picture 6">
            <a:extLst>
              <a:ext uri="{FF2B5EF4-FFF2-40B4-BE49-F238E27FC236}">
                <a16:creationId xmlns:a16="http://schemas.microsoft.com/office/drawing/2014/main" id="{0D520ED5-9753-4160-9B36-9F19BAB88EF4}"/>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58C6B650-5AFA-47FB-B6A3-3C77B304F3B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0" name="Picture 9">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28544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Headline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16:creationId xmlns:a16="http://schemas.microsoft.com/office/drawing/2014/main" id="{F6CA90EE-E864-AB42-885A-4C09CFC88654}"/>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28898572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Headline Subhead Bluebar Footer Blan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BB5E0A-E106-4991-9C36-4B88718A5FF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229152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Headline Subhead NO Bluebar Footer 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Text Placeholder 11"/>
          <p:cNvSpPr>
            <a:spLocks noGrp="1"/>
          </p:cNvSpPr>
          <p:nvPr>
            <p:ph type="body" sz="quarter" idx="14"/>
          </p:nvPr>
        </p:nvSpPr>
        <p:spPr>
          <a:xfrm>
            <a:off x="342900" y="651931"/>
            <a:ext cx="6172201" cy="688975"/>
          </a:xfrm>
        </p:spPr>
        <p:txBody>
          <a:bodyPr>
            <a:normAutofit/>
          </a:bodyPr>
          <a:lstStyle>
            <a:lvl1pPr>
              <a:defRPr sz="1600" b="0" cap="none">
                <a:solidFill>
                  <a:schemeClr val="tx1"/>
                </a:solidFill>
              </a:defRPr>
            </a:lvl1pPr>
          </a:lstStyle>
          <a:p>
            <a:pPr lvl="0"/>
            <a:r>
              <a:rPr lang="en-US"/>
              <a:t>Edit Master text styles</a:t>
            </a:r>
          </a:p>
        </p:txBody>
      </p:sp>
      <p:pic>
        <p:nvPicPr>
          <p:cNvPr id="8" name="Picture 6">
            <a:extLst>
              <a:ext uri="{FF2B5EF4-FFF2-40B4-BE49-F238E27FC236}">
                <a16:creationId xmlns:a16="http://schemas.microsoft.com/office/drawing/2014/main" id="{359E15D7-50E1-470F-A0A4-BAF4CC20F3B8}"/>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6B7C2AA1-AB1B-44E4-976D-DE7FCE22BDA9}"/>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9" name="Picture 8">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3952475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Header Page Number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Slide Number Placeholder 5">
            <a:extLst>
              <a:ext uri="{FF2B5EF4-FFF2-40B4-BE49-F238E27FC236}">
                <a16:creationId xmlns:a16="http://schemas.microsoft.com/office/drawing/2014/main" id="{C8012F54-127D-4411-8E54-380B85688878}"/>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5331190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pic>
        <p:nvPicPr>
          <p:cNvPr id="5" name="Picture 6">
            <a:extLst>
              <a:ext uri="{FF2B5EF4-FFF2-40B4-BE49-F238E27FC236}">
                <a16:creationId xmlns:a16="http://schemas.microsoft.com/office/drawing/2014/main" id="{8C175995-064B-49F7-8F44-02E38FAF2B2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7">
            <a:extLst>
              <a:ext uri="{FF2B5EF4-FFF2-40B4-BE49-F238E27FC236}">
                <a16:creationId xmlns:a16="http://schemas.microsoft.com/office/drawing/2014/main" id="{A846B4D6-5D3D-4177-8A9B-48A7C5720D9A}"/>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6" name="Picture 5">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54807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0528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A3F5CFA9-9451-41D5-BAE8-EC153F4019B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6977557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6" name="Rectangle 6"/>
          <p:cNvSpPr>
            <a:spLocks noGrp="1" noChangeArrowheads="1"/>
          </p:cNvSpPr>
          <p:nvPr>
            <p:ph type="sldNum" sz="quarter" idx="12"/>
          </p:nvPr>
        </p:nvSpPr>
        <p:spPr/>
        <p:txBody>
          <a:bodyPr/>
          <a:lstStyle>
            <a:lvl1pPr>
              <a:defRPr/>
            </a:lvl1pPr>
          </a:lstStyle>
          <a:p>
            <a:pPr>
              <a:defRPr/>
            </a:pPr>
            <a:fld id="{0CE3B435-6F5B-4504-9BF0-779F2CE511EF}"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363765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luebar Title and Conten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93EC6611-2A53-4484-A430-0A128EE06A42}"/>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84812061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wo Unbullete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4350" y="1200150"/>
            <a:ext cx="2811780" cy="3257550"/>
          </a:xfrm>
        </p:spPr>
        <p:txBody>
          <a:bodyPr/>
          <a:lstStyle>
            <a:lvl1pPr marL="0" indent="0">
              <a:buFontTx/>
              <a:buNone/>
              <a:defRPr sz="1200"/>
            </a:lvl1pPr>
            <a:lvl2pPr marL="205740" indent="-207169">
              <a:spcBef>
                <a:spcPts val="825"/>
              </a:spcBef>
              <a:buClr>
                <a:schemeClr val="accent1"/>
              </a:buClr>
              <a:buFont typeface="Wingdings 2" pitchFamily="18" charset="2"/>
              <a:buChar char="¾"/>
              <a:defRPr sz="1200"/>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2"/>
          <p:cNvSpPr>
            <a:spLocks noGrp="1"/>
          </p:cNvSpPr>
          <p:nvPr>
            <p:ph idx="13"/>
          </p:nvPr>
        </p:nvSpPr>
        <p:spPr>
          <a:xfrm>
            <a:off x="3531870" y="1200150"/>
            <a:ext cx="2811780" cy="3257550"/>
          </a:xfrm>
        </p:spPr>
        <p:txBody>
          <a:bodyPr/>
          <a:lstStyle>
            <a:lvl1pPr marL="0" indent="0">
              <a:buFontTx/>
              <a:buNone/>
              <a:defRPr/>
            </a:lvl1pPr>
            <a:lvl2pPr marL="205740" indent="-207169">
              <a:spcBef>
                <a:spcPts val="825"/>
              </a:spcBef>
              <a:buClr>
                <a:schemeClr val="accent1"/>
              </a:buClr>
              <a:buFont typeface="Wingdings 2" pitchFamily="18" charset="2"/>
              <a:buChar char="¾"/>
              <a:defRPr/>
            </a:lvl2pPr>
            <a:lvl3pPr marL="432054" indent="-207169">
              <a:buFont typeface="Verdana" pitchFamily="34" charset="0"/>
              <a:buChar char="–"/>
              <a:defRPr sz="1200"/>
            </a:lvl3pPr>
            <a:lvl4pPr marL="610362" indent="-171450">
              <a:buFont typeface="Verdana" pitchFamily="34" charset="0"/>
              <a:buChar char="•"/>
              <a:defRPr sz="1050"/>
            </a:lvl4pPr>
            <a:lvl5pPr marL="774954" indent="-128588">
              <a:buFont typeface="Arial"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D7A47271-C732-436E-B168-F8B28CC4EA29}"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336358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14351" y="1200150"/>
            <a:ext cx="2814638" cy="3257550"/>
          </a:xfrm>
        </p:spPr>
        <p:txBody>
          <a:bodyPr/>
          <a:lstStyle>
            <a:lvl1pPr marL="205740" indent="-204788">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sz="half" idx="13"/>
          </p:nvPr>
        </p:nvSpPr>
        <p:spPr>
          <a:xfrm>
            <a:off x="3529012" y="1200150"/>
            <a:ext cx="2814638" cy="3257550"/>
          </a:xfrm>
        </p:spPr>
        <p:txBody>
          <a:bodyPr/>
          <a:lstStyle>
            <a:lvl1pPr>
              <a:defRPr sz="1200"/>
            </a:lvl1pPr>
            <a:lvl2pPr>
              <a:defRPr sz="1200"/>
            </a:lvl2pPr>
            <a:lvl3pPr>
              <a:defRPr sz="1050"/>
            </a:lvl3pPr>
            <a:lvl4pPr>
              <a:defRPr sz="900"/>
            </a:lvl4pPr>
            <a:lvl5pPr>
              <a:defRPr sz="90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noChangeArrowheads="1"/>
          </p:cNvSpPr>
          <p:nvPr>
            <p:ph type="dt" sz="half" idx="14"/>
          </p:nvPr>
        </p:nvSpPr>
        <p:spPr/>
        <p:txBody>
          <a:bodyPr/>
          <a:lstStyle>
            <a:lvl1pPr>
              <a:defRPr/>
            </a:lvl1pPr>
          </a:lstStyle>
          <a:p>
            <a:pPr>
              <a:defRPr/>
            </a:pPr>
            <a:endParaRPr lang="en-US"/>
          </a:p>
        </p:txBody>
      </p:sp>
      <p:sp>
        <p:nvSpPr>
          <p:cNvPr id="6" name="Footer Placeholder 5"/>
          <p:cNvSpPr>
            <a:spLocks noGrp="1" noChangeArrowheads="1"/>
          </p:cNvSpPr>
          <p:nvPr>
            <p:ph type="ftr" sz="quarter" idx="15"/>
          </p:nvPr>
        </p:nvSpPr>
        <p:spPr/>
        <p:txBody>
          <a:bodyPr/>
          <a:lstStyle>
            <a:lvl1pPr>
              <a:defRPr/>
            </a:lvl1pPr>
          </a:lstStyle>
          <a:p>
            <a:pPr>
              <a:defRPr/>
            </a:pPr>
            <a:r>
              <a:rPr lang="en-US"/>
              <a:t>Powerpoint Title would go here</a:t>
            </a:r>
          </a:p>
        </p:txBody>
      </p:sp>
      <p:sp>
        <p:nvSpPr>
          <p:cNvPr id="7" name="Slide Number Placeholder 6"/>
          <p:cNvSpPr>
            <a:spLocks noGrp="1" noChangeArrowheads="1"/>
          </p:cNvSpPr>
          <p:nvPr>
            <p:ph type="sldNum" sz="quarter" idx="16"/>
          </p:nvPr>
        </p:nvSpPr>
        <p:spPr/>
        <p:txBody>
          <a:bodyPr/>
          <a:lstStyle>
            <a:lvl1pPr>
              <a:defRPr/>
            </a:lvl1pPr>
          </a:lstStyle>
          <a:p>
            <a:pPr>
              <a:defRPr/>
            </a:pPr>
            <a:fld id="{45EF18AB-88B2-4996-843E-66D61CE34E4C}"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81678991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5" name="Rectangle 6"/>
          <p:cNvSpPr>
            <a:spLocks noGrp="1" noChangeArrowheads="1"/>
          </p:cNvSpPr>
          <p:nvPr>
            <p:ph type="sldNum" sz="quarter" idx="12"/>
          </p:nvPr>
        </p:nvSpPr>
        <p:spPr/>
        <p:txBody>
          <a:bodyPr/>
          <a:lstStyle>
            <a:lvl1pPr>
              <a:defRPr/>
            </a:lvl1pPr>
          </a:lstStyle>
          <a:p>
            <a:pPr>
              <a:defRPr/>
            </a:pPr>
            <a:fld id="{1C6CF3FF-3A4E-4DE9-A2EB-F91D4BBDF2AB}"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191857783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Powerpoint Title would go here</a:t>
            </a:r>
          </a:p>
        </p:txBody>
      </p:sp>
      <p:sp>
        <p:nvSpPr>
          <p:cNvPr id="4" name="Rectangle 6"/>
          <p:cNvSpPr>
            <a:spLocks noGrp="1" noChangeArrowheads="1"/>
          </p:cNvSpPr>
          <p:nvPr>
            <p:ph type="sldNum" sz="quarter" idx="12"/>
          </p:nvPr>
        </p:nvSpPr>
        <p:spPr/>
        <p:txBody>
          <a:bodyPr/>
          <a:lstStyle>
            <a:lvl1pPr>
              <a:defRPr/>
            </a:lvl1pPr>
          </a:lstStyle>
          <a:p>
            <a:pPr>
              <a:defRPr/>
            </a:pPr>
            <a:fld id="{306B0273-C8A9-4B40-BEBC-0CA17FB3B91E}" type="slidenum">
              <a:rPr lang="en-US" altLang="en-US"/>
              <a:pPr>
                <a:defRPr/>
              </a:pPr>
              <a:t>‹#›</a:t>
            </a:fld>
            <a:endParaRPr lang="en-US" altLang="en-US" sz="1050">
              <a:latin typeface="Myriad Pro"/>
            </a:endParaRPr>
          </a:p>
        </p:txBody>
      </p:sp>
    </p:spTree>
    <p:extLst>
      <p:ext uri="{BB962C8B-B14F-4D97-AF65-F5344CB8AC3E}">
        <p14:creationId xmlns:p14="http://schemas.microsoft.com/office/powerpoint/2010/main" val="2449170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Subhead NO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13" indent="-128588">
              <a:buFont typeface="Lucida Grande"/>
              <a:buChar char="﹣"/>
              <a:defRPr>
                <a:latin typeface="Calibri" panose="020F0502020204030204" pitchFamily="34" charset="0"/>
                <a:cs typeface="Calibri" panose="020F0502020204030204" pitchFamily="34" charset="0"/>
              </a:defRPr>
            </a:lvl4pPr>
            <a:lvl5pPr marL="298847" indent="-82154" defTabSz="513160">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6E73935B-1480-4446-9908-2200FA14C060}"/>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75DD486E-045B-4BF1-A827-0D78B78BEFF6}"/>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3124293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2BC7A679-09BE-2E4A-A7C0-A90AD8ABE39B}"/>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12" name="Picture Placeholder 4">
            <a:extLst>
              <a:ext uri="{FF2B5EF4-FFF2-40B4-BE49-F238E27FC236}">
                <a16:creationId xmlns:a16="http://schemas.microsoft.com/office/drawing/2014/main" id="{CA8D73CC-1679-C342-80E7-0458EDC5AF8B}"/>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328198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line Subhead Bluebar Quot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6EEA261-5BAD-48B8-ADED-50F363F30AB1}"/>
              </a:ext>
            </a:extLst>
          </p:cNvPr>
          <p:cNvSpPr/>
          <p:nvPr/>
        </p:nvSpPr>
        <p:spPr>
          <a:xfrm>
            <a:off x="346472" y="931864"/>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Picture Placeholder 4">
            <a:extLst>
              <a:ext uri="{FF2B5EF4-FFF2-40B4-BE49-F238E27FC236}">
                <a16:creationId xmlns:a16="http://schemas.microsoft.com/office/drawing/2014/main" id="{3E8859A7-D404-484E-8BAC-CDD6CE173F82}"/>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245880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line Subhead NO Bluebar Quot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7B27674-1FC0-4ECA-84BE-BBE305BA9544}"/>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chemeClr val="tx1"/>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sp>
        <p:nvSpPr>
          <p:cNvPr id="12" name="Text Placeholder 11"/>
          <p:cNvSpPr>
            <a:spLocks noGrp="1"/>
          </p:cNvSpPr>
          <p:nvPr>
            <p:ph type="body" sz="quarter" idx="14"/>
          </p:nvPr>
        </p:nvSpPr>
        <p:spPr>
          <a:xfrm>
            <a:off x="342900" y="651931"/>
            <a:ext cx="6172200" cy="688975"/>
          </a:xfrm>
        </p:spPr>
        <p:txBody>
          <a:bodyPr>
            <a:normAutofit/>
          </a:bodyPr>
          <a:lstStyle>
            <a:lvl1pPr>
              <a:defRPr sz="1600" b="0" cap="none">
                <a:solidFill>
                  <a:schemeClr val="tx1"/>
                </a:solidFill>
              </a:defRPr>
            </a:lvl1pPr>
          </a:lstStyle>
          <a:p>
            <a:pPr lvl="0"/>
            <a:r>
              <a:rPr lang="en-US"/>
              <a:t>Edit Master text styles</a:t>
            </a:r>
          </a:p>
        </p:txBody>
      </p:sp>
      <p:pic>
        <p:nvPicPr>
          <p:cNvPr id="10" name="Picture 6">
            <a:extLst>
              <a:ext uri="{FF2B5EF4-FFF2-40B4-BE49-F238E27FC236}">
                <a16:creationId xmlns:a16="http://schemas.microsoft.com/office/drawing/2014/main" id="{B3DDFC90-BEDF-4C1A-AF98-5C17814814E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8" y="4681473"/>
            <a:ext cx="550862"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ED00022F-5092-406C-BAEE-CDDAC53C701B}"/>
              </a:ext>
            </a:extLst>
          </p:cNvPr>
          <p:cNvSpPr>
            <a:spLocks noGrp="1"/>
          </p:cNvSpPr>
          <p:nvPr>
            <p:ph type="sldNum" sz="quarter" idx="15"/>
          </p:nvPr>
        </p:nvSpPr>
        <p:spPr/>
        <p:txBody>
          <a:bodyPr/>
          <a:lstStyle/>
          <a:p>
            <a:fld id="{A3979A82-1A5E-4C7B-AFC0-111CA6C3130A}" type="slidenum">
              <a:rPr lang="en-US" altLang="en-US" smtClean="0"/>
              <a:pPr/>
              <a:t>‹#›</a:t>
            </a:fld>
            <a:endParaRPr lang="en-US" altLang="en-US"/>
          </a:p>
        </p:txBody>
      </p:sp>
      <p:pic>
        <p:nvPicPr>
          <p:cNvPr id="11" name="Picture 10">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Picture Placeholder 4">
            <a:extLst>
              <a:ext uri="{FF2B5EF4-FFF2-40B4-BE49-F238E27FC236}">
                <a16:creationId xmlns:a16="http://schemas.microsoft.com/office/drawing/2014/main" id="{7FEC5B6C-DDB2-2F46-B9EB-EB496BF33FCC}"/>
              </a:ext>
            </a:extLst>
          </p:cNvPr>
          <p:cNvSpPr>
            <a:spLocks noGrp="1"/>
          </p:cNvSpPr>
          <p:nvPr>
            <p:ph type="pic" sz="quarter" idx="16"/>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Tree>
    <p:extLst>
      <p:ext uri="{BB962C8B-B14F-4D97-AF65-F5344CB8AC3E}">
        <p14:creationId xmlns:p14="http://schemas.microsoft.com/office/powerpoint/2010/main" val="383082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Bluebar Quote Dark">
    <p:bg>
      <p:bgPr>
        <a:solidFill>
          <a:schemeClr val="tx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0DA6DD-42EB-4399-A45A-951EB12D18D2}"/>
              </a:ext>
            </a:extLst>
          </p:cNvPr>
          <p:cNvSpPr/>
          <p:nvPr/>
        </p:nvSpPr>
        <p:spPr>
          <a:xfrm>
            <a:off x="3512344" y="3725864"/>
            <a:ext cx="3003947"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5" name="Picture Placeholder 4"/>
          <p:cNvSpPr>
            <a:spLocks noGrp="1"/>
          </p:cNvSpPr>
          <p:nvPr>
            <p:ph type="pic" sz="quarter" idx="15"/>
          </p:nvPr>
        </p:nvSpPr>
        <p:spPr>
          <a:xfrm>
            <a:off x="342902" y="1331923"/>
            <a:ext cx="3003943" cy="3192960"/>
          </a:xfrm>
          <a:solidFill>
            <a:srgbClr val="CCCCCC"/>
          </a:solidFill>
        </p:spPr>
        <p:txBody>
          <a:bodyPr anchor="ctr"/>
          <a:lstStyle>
            <a:lvl1pPr algn="ctr">
              <a:defRPr b="0">
                <a:solidFill>
                  <a:srgbClr val="FFFFFF"/>
                </a:solidFill>
              </a:defRPr>
            </a:lvl1pPr>
          </a:lstStyle>
          <a:p>
            <a:pPr lvl="0"/>
            <a:r>
              <a:rPr lang="en-US" noProof="0"/>
              <a:t>Click icon to add picture</a:t>
            </a:r>
            <a:endParaRPr lang="en-US" noProof="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3512344" y="1438775"/>
            <a:ext cx="3002756" cy="2179251"/>
          </a:xfrm>
        </p:spPr>
        <p:txBody>
          <a:bodyPr anchor="b"/>
          <a:lstStyle>
            <a:lvl1pPr>
              <a:lnSpc>
                <a:spcPct val="100000"/>
              </a:lnSpc>
              <a:defRPr sz="1200" b="0" i="0" cap="none">
                <a:solidFill>
                  <a:srgbClr val="FFFFFF"/>
                </a:solidFill>
                <a:latin typeface="Calibri" panose="020F0502020204030204" pitchFamily="34" charset="0"/>
                <a:cs typeface="Calibri" panose="020F0502020204030204" pitchFamily="34" charset="0"/>
              </a:defRPr>
            </a:lvl1pPr>
            <a:lvl2pPr>
              <a:spcBef>
                <a:spcPts val="450"/>
              </a:spcBef>
              <a:defRPr baseline="0"/>
            </a:lvl2pPr>
            <a:lvl4pPr marL="214313" indent="-128588">
              <a:buFont typeface="Lucida Grande"/>
              <a:buChar char="﹣"/>
              <a:defRPr/>
            </a:lvl4pPr>
            <a:lvl5pPr marL="298847" indent="-82154" defTabSz="513160">
              <a:buFont typeface="Lucida Grande"/>
              <a:buChar char="･"/>
              <a:tabLst/>
              <a:defRPr/>
            </a:lvl5pPr>
          </a:lstStyle>
          <a:p>
            <a:pPr lvl="0"/>
            <a:r>
              <a:rPr lang="en-US"/>
              <a:t>Edit Master text styles</a:t>
            </a:r>
          </a:p>
        </p:txBody>
      </p:sp>
      <p:pic>
        <p:nvPicPr>
          <p:cNvPr id="11" name="Picture 6">
            <a:extLst>
              <a:ext uri="{FF2B5EF4-FFF2-40B4-BE49-F238E27FC236}">
                <a16:creationId xmlns:a16="http://schemas.microsoft.com/office/drawing/2014/main" id="{4357CB30-ECE6-4B6A-848D-DFDB566A997B}"/>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5705159" y="4681473"/>
            <a:ext cx="550859" cy="1607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2">
            <a:extLst>
              <a:ext uri="{FF2B5EF4-FFF2-40B4-BE49-F238E27FC236}">
                <a16:creationId xmlns:a16="http://schemas.microsoft.com/office/drawing/2014/main" id="{C687B624-3A82-4124-AC0B-A377F9BBC800}"/>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342900" y="4700443"/>
            <a:ext cx="1177135" cy="216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a:extLst>
              <a:ext uri="{FF2B5EF4-FFF2-40B4-BE49-F238E27FC236}">
                <a16:creationId xmlns:a16="http://schemas.microsoft.com/office/drawing/2014/main" id="{05C9DFDF-1441-4A82-9819-52EE3C07C222}"/>
              </a:ext>
            </a:extLst>
          </p:cNvPr>
          <p:cNvSpPr>
            <a:spLocks noGrp="1"/>
          </p:cNvSpPr>
          <p:nvPr>
            <p:ph type="sldNum" sz="quarter" idx="16"/>
          </p:nvPr>
        </p:nvSpPr>
        <p:spPr/>
        <p:txBody>
          <a:bodyPr/>
          <a:lstStyle>
            <a:lvl1pPr>
              <a:defRPr>
                <a:solidFill>
                  <a:schemeClr val="bg1"/>
                </a:solidFill>
              </a:defRPr>
            </a:lvl1pPr>
          </a:lstStyle>
          <a:p>
            <a:fld id="{A3979A82-1A5E-4C7B-AFC0-111CA6C3130A}" type="slidenum">
              <a:rPr lang="en-US" altLang="en-US" smtClean="0"/>
              <a:pPr/>
              <a:t>‹#›</a:t>
            </a:fld>
            <a:endParaRPr lang="en-US" altLang="en-US"/>
          </a:p>
        </p:txBody>
      </p:sp>
      <p:sp>
        <p:nvSpPr>
          <p:cNvPr id="10" name="Rectangle 9">
            <a:extLst>
              <a:ext uri="{FF2B5EF4-FFF2-40B4-BE49-F238E27FC236}">
                <a16:creationId xmlns:a16="http://schemas.microsoft.com/office/drawing/2014/main" id="{7D608793-A27A-7B47-BDD3-2D31008B1016}"/>
              </a:ext>
            </a:extLst>
          </p:cNvPr>
          <p:cNvSpPr/>
          <p:nvPr userDrawn="1"/>
        </p:nvSpPr>
        <p:spPr>
          <a:xfrm>
            <a:off x="346472" y="617539"/>
            <a:ext cx="904875" cy="60325"/>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Tree>
    <p:extLst>
      <p:ext uri="{BB962C8B-B14F-4D97-AF65-F5344CB8AC3E}">
        <p14:creationId xmlns:p14="http://schemas.microsoft.com/office/powerpoint/2010/main" val="335696422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slideLayout" Target="../slideLayouts/slideLayout40.xml"/><Relationship Id="rId7" Type="http://schemas.openxmlformats.org/officeDocument/2006/relationships/theme" Target="../theme/theme2.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5" Type="http://schemas.openxmlformats.org/officeDocument/2006/relationships/slideLayout" Target="../slideLayouts/slideLayout42.xml"/><Relationship Id="rId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DF22FF3-E587-455E-8A2B-9F74DBCD940C}"/>
              </a:ext>
            </a:extLst>
          </p:cNvPr>
          <p:cNvSpPr>
            <a:spLocks noGrp="1"/>
          </p:cNvSpPr>
          <p:nvPr>
            <p:ph type="title"/>
          </p:nvPr>
        </p:nvSpPr>
        <p:spPr>
          <a:xfrm>
            <a:off x="342900" y="274639"/>
            <a:ext cx="6172200" cy="371475"/>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C9D899-9142-4688-9076-8F6D4D1E730B}"/>
              </a:ext>
            </a:extLst>
          </p:cNvPr>
          <p:cNvSpPr>
            <a:spLocks noGrp="1"/>
          </p:cNvSpPr>
          <p:nvPr>
            <p:ph type="body" idx="1"/>
          </p:nvPr>
        </p:nvSpPr>
        <p:spPr>
          <a:xfrm>
            <a:off x="342900" y="1370013"/>
            <a:ext cx="6172200" cy="3262312"/>
          </a:xfrm>
          <a:prstGeom prst="rect">
            <a:avLst/>
          </a:prstGeom>
        </p:spPr>
        <p:txBody>
          <a:bodyPr vert="horz" lIns="0" tIns="0" rIns="0" bIns="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625E849D-EFB0-4C13-84AB-ECE6F132B1BC}"/>
              </a:ext>
            </a:extLst>
          </p:cNvPr>
          <p:cNvSpPr>
            <a:spLocks noGrp="1"/>
          </p:cNvSpPr>
          <p:nvPr>
            <p:ph type="sldNum" sz="quarter" idx="4"/>
          </p:nvPr>
        </p:nvSpPr>
        <p:spPr>
          <a:xfrm>
            <a:off x="6063853" y="4630104"/>
            <a:ext cx="451247" cy="274637"/>
          </a:xfrm>
          <a:prstGeom prst="rect">
            <a:avLst/>
          </a:prstGeom>
        </p:spPr>
        <p:txBody>
          <a:bodyPr vert="horz" wrap="square" lIns="0" tIns="0" rIns="0" bIns="0" numCol="1" anchor="ctr" anchorCtr="0" compatLnSpc="1">
            <a:prstTxWarp prst="textNoShape">
              <a:avLst/>
            </a:prstTxWarp>
          </a:bodyPr>
          <a:lstStyle>
            <a:lvl1pPr algn="r">
              <a:defRPr sz="700"/>
            </a:lvl1pPr>
          </a:lstStyle>
          <a:p>
            <a:fld id="{A3979A82-1A5E-4C7B-AFC0-111CA6C3130A}"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6" r:id="rId3"/>
    <p:sldLayoutId id="2147483705" r:id="rId4"/>
    <p:sldLayoutId id="2147483719" r:id="rId5"/>
    <p:sldLayoutId id="2147483707" r:id="rId6"/>
    <p:sldLayoutId id="2147483720" r:id="rId7"/>
    <p:sldLayoutId id="2147483721" r:id="rId8"/>
    <p:sldLayoutId id="2147483708" r:id="rId9"/>
    <p:sldLayoutId id="2147483722" r:id="rId10"/>
    <p:sldLayoutId id="2147483723" r:id="rId11"/>
    <p:sldLayoutId id="2147483709" r:id="rId12"/>
    <p:sldLayoutId id="2147483717" r:id="rId13"/>
    <p:sldLayoutId id="2147483710" r:id="rId14"/>
    <p:sldLayoutId id="2147483724" r:id="rId15"/>
    <p:sldLayoutId id="2147483725" r:id="rId16"/>
    <p:sldLayoutId id="2147483711" r:id="rId17"/>
    <p:sldLayoutId id="2147483726" r:id="rId18"/>
    <p:sldLayoutId id="2147483727" r:id="rId19"/>
    <p:sldLayoutId id="2147483718" r:id="rId20"/>
    <p:sldLayoutId id="2147483728" r:id="rId21"/>
    <p:sldLayoutId id="2147483729" r:id="rId22"/>
    <p:sldLayoutId id="2147483712" r:id="rId23"/>
    <p:sldLayoutId id="2147483730" r:id="rId24"/>
    <p:sldLayoutId id="2147483731" r:id="rId25"/>
    <p:sldLayoutId id="2147483736" r:id="rId26"/>
    <p:sldLayoutId id="2147483737" r:id="rId27"/>
    <p:sldLayoutId id="2147483738" r:id="rId28"/>
    <p:sldLayoutId id="2147483713" r:id="rId29"/>
    <p:sldLayoutId id="2147483732" r:id="rId30"/>
    <p:sldLayoutId id="2147483733" r:id="rId31"/>
    <p:sldLayoutId id="2147483714" r:id="rId32"/>
    <p:sldLayoutId id="2147483734" r:id="rId33"/>
    <p:sldLayoutId id="2147483735" r:id="rId34"/>
    <p:sldLayoutId id="2147483740" r:id="rId35"/>
    <p:sldLayoutId id="2147483715" r:id="rId36"/>
    <p:sldLayoutId id="2147483739" r:id="rId37"/>
  </p:sldLayoutIdLst>
  <p:hf hdr="0" ftr="0" dt="0"/>
  <p:txStyles>
    <p:titleStyle>
      <a:lvl1pPr algn="l" defTabSz="514350" rtl="0" eaLnBrk="1" fontAlgn="base" hangingPunct="1">
        <a:lnSpc>
          <a:spcPct val="90000"/>
        </a:lnSpc>
        <a:spcBef>
          <a:spcPct val="0"/>
        </a:spcBef>
        <a:spcAft>
          <a:spcPct val="0"/>
        </a:spcAft>
        <a:defRPr sz="2000" b="1" i="0" kern="1200" cap="all">
          <a:solidFill>
            <a:schemeClr val="tx1"/>
          </a:solidFill>
          <a:latin typeface="Montserrat ExtraBold" pitchFamily="2" charset="77"/>
          <a:ea typeface="MS PGothic" panose="020B0600070205080204" pitchFamily="34" charset="-128"/>
          <a:cs typeface="Montserrat ExtraBold" pitchFamily="2" charset="77"/>
        </a:defRPr>
      </a:lvl1pPr>
      <a:lvl2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2pPr>
      <a:lvl3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3pPr>
      <a:lvl4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4pPr>
      <a:lvl5pPr algn="l" defTabSz="514350" rtl="0" eaLnBrk="1" fontAlgn="base" hangingPunct="1">
        <a:lnSpc>
          <a:spcPct val="90000"/>
        </a:lnSpc>
        <a:spcBef>
          <a:spcPct val="0"/>
        </a:spcBef>
        <a:spcAft>
          <a:spcPct val="0"/>
        </a:spcAft>
        <a:defRPr sz="1800">
          <a:solidFill>
            <a:schemeClr val="tx1"/>
          </a:solidFill>
          <a:latin typeface="Montserrat ExtraBold" charset="0"/>
          <a:ea typeface="MS PGothic" panose="020B0600070205080204" pitchFamily="34" charset="-128"/>
          <a:cs typeface="ＭＳ Ｐゴシック" charset="0"/>
        </a:defRPr>
      </a:lvl5pPr>
      <a:lvl6pPr marL="3429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6pPr>
      <a:lvl7pPr marL="6858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7pPr>
      <a:lvl8pPr marL="10287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8pPr>
      <a:lvl9pPr marL="1371600" algn="l" defTabSz="514350" rtl="0" eaLnBrk="1" fontAlgn="base" hangingPunct="1">
        <a:lnSpc>
          <a:spcPct val="90000"/>
        </a:lnSpc>
        <a:spcBef>
          <a:spcPct val="0"/>
        </a:spcBef>
        <a:spcAft>
          <a:spcPct val="0"/>
        </a:spcAft>
        <a:defRPr sz="1800">
          <a:solidFill>
            <a:schemeClr val="tx1"/>
          </a:solidFill>
          <a:latin typeface="Montserrat ExtraBold" charset="0"/>
          <a:ea typeface="ＭＳ Ｐゴシック" charset="0"/>
          <a:cs typeface="ＭＳ Ｐゴシック" charset="0"/>
        </a:defRPr>
      </a:lvl9pPr>
    </p:titleStyle>
    <p:bodyStyle>
      <a:lvl1pPr marL="0" indent="0" algn="l" defTabSz="514350" rtl="0" eaLnBrk="1" fontAlgn="base" hangingPunct="1">
        <a:lnSpc>
          <a:spcPct val="90000"/>
        </a:lnSpc>
        <a:spcBef>
          <a:spcPts val="563"/>
        </a:spcBef>
        <a:spcAft>
          <a:spcPct val="0"/>
        </a:spcAft>
        <a:defRPr sz="1200" b="1" i="0" kern="1200" cap="none" baseline="0">
          <a:solidFill>
            <a:schemeClr val="tx1"/>
          </a:solidFill>
          <a:latin typeface="Montserrat" pitchFamily="2" charset="77"/>
          <a:ea typeface="MS PGothic" panose="020B0600070205080204" pitchFamily="34" charset="-128"/>
          <a:cs typeface="Montserrat" pitchFamily="2" charset="77"/>
        </a:defRPr>
      </a:lvl1pPr>
      <a:lvl2pPr marL="2381" indent="-2381" algn="l" defTabSz="514350" rtl="0" eaLnBrk="1" fontAlgn="base" hangingPunct="1">
        <a:lnSpc>
          <a:spcPct val="90000"/>
        </a:lnSpc>
        <a:spcBef>
          <a:spcPts val="450"/>
        </a:spcBef>
        <a:spcAft>
          <a:spcPct val="0"/>
        </a:spcAft>
        <a:defRPr sz="11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2pPr>
      <a:lvl3pPr marL="84535" indent="-83344" algn="l" defTabSz="514350" rtl="0" eaLnBrk="1" fontAlgn="base" hangingPunct="1">
        <a:spcBef>
          <a:spcPts val="300"/>
        </a:spcBef>
        <a:spcAft>
          <a:spcPct val="0"/>
        </a:spcAft>
        <a:buClr>
          <a:srgbClr val="4AC9E3"/>
        </a:buClr>
        <a:buFont typeface="Wingdings" panose="05000000000000000000" pitchFamily="2" charset="2"/>
        <a:buChar char="§"/>
        <a:defRPr sz="10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3pPr>
      <a:lvl4pPr marL="228600" indent="-142875" algn="l" defTabSz="514350" rtl="0" eaLnBrk="1" fontAlgn="base" hangingPunct="1">
        <a:spcBef>
          <a:spcPts val="150"/>
        </a:spcBef>
        <a:spcAft>
          <a:spcPct val="0"/>
        </a:spcAft>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4pPr>
      <a:lvl5pPr marL="342900" indent="-114300" algn="l" defTabSz="513160" rtl="0" eaLnBrk="1" fontAlgn="base" hangingPunct="1">
        <a:spcBef>
          <a:spcPts val="150"/>
        </a:spcBef>
        <a:spcAft>
          <a:spcPct val="0"/>
        </a:spcAft>
        <a:buClr>
          <a:srgbClr val="4AC9E3"/>
        </a:buClr>
        <a:buFont typeface="Lucida Grande" pitchFamily="1" charset="0"/>
        <a:buChar char="･"/>
        <a:defRPr sz="900" kern="1200">
          <a:solidFill>
            <a:schemeClr val="tx1"/>
          </a:solidFill>
          <a:latin typeface="Calibri" panose="020F0502020204030204" pitchFamily="34" charset="0"/>
          <a:ea typeface="MS PGothic" panose="020B0600070205080204" pitchFamily="34" charset="-128"/>
          <a:cs typeface="Calibri" panose="020F050202020403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514350" rtl="0" eaLnBrk="1" latinLnBrk="0" hangingPunct="1">
        <a:defRPr sz="1050" kern="1200">
          <a:solidFill>
            <a:schemeClr val="tx1"/>
          </a:solidFill>
          <a:latin typeface="+mn-lt"/>
          <a:ea typeface="+mn-ea"/>
          <a:cs typeface="+mn-cs"/>
        </a:defRPr>
      </a:lvl1pPr>
      <a:lvl2pPr marL="257175" algn="l" defTabSz="514350" rtl="0" eaLnBrk="1" latinLnBrk="0" hangingPunct="1">
        <a:defRPr sz="1050" kern="1200">
          <a:solidFill>
            <a:schemeClr val="tx1"/>
          </a:solidFill>
          <a:latin typeface="+mn-lt"/>
          <a:ea typeface="+mn-ea"/>
          <a:cs typeface="+mn-cs"/>
        </a:defRPr>
      </a:lvl2pPr>
      <a:lvl3pPr marL="514350" algn="l" defTabSz="514350" rtl="0" eaLnBrk="1" latinLnBrk="0" hangingPunct="1">
        <a:defRPr sz="1050" kern="1200">
          <a:solidFill>
            <a:schemeClr val="tx1"/>
          </a:solidFill>
          <a:latin typeface="+mn-lt"/>
          <a:ea typeface="+mn-ea"/>
          <a:cs typeface="+mn-cs"/>
        </a:defRPr>
      </a:lvl3pPr>
      <a:lvl4pPr marL="771525" algn="l" defTabSz="514350" rtl="0" eaLnBrk="1" latinLnBrk="0" hangingPunct="1">
        <a:defRPr sz="1050" kern="1200">
          <a:solidFill>
            <a:schemeClr val="tx1"/>
          </a:solidFill>
          <a:latin typeface="+mn-lt"/>
          <a:ea typeface="+mn-ea"/>
          <a:cs typeface="+mn-cs"/>
        </a:defRPr>
      </a:lvl4pPr>
      <a:lvl5pPr marL="1028700" algn="l" defTabSz="514350" rtl="0" eaLnBrk="1" latinLnBrk="0" hangingPunct="1">
        <a:defRPr sz="1050" kern="1200">
          <a:solidFill>
            <a:schemeClr val="tx1"/>
          </a:solidFill>
          <a:latin typeface="+mn-lt"/>
          <a:ea typeface="+mn-ea"/>
          <a:cs typeface="+mn-cs"/>
        </a:defRPr>
      </a:lvl5pPr>
      <a:lvl6pPr marL="1285875" algn="l" defTabSz="514350" rtl="0" eaLnBrk="1" latinLnBrk="0" hangingPunct="1">
        <a:defRPr sz="1050" kern="1200">
          <a:solidFill>
            <a:schemeClr val="tx1"/>
          </a:solidFill>
          <a:latin typeface="+mn-lt"/>
          <a:ea typeface="+mn-ea"/>
          <a:cs typeface="+mn-cs"/>
        </a:defRPr>
      </a:lvl6pPr>
      <a:lvl7pPr marL="1543050" algn="l" defTabSz="514350" rtl="0" eaLnBrk="1" latinLnBrk="0" hangingPunct="1">
        <a:defRPr sz="1050" kern="1200">
          <a:solidFill>
            <a:schemeClr val="tx1"/>
          </a:solidFill>
          <a:latin typeface="+mn-lt"/>
          <a:ea typeface="+mn-ea"/>
          <a:cs typeface="+mn-cs"/>
        </a:defRPr>
      </a:lvl7pPr>
      <a:lvl8pPr marL="1800225" algn="l" defTabSz="514350" rtl="0" eaLnBrk="1" latinLnBrk="0" hangingPunct="1">
        <a:defRPr sz="1050" kern="1200">
          <a:solidFill>
            <a:schemeClr val="tx1"/>
          </a:solidFill>
          <a:latin typeface="+mn-lt"/>
          <a:ea typeface="+mn-ea"/>
          <a:cs typeface="+mn-cs"/>
        </a:defRPr>
      </a:lvl8pPr>
      <a:lvl9pPr marL="2057400" algn="l" defTabSz="514350" rtl="0" eaLnBrk="1" latinLnBrk="0" hangingPunct="1">
        <a:defRPr sz="10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16" userDrawn="1">
          <p15:clr>
            <a:srgbClr val="F26B43"/>
          </p15:clr>
        </p15:guide>
        <p15:guide id="2" pos="4104" userDrawn="1">
          <p15:clr>
            <a:srgbClr val="F26B43"/>
          </p15:clr>
        </p15:guide>
        <p15:guide id="3" pos="774" userDrawn="1">
          <p15:clr>
            <a:srgbClr val="F26B43"/>
          </p15:clr>
        </p15:guide>
        <p15:guide id="4" pos="882" userDrawn="1">
          <p15:clr>
            <a:srgbClr val="F26B43"/>
          </p15:clr>
        </p15:guide>
        <p15:guide id="5" pos="1440" userDrawn="1">
          <p15:clr>
            <a:srgbClr val="F26B43"/>
          </p15:clr>
        </p15:guide>
        <p15:guide id="6" pos="1548" userDrawn="1">
          <p15:clr>
            <a:srgbClr val="F26B43"/>
          </p15:clr>
        </p15:guide>
        <p15:guide id="7" pos="2106" userDrawn="1">
          <p15:clr>
            <a:srgbClr val="F26B43"/>
          </p15:clr>
        </p15:guide>
        <p15:guide id="8" pos="2214" userDrawn="1">
          <p15:clr>
            <a:srgbClr val="F26B43"/>
          </p15:clr>
        </p15:guide>
        <p15:guide id="9" pos="2772" userDrawn="1">
          <p15:clr>
            <a:srgbClr val="F26B43"/>
          </p15:clr>
        </p15:guide>
        <p15:guide id="10" pos="2880" userDrawn="1">
          <p15:clr>
            <a:srgbClr val="F26B43"/>
          </p15:clr>
        </p15:guide>
        <p15:guide id="11" pos="3438" userDrawn="1">
          <p15:clr>
            <a:srgbClr val="F26B43"/>
          </p15:clr>
        </p15:guide>
        <p15:guide id="12" pos="354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182166"/>
            <a:ext cx="5829300" cy="575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14350" y="1200150"/>
            <a:ext cx="5829300" cy="325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5314950" y="4972050"/>
            <a:ext cx="800100"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pitchFamily="-112" charset="-128"/>
                <a:cs typeface="ＭＳ Ｐゴシック" pitchFamily="-112" charset="-128"/>
              </a:defRPr>
            </a:lvl1pPr>
          </a:lstStyle>
          <a:p>
            <a:pPr>
              <a:defRPr/>
            </a:pPr>
            <a:endParaRPr lang="en-US"/>
          </a:p>
        </p:txBody>
      </p:sp>
      <p:sp>
        <p:nvSpPr>
          <p:cNvPr id="1029" name="Rectangle 5"/>
          <p:cNvSpPr>
            <a:spLocks noGrp="1" noChangeArrowheads="1"/>
          </p:cNvSpPr>
          <p:nvPr>
            <p:ph type="ftr" sz="quarter" idx="3"/>
          </p:nvPr>
        </p:nvSpPr>
        <p:spPr bwMode="auto">
          <a:xfrm>
            <a:off x="514350" y="4972050"/>
            <a:ext cx="3600450" cy="17145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lvl1pPr algn="l" eaLnBrk="0" hangingPunct="0">
              <a:defRPr sz="600" b="1">
                <a:solidFill>
                  <a:schemeClr val="tx1"/>
                </a:solidFill>
                <a:latin typeface="+mj-lt"/>
                <a:ea typeface="ＭＳ Ｐゴシック" charset="-128"/>
              </a:defRPr>
            </a:lvl1pPr>
          </a:lstStyle>
          <a:p>
            <a:pPr>
              <a:defRPr/>
            </a:pPr>
            <a:r>
              <a:rPr lang="en-US"/>
              <a:t>PowerPoint Title would go here</a:t>
            </a:r>
            <a:endParaRPr lang="en-US" dirty="0"/>
          </a:p>
        </p:txBody>
      </p:sp>
      <p:sp>
        <p:nvSpPr>
          <p:cNvPr id="1030" name="Rectangle 6"/>
          <p:cNvSpPr>
            <a:spLocks noGrp="1" noChangeArrowheads="1"/>
          </p:cNvSpPr>
          <p:nvPr>
            <p:ph type="sldNum" sz="quarter" idx="4"/>
          </p:nvPr>
        </p:nvSpPr>
        <p:spPr bwMode="auto">
          <a:xfrm>
            <a:off x="6343650" y="4972050"/>
            <a:ext cx="328613" cy="1714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600" b="1"/>
            </a:lvl1pPr>
          </a:lstStyle>
          <a:p>
            <a:pPr>
              <a:defRPr/>
            </a:pPr>
            <a:fld id="{03207F6D-59AC-4164-916B-651575078657}" type="slidenum">
              <a:rPr lang="en-US" altLang="en-US"/>
              <a:pPr>
                <a:defRPr/>
              </a:pPr>
              <a:t>‹#›</a:t>
            </a:fld>
            <a:endParaRPr lang="en-US" altLang="en-US" sz="1050"/>
          </a:p>
        </p:txBody>
      </p:sp>
      <p:pic>
        <p:nvPicPr>
          <p:cNvPr id="1031" name="Picture 10" descr="IEEE_SA_Bar_Graphic_long_l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4645819"/>
            <a:ext cx="6862763" cy="311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6177839"/>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hdr="0" ftr="0" dt="0"/>
  <p:txStyles>
    <p:titleStyle>
      <a:lvl1pPr algn="l" rtl="0" eaLnBrk="0" fontAlgn="base" hangingPunct="0">
        <a:spcBef>
          <a:spcPct val="0"/>
        </a:spcBef>
        <a:spcAft>
          <a:spcPct val="0"/>
        </a:spcAft>
        <a:defRPr sz="2100" b="1">
          <a:solidFill>
            <a:schemeClr val="tx1"/>
          </a:solidFill>
          <a:latin typeface="+mj-lt"/>
          <a:ea typeface="MS PGothic" panose="020B0600070205080204" pitchFamily="34" charset="-128"/>
          <a:cs typeface="ＭＳ Ｐゴシック" pitchFamily="-112" charset="-128"/>
        </a:defRPr>
      </a:lvl1pPr>
      <a:lvl2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2pPr>
      <a:lvl3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3pPr>
      <a:lvl4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4pPr>
      <a:lvl5pPr algn="l" rtl="0" eaLnBrk="0" fontAlgn="base" hangingPunct="0">
        <a:spcBef>
          <a:spcPct val="0"/>
        </a:spcBef>
        <a:spcAft>
          <a:spcPct val="0"/>
        </a:spcAft>
        <a:defRPr sz="2100" b="1">
          <a:solidFill>
            <a:schemeClr val="tx1"/>
          </a:solidFill>
          <a:latin typeface="Verdana" pitchFamily="34" charset="0"/>
          <a:ea typeface="MS PGothic" panose="020B0600070205080204" pitchFamily="34" charset="-128"/>
          <a:cs typeface="ＭＳ Ｐゴシック" pitchFamily="-112" charset="-128"/>
        </a:defRPr>
      </a:lvl5pPr>
      <a:lvl6pPr marL="3429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6pPr>
      <a:lvl7pPr marL="6858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7pPr>
      <a:lvl8pPr marL="10287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8pPr>
      <a:lvl9pPr marL="1371600" algn="l" rtl="0" eaLnBrk="1" fontAlgn="base" hangingPunct="1">
        <a:spcBef>
          <a:spcPct val="0"/>
        </a:spcBef>
        <a:spcAft>
          <a:spcPct val="0"/>
        </a:spcAft>
        <a:defRPr sz="2100" b="1">
          <a:solidFill>
            <a:schemeClr val="tx2"/>
          </a:solidFill>
          <a:latin typeface="Verdana" pitchFamily="34" charset="0"/>
          <a:ea typeface="ＭＳ Ｐゴシック" pitchFamily="34" charset="-128"/>
        </a:defRPr>
      </a:lvl9pPr>
    </p:titleStyle>
    <p:bodyStyle>
      <a:lvl1pPr marL="204788" indent="-204788" algn="l" rtl="0" eaLnBrk="0" fontAlgn="base" hangingPunct="0">
        <a:spcBef>
          <a:spcPts val="825"/>
        </a:spcBef>
        <a:spcAft>
          <a:spcPct val="0"/>
        </a:spcAft>
        <a:buClr>
          <a:schemeClr val="accent1"/>
        </a:buClr>
        <a:buSzPct val="100000"/>
        <a:buFont typeface="Wingdings 2" panose="05020102010507070707" pitchFamily="18" charset="2"/>
        <a:buChar char=""/>
        <a:defRPr sz="1200">
          <a:solidFill>
            <a:schemeClr val="tx1"/>
          </a:solidFill>
          <a:latin typeface="+mn-lt"/>
          <a:ea typeface="MS PGothic" panose="020B0600070205080204" pitchFamily="34" charset="-128"/>
          <a:cs typeface="ＭＳ Ｐゴシック" pitchFamily="-112" charset="-128"/>
        </a:defRPr>
      </a:lvl1pPr>
      <a:lvl2pPr marL="428625" indent="-207169" algn="l" rtl="0" eaLnBrk="0" fontAlgn="base" hangingPunct="0">
        <a:spcBef>
          <a:spcPts val="300"/>
        </a:spcBef>
        <a:spcAft>
          <a:spcPct val="0"/>
        </a:spcAft>
        <a:buChar char="–"/>
        <a:defRPr sz="1200">
          <a:solidFill>
            <a:schemeClr val="tx1"/>
          </a:solidFill>
          <a:latin typeface="+mn-lt"/>
          <a:ea typeface="MS PGothic" panose="020B0600070205080204" pitchFamily="34" charset="-128"/>
          <a:cs typeface="ＭＳ Ｐゴシック" pitchFamily="-112" charset="-128"/>
        </a:defRPr>
      </a:lvl2pPr>
      <a:lvl3pPr marL="607219" indent="-171450" algn="l" rtl="0" eaLnBrk="0" fontAlgn="base" hangingPunct="0">
        <a:spcBef>
          <a:spcPts val="300"/>
        </a:spcBef>
        <a:spcAft>
          <a:spcPct val="0"/>
        </a:spcAft>
        <a:buChar char="•"/>
        <a:defRPr sz="1050">
          <a:solidFill>
            <a:schemeClr val="tx1"/>
          </a:solidFill>
          <a:latin typeface="+mn-lt"/>
          <a:ea typeface="MS PGothic" panose="020B0600070205080204" pitchFamily="34" charset="-128"/>
          <a:cs typeface="ＭＳ Ｐゴシック" pitchFamily="-112" charset="-128"/>
        </a:defRPr>
      </a:lvl3pPr>
      <a:lvl4pPr marL="771525"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4pPr>
      <a:lvl5pPr marL="900113" indent="-128588" algn="l" rtl="0" eaLnBrk="0" fontAlgn="base" hangingPunct="0">
        <a:spcBef>
          <a:spcPts val="300"/>
        </a:spcBef>
        <a:spcAft>
          <a:spcPct val="0"/>
        </a:spcAft>
        <a:buFont typeface="Arial" panose="020B0604020202020204" pitchFamily="34" charset="0"/>
        <a:buChar char="•"/>
        <a:defRPr sz="900">
          <a:solidFill>
            <a:schemeClr val="tx1"/>
          </a:solidFill>
          <a:latin typeface="+mn-lt"/>
          <a:ea typeface="MS PGothic" panose="020B0600070205080204" pitchFamily="34" charset="-128"/>
          <a:cs typeface="ＭＳ Ｐゴシック" pitchFamily="-112" charset="-128"/>
        </a:defRPr>
      </a:lvl5pPr>
      <a:lvl6pPr marL="1885950" indent="-171450" algn="l" rtl="0" eaLnBrk="1" fontAlgn="base" hangingPunct="1">
        <a:spcBef>
          <a:spcPct val="20000"/>
        </a:spcBef>
        <a:spcAft>
          <a:spcPct val="0"/>
        </a:spcAft>
        <a:defRPr sz="900">
          <a:solidFill>
            <a:schemeClr val="tx1"/>
          </a:solidFill>
          <a:latin typeface="+mn-lt"/>
          <a:ea typeface="+mn-ea"/>
        </a:defRPr>
      </a:lvl6pPr>
      <a:lvl7pPr marL="2228850" indent="-171450" algn="l" rtl="0" eaLnBrk="1" fontAlgn="base" hangingPunct="1">
        <a:spcBef>
          <a:spcPct val="20000"/>
        </a:spcBef>
        <a:spcAft>
          <a:spcPct val="0"/>
        </a:spcAft>
        <a:defRPr sz="900">
          <a:solidFill>
            <a:schemeClr val="tx1"/>
          </a:solidFill>
          <a:latin typeface="+mn-lt"/>
          <a:ea typeface="+mn-ea"/>
        </a:defRPr>
      </a:lvl7pPr>
      <a:lvl8pPr marL="2571750" indent="-171450" algn="l" rtl="0" eaLnBrk="1" fontAlgn="base" hangingPunct="1">
        <a:spcBef>
          <a:spcPct val="20000"/>
        </a:spcBef>
        <a:spcAft>
          <a:spcPct val="0"/>
        </a:spcAft>
        <a:defRPr sz="900">
          <a:solidFill>
            <a:schemeClr val="tx1"/>
          </a:solidFill>
          <a:latin typeface="+mn-lt"/>
          <a:ea typeface="+mn-ea"/>
        </a:defRPr>
      </a:lvl8pPr>
      <a:lvl9pPr marL="2914650" indent="-171450" algn="l" rtl="0" eaLnBrk="1" fontAlgn="base" hangingPunct="1">
        <a:spcBef>
          <a:spcPct val="20000"/>
        </a:spcBef>
        <a:spcAft>
          <a:spcPct val="0"/>
        </a:spcAft>
        <a:defRPr sz="900">
          <a:solidFill>
            <a:schemeClr val="tx1"/>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4"/>
          <p:cNvSpPr>
            <a:spLocks noGrp="1" noChangeArrowheads="1"/>
          </p:cNvSpPr>
          <p:nvPr>
            <p:ph type="title"/>
          </p:nvPr>
        </p:nvSpPr>
        <p:spPr>
          <a:xfrm>
            <a:off x="342900" y="198439"/>
            <a:ext cx="6172200" cy="731459"/>
          </a:xfrm>
        </p:spPr>
        <p:txBody>
          <a:bodyPr>
            <a:normAutofit fontScale="90000"/>
          </a:bodyPr>
          <a:lstStyle/>
          <a:p>
            <a:pPr marL="0" marR="0">
              <a:spcBef>
                <a:spcPts val="0"/>
              </a:spcBef>
              <a:spcAft>
                <a:spcPts val="300"/>
              </a:spcAft>
            </a:pPr>
            <a:r>
              <a:rPr lang="en-US" altLang="en-US" sz="1500" dirty="0"/>
              <a:t>IC17-001 		</a:t>
            </a:r>
            <a:br>
              <a:rPr lang="en-US" altLang="en-US" sz="1500" dirty="0"/>
            </a:br>
            <a:r>
              <a:rPr lang="en-US" sz="1800" b="1" kern="1400" dirty="0">
                <a:effectLst/>
                <a:latin typeface="Montserrat Medium" panose="020B0604020202020204" pitchFamily="2" charset="0"/>
                <a:ea typeface="Times New Roman" panose="02020603050405020304" pitchFamily="18" charset="0"/>
              </a:rPr>
              <a:t>IEEE 802 Network Enhancements for the Next Decade</a:t>
            </a:r>
            <a:br>
              <a:rPr lang="en-US" sz="1800" dirty="0">
                <a:effectLst/>
                <a:latin typeface="Times New Roman" panose="02020603050405020304" pitchFamily="18" charset="0"/>
                <a:ea typeface="Times New Roman" panose="02020603050405020304" pitchFamily="18" charset="0"/>
              </a:rPr>
            </a:br>
            <a:r>
              <a:rPr lang="x-none" sz="1800" b="1" kern="1400" dirty="0">
                <a:effectLst/>
                <a:latin typeface="Montserrat Medium" panose="020B0604020202020204" pitchFamily="2" charset="0"/>
                <a:ea typeface="Times New Roman" panose="02020603050405020304" pitchFamily="18" charset="0"/>
              </a:rPr>
              <a:t>Industry Connections Activity </a:t>
            </a:r>
            <a:r>
              <a:rPr lang="en-US" sz="1800" b="1" kern="1400" dirty="0">
                <a:effectLst/>
                <a:latin typeface="Montserrat Medium" panose="020B0604020202020204" pitchFamily="2" charset="0"/>
                <a:ea typeface="Times New Roman" panose="02020603050405020304" pitchFamily="18" charset="0"/>
              </a:rPr>
              <a:t>(</a:t>
            </a:r>
            <a:r>
              <a:rPr lang="en-US" sz="1800" b="1" kern="1400" dirty="0" err="1">
                <a:effectLst/>
                <a:latin typeface="Montserrat Medium" panose="020B0604020202020204" pitchFamily="2" charset="0"/>
                <a:ea typeface="Times New Roman" panose="02020603050405020304" pitchFamily="18" charset="0"/>
              </a:rPr>
              <a:t>Nendica</a:t>
            </a:r>
            <a:r>
              <a:rPr lang="en-US" sz="1800" b="1" kern="1400" dirty="0">
                <a:effectLst/>
                <a:latin typeface="Montserrat Medium" panose="020B0604020202020204" pitchFamily="2"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r>
              <a:rPr lang="en-US" altLang="en-US" sz="1500" dirty="0"/>
              <a:t>Type: </a:t>
            </a:r>
            <a:r>
              <a:rPr lang="en-US" altLang="en-US" sz="1500" b="0" dirty="0">
                <a:solidFill>
                  <a:srgbClr val="FF0000"/>
                </a:solidFill>
              </a:rPr>
              <a:t>Individual</a:t>
            </a:r>
            <a:r>
              <a:rPr lang="en-US" altLang="en-US" sz="1500" dirty="0">
                <a:solidFill>
                  <a:srgbClr val="FF0000"/>
                </a:solidFill>
              </a:rPr>
              <a:t>  </a:t>
            </a:r>
            <a:r>
              <a:rPr lang="en-US" altLang="en-US" sz="1500" dirty="0"/>
              <a:t>Report Date: 07 April 2023</a:t>
            </a:r>
            <a:endParaRPr lang="en-US" altLang="en-US" b="0" dirty="0">
              <a:solidFill>
                <a:srgbClr val="FF0000"/>
              </a:solidFill>
            </a:endParaRPr>
          </a:p>
        </p:txBody>
      </p:sp>
      <p:sp>
        <p:nvSpPr>
          <p:cNvPr id="19459" name="Rectangle 15"/>
          <p:cNvSpPr>
            <a:spLocks noGrp="1" noChangeArrowheads="1"/>
          </p:cNvSpPr>
          <p:nvPr>
            <p:ph idx="1"/>
          </p:nvPr>
        </p:nvSpPr>
        <p:spPr>
          <a:xfrm>
            <a:off x="342900" y="1198486"/>
            <a:ext cx="6172200" cy="3365047"/>
          </a:xfrm>
        </p:spPr>
        <p:txBody>
          <a:bodyPr>
            <a:normAutofit fontScale="77500" lnSpcReduction="20000"/>
          </a:bodyPr>
          <a:lstStyle/>
          <a:p>
            <a:pPr marL="171450" indent="-171450" eaLnBrk="1" hangingPunct="1">
              <a:buClr>
                <a:srgbClr val="00B5E2"/>
              </a:buClr>
              <a:buFont typeface="Wingdings" panose="05000000000000000000" pitchFamily="2" charset="2"/>
              <a:buChar char="q"/>
            </a:pPr>
            <a:r>
              <a:rPr lang="en-US" altLang="en-US" b="1" dirty="0"/>
              <a:t>Chair</a:t>
            </a:r>
            <a:r>
              <a:rPr lang="en-US" altLang="en-US" dirty="0"/>
              <a:t>: Roger Marks, Affiliation: </a:t>
            </a:r>
            <a:r>
              <a:rPr lang="en-US" altLang="en-US" dirty="0" err="1"/>
              <a:t>EthAirNet</a:t>
            </a:r>
            <a:r>
              <a:rPr lang="en-US" altLang="en-US" dirty="0"/>
              <a:t> Associates, Huawei</a:t>
            </a:r>
          </a:p>
          <a:p>
            <a:pPr marL="171450" indent="-171450">
              <a:buClr>
                <a:srgbClr val="00B5E2"/>
              </a:buClr>
              <a:buFont typeface="Wingdings" panose="05000000000000000000" pitchFamily="2" charset="2"/>
              <a:buChar char="q"/>
            </a:pPr>
            <a:r>
              <a:rPr lang="en-US" altLang="en-US" b="1" dirty="0"/>
              <a:t>Participants</a:t>
            </a:r>
            <a:r>
              <a:rPr lang="en-US" altLang="en-US" dirty="0"/>
              <a:t>:  </a:t>
            </a:r>
            <a:r>
              <a:rPr lang="en-US" altLang="en-US" dirty="0">
                <a:solidFill>
                  <a:srgbClr val="FF0000"/>
                </a:solidFill>
              </a:rPr>
              <a:t>(optional list of names)</a:t>
            </a:r>
          </a:p>
          <a:p>
            <a:pPr marL="171450" indent="-171450">
              <a:buClr>
                <a:srgbClr val="00B5E2"/>
              </a:buClr>
              <a:buFont typeface="Wingdings" panose="05000000000000000000" pitchFamily="2" charset="2"/>
              <a:buChar char="q"/>
            </a:pPr>
            <a:r>
              <a:rPr lang="en-US" altLang="en-US" b="1" dirty="0"/>
              <a:t>Procedures</a:t>
            </a:r>
            <a:r>
              <a:rPr lang="en-US" altLang="en-US" dirty="0"/>
              <a:t>: </a:t>
            </a:r>
          </a:p>
          <a:p>
            <a:pPr marL="171450" indent="-171450" eaLnBrk="1" hangingPunct="1">
              <a:buClr>
                <a:srgbClr val="00B5E2"/>
              </a:buClr>
              <a:buFont typeface="Arial" panose="020B0604020202020204" pitchFamily="34" charset="0"/>
              <a:buChar char="•"/>
            </a:pPr>
            <a:r>
              <a:rPr lang="en-US" altLang="en-US" dirty="0"/>
              <a:t>IEEE 802 Policies &amp; Procedures</a:t>
            </a:r>
          </a:p>
          <a:p>
            <a:pPr marL="171450" indent="-171450" eaLnBrk="1" hangingPunct="1">
              <a:buClr>
                <a:srgbClr val="00B5E2"/>
              </a:buClr>
              <a:buFont typeface="Arial" panose="020B0604020202020204" pitchFamily="34" charset="0"/>
              <a:buChar char="•"/>
            </a:pPr>
            <a:r>
              <a:rPr lang="en-US" altLang="en-US" dirty="0"/>
              <a:t>IEEE 802 LMSC Operations Manual</a:t>
            </a:r>
          </a:p>
          <a:p>
            <a:pPr marL="171450" indent="-171450" eaLnBrk="1" hangingPunct="1">
              <a:buClr>
                <a:srgbClr val="00B5E2"/>
              </a:buClr>
              <a:buFont typeface="Arial" panose="020B0604020202020204" pitchFamily="34" charset="0"/>
              <a:buChar char="•"/>
            </a:pPr>
            <a:r>
              <a:rPr lang="en-US" altLang="en-US" dirty="0"/>
              <a:t>IEEE 802 Working Group Policies &amp; Procedures</a:t>
            </a:r>
          </a:p>
          <a:p>
            <a:pPr marL="171450" indent="-171450" eaLnBrk="1" hangingPunct="1">
              <a:buClr>
                <a:srgbClr val="00B5E2"/>
              </a:buClr>
              <a:buFont typeface="Arial" panose="020B0604020202020204" pitchFamily="34" charset="0"/>
              <a:buChar char="•"/>
            </a:pPr>
            <a:r>
              <a:rPr lang="en-US" altLang="en-US" dirty="0"/>
              <a:t>IEEE 802 </a:t>
            </a:r>
            <a:r>
              <a:rPr lang="en-US" altLang="en-US" dirty="0" err="1"/>
              <a:t>Nendica</a:t>
            </a:r>
            <a:r>
              <a:rPr lang="en-US" altLang="en-US" dirty="0"/>
              <a:t> Report Development Process</a:t>
            </a:r>
          </a:p>
          <a:p>
            <a:pPr defTabSz="169863" eaLnBrk="1" hangingPunct="1">
              <a:buClr>
                <a:srgbClr val="00B5E2"/>
              </a:buClr>
            </a:pPr>
            <a:r>
              <a:rPr lang="en-US" altLang="en-US" dirty="0"/>
              <a:t>	&lt;https://1.ieee802.org/802-nendica/ieee-802-nendica-procedures&gt;</a:t>
            </a:r>
          </a:p>
          <a:p>
            <a:pPr marL="171450" indent="-171450" eaLnBrk="1" hangingPunct="1">
              <a:buClr>
                <a:srgbClr val="00B5E2"/>
              </a:buClr>
              <a:buFont typeface="Wingdings" panose="05000000000000000000" pitchFamily="2" charset="2"/>
              <a:buChar char="q"/>
            </a:pPr>
            <a:r>
              <a:rPr lang="en-US" altLang="en-US" b="1" dirty="0"/>
              <a:t>Deliverables Listed in the Approved ICAID</a:t>
            </a:r>
            <a:r>
              <a:rPr lang="en-US" altLang="en-US" dirty="0"/>
              <a:t>:</a:t>
            </a:r>
            <a:r>
              <a:rPr lang="en-US" altLang="en-US" b="1" dirty="0">
                <a:solidFill>
                  <a:srgbClr val="FF0000"/>
                </a:solidFill>
              </a:rPr>
              <a:t> </a:t>
            </a:r>
            <a:r>
              <a:rPr lang="en-US" altLang="en-US" dirty="0">
                <a:solidFill>
                  <a:srgbClr val="FF0000"/>
                </a:solidFill>
              </a:rPr>
              <a:t>(This section will be prepopulated by the Industry Connections Administrator. DO NOT MODIFY)</a:t>
            </a:r>
          </a:p>
          <a:p>
            <a:pPr marL="0" marR="0">
              <a:spcBef>
                <a:spcPts val="0"/>
              </a:spcBef>
              <a:spcAft>
                <a:spcPts val="0"/>
              </a:spcAft>
            </a:pPr>
            <a:endParaRPr lang="en-US" sz="1400" b="0" dirty="0">
              <a:effectLst/>
              <a:latin typeface="Montserrat Medium" panose="020B0604020202020204"/>
              <a:ea typeface="Times New Roman" panose="02020603050405020304" pitchFamily="18" charset="0"/>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may be prepared for delivery to other venues for purposes such as encouraging interest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and participation</a:t>
            </a:r>
          </a:p>
          <a:p>
            <a:pPr marR="0" lvl="0">
              <a:spcBef>
                <a:spcPts val="0"/>
              </a:spcBef>
              <a:spcAft>
                <a:spcPts val="0"/>
              </a:spcAft>
            </a:pP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with recommendations regarding overviews of current industry practice and trends, new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standardization topics, documentation of use cases and user needs for those topics, and     </a:t>
            </a:r>
          </a:p>
          <a:p>
            <a:pPr marR="0" lvl="0">
              <a:spcBef>
                <a:spcPts val="0"/>
              </a:spcBef>
              <a:spcAft>
                <a:spcPts val="0"/>
              </a:spcAft>
            </a:pPr>
            <a:r>
              <a:rPr lang="en-US" sz="1400" b="0" dirty="0">
                <a:latin typeface="Montserrat Medium" panose="020B0604020202020204"/>
                <a:ea typeface="Times New Roman" panose="02020603050405020304" pitchFamily="18" charset="0"/>
              </a:rPr>
              <a:t>    </a:t>
            </a:r>
            <a:r>
              <a:rPr lang="en-US" sz="1400" b="0" dirty="0">
                <a:effectLst/>
                <a:latin typeface="Montserrat Medium" panose="020B0604020202020204"/>
                <a:ea typeface="Times New Roman" panose="02020603050405020304" pitchFamily="18" charset="0"/>
              </a:rPr>
              <a:t>proposed organizational approaches to ensure effective participation from user    </a:t>
            </a:r>
          </a:p>
          <a:p>
            <a:pPr marR="0" lvl="0">
              <a:spcBef>
                <a:spcPts val="0"/>
              </a:spcBef>
              <a:spcAft>
                <a:spcPts val="0"/>
              </a:spcAft>
            </a:pPr>
            <a:r>
              <a:rPr lang="en-US" sz="1400" b="0" dirty="0">
                <a:effectLst/>
                <a:latin typeface="Montserrat Medium" panose="020B0604020202020204"/>
                <a:ea typeface="Times New Roman" panose="02020603050405020304" pitchFamily="18" charset="0"/>
              </a:rPr>
              <a:t>    communities</a:t>
            </a:r>
            <a:endParaRPr lang="en-US" sz="1400" b="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effectLst/>
                <a:latin typeface="Montserrat Medium" panose="020B0604020202020204"/>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eaLnBrk="1" hangingPunct="1"/>
            <a:endParaRPr lang="en-US" altLang="en-US" dirty="0"/>
          </a:p>
        </p:txBody>
      </p:sp>
      <p:sp>
        <p:nvSpPr>
          <p:cNvPr id="19460" name="Slide Number Placeholder 6"/>
          <p:cNvSpPr>
            <a:spLocks noGrp="1"/>
          </p:cNvSpPr>
          <p:nvPr>
            <p:ph type="sldNum" sz="quarter" idx="4294967295"/>
          </p:nvPr>
        </p:nvSpPr>
        <p:spPr>
          <a:xfrm>
            <a:off x="6350794" y="4666019"/>
            <a:ext cx="328612" cy="1714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8021CC93-CE8E-470A-B951-6C2146856566}" type="slidenum">
              <a:rPr lang="en-US" altLang="en-US" sz="600">
                <a:solidFill>
                  <a:srgbClr val="000000"/>
                </a:solidFill>
              </a:rPr>
              <a:pPr/>
              <a:t>1</a:t>
            </a:fld>
            <a:endParaRPr lang="en-US" altLang="en-US" sz="600">
              <a:solidFill>
                <a:srgbClr val="000000"/>
              </a:solidFill>
            </a:endParaRPr>
          </a:p>
        </p:txBody>
      </p:sp>
      <p:sp>
        <p:nvSpPr>
          <p:cNvPr id="5" name="Footer Placeholder 1">
            <a:extLst>
              <a:ext uri="{FF2B5EF4-FFF2-40B4-BE49-F238E27FC236}">
                <a16:creationId xmlns:a16="http://schemas.microsoft.com/office/drawing/2014/main" id="{15897CCF-8F3E-3E03-961D-107EBD90D88E}"/>
              </a:ext>
            </a:extLst>
          </p:cNvPr>
          <p:cNvSpPr txBox="1">
            <a:spLocks/>
          </p:cNvSpPr>
          <p:nvPr/>
        </p:nvSpPr>
        <p:spPr>
          <a:xfrm>
            <a:off x="1258229" y="38866"/>
            <a:ext cx="5541031" cy="267166"/>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a:lstStyle>
          <a:p>
            <a:pPr algn="r">
              <a:defRPr/>
            </a:pPr>
            <a:r>
              <a:rPr lang="en-US" sz="1400" dirty="0"/>
              <a:t>Mentor DCN 802.1-22-0013-03-ICne</a:t>
            </a:r>
          </a:p>
        </p:txBody>
      </p:sp>
    </p:spTree>
    <p:extLst>
      <p:ext uri="{BB962C8B-B14F-4D97-AF65-F5344CB8AC3E}">
        <p14:creationId xmlns:p14="http://schemas.microsoft.com/office/powerpoint/2010/main" val="203390104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eaLnBrk="1" hangingPunct="1">
              <a:buClr>
                <a:srgbClr val="00B5E2"/>
              </a:buClr>
              <a:buFont typeface="Wingdings" panose="05000000000000000000" pitchFamily="2" charset="2"/>
              <a:buChar char="q"/>
            </a:pPr>
            <a:r>
              <a:rPr lang="en-US" altLang="en-US" b="1" dirty="0"/>
              <a:t>Status of Deliverables:</a:t>
            </a:r>
            <a:r>
              <a:rPr lang="en-US" altLang="en-US" dirty="0"/>
              <a:t> </a:t>
            </a:r>
          </a:p>
          <a:p>
            <a:pPr marL="171450" lvl="1" indent="-171450" eaLnBrk="1" hangingPunct="1">
              <a:buClr>
                <a:srgbClr val="00B5E2"/>
              </a:buClr>
              <a:buFont typeface="Arial" panose="020B0604020202020204" pitchFamily="34" charset="0"/>
              <a:buChar char="•"/>
            </a:pPr>
            <a:r>
              <a:rPr lang="en-US" altLang="en-US" dirty="0">
                <a:solidFill>
                  <a:srgbClr val="FF0000"/>
                </a:solidFill>
              </a:rPr>
              <a:t>List the status and target completion date for each deliverable </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 of completion per deliverable</a:t>
            </a:r>
          </a:p>
          <a:p>
            <a:pPr marL="171450" lvl="1" indent="-171450" eaLnBrk="1" hangingPunct="1">
              <a:buClr>
                <a:srgbClr val="00B5E2"/>
              </a:buClr>
              <a:buFont typeface="Arial" panose="020B0604020202020204" pitchFamily="34" charset="0"/>
              <a:buChar char="•"/>
            </a:pPr>
            <a:r>
              <a:rPr lang="en-US" altLang="en-US" dirty="0">
                <a:solidFill>
                  <a:srgbClr val="FF0000"/>
                </a:solidFill>
              </a:rPr>
              <a:t>Provide a brief description of the % completed</a:t>
            </a:r>
          </a:p>
          <a:p>
            <a:pPr marL="171450" lvl="1" indent="-171450" eaLnBrk="1" hangingPunct="1">
              <a:buClr>
                <a:srgbClr val="00B5E2"/>
              </a:buClr>
              <a:buFont typeface="Arial" panose="020B0604020202020204" pitchFamily="34" charset="0"/>
              <a:buChar char="•"/>
            </a:pPr>
            <a:endParaRPr lang="en-US" altLang="en-US" sz="1400" dirty="0">
              <a:solidFill>
                <a:srgbClr val="FF0000"/>
              </a:solidFill>
            </a:endParaRPr>
          </a:p>
          <a:p>
            <a:pPr marL="0" marR="0">
              <a:spcBef>
                <a:spcPts val="0"/>
              </a:spcBef>
              <a:spcAft>
                <a:spcPts val="0"/>
              </a:spcAft>
            </a:pPr>
            <a:r>
              <a:rPr lang="en-US" sz="1400" b="0" dirty="0">
                <a:effectLst/>
                <a:latin typeface="Montserrat Medium" panose="020B0604020202020204"/>
                <a:ea typeface="Times New Roman" panose="02020603050405020304" pitchFamily="18" charset="0"/>
              </a:rPr>
              <a:t>Deliverables will be of two types:  </a:t>
            </a:r>
            <a:endParaRPr lang="en-US" sz="1400" b="0" dirty="0">
              <a:effectLst/>
              <a:latin typeface="Times New Roman" panose="02020603050405020304" pitchFamily="18" charset="0"/>
              <a:ea typeface="Times New Roman" panose="02020603050405020304" pitchFamily="18" charset="0"/>
            </a:endParaRPr>
          </a:p>
          <a:p>
            <a:pPr marR="0" lvl="0">
              <a:spcBef>
                <a:spcPts val="0"/>
              </a:spcBef>
              <a:spcAft>
                <a:spcPts val="0"/>
              </a:spcAft>
            </a:pPr>
            <a:endParaRPr lang="en-US" sz="1400" b="0" dirty="0">
              <a:effectLst/>
              <a:latin typeface="Montserrat Medium" panose="020B0604020202020204"/>
              <a:ea typeface="Times New Roman" panose="02020603050405020304" pitchFamily="18" charset="0"/>
            </a:endParaRPr>
          </a:p>
          <a:p>
            <a:pPr marR="0" lvl="0">
              <a:spcBef>
                <a:spcPts val="0"/>
              </a:spcBef>
              <a:spcAft>
                <a:spcPts val="0"/>
              </a:spcAft>
            </a:pPr>
            <a:r>
              <a:rPr lang="en-US" sz="1400" b="0" dirty="0">
                <a:effectLst/>
                <a:latin typeface="Montserrat Medium" panose="020B0604020202020204"/>
                <a:ea typeface="Times New Roman" panose="02020603050405020304" pitchFamily="18" charset="0"/>
              </a:rPr>
              <a:t>1. Records of the meetings, including minutes and supporting documents, some of which may be prepared for delivery to other venues for purposes such as encouraging interest and participation - </a:t>
            </a:r>
            <a:r>
              <a:rPr lang="en-US" sz="1400" b="0" dirty="0">
                <a:solidFill>
                  <a:srgbClr val="FF0000"/>
                </a:solidFill>
                <a:effectLst/>
                <a:latin typeface="Montserrat Medium" panose="020B0604020202020204"/>
                <a:ea typeface="Times New Roman" panose="02020603050405020304" pitchFamily="18" charset="0"/>
              </a:rPr>
              <a:t>% Complete</a:t>
            </a:r>
          </a:p>
          <a:p>
            <a:pPr marR="0" lvl="0">
              <a:spcBef>
                <a:spcPts val="0"/>
              </a:spcBef>
              <a:spcAft>
                <a:spcPts val="0"/>
              </a:spcAft>
            </a:pPr>
            <a:endParaRPr lang="en-US" sz="1400" b="0" dirty="0">
              <a:latin typeface="Montserrat Medium" panose="020B0604020202020204"/>
              <a:ea typeface="Times New Roman" panose="02020603050405020304" pitchFamily="18" charset="0"/>
            </a:endParaRPr>
          </a:p>
          <a:p>
            <a:pPr marR="0" lvl="0" defTabSz="115888">
              <a:spcBef>
                <a:spcPts val="0"/>
              </a:spcBef>
              <a:spcAft>
                <a:spcPts val="0"/>
              </a:spcAft>
            </a:pPr>
            <a:r>
              <a:rPr lang="en-US" sz="1400" b="0" dirty="0">
                <a:effectLst/>
                <a:latin typeface="Montserrat Medium" panose="020B0604020202020204"/>
                <a:ea typeface="Times New Roman" panose="02020603050405020304" pitchFamily="18" charset="0"/>
              </a:rPr>
              <a:t>2. A set of reports and other consensus outputs documenting the findings of the IC activity, with	recommendations regarding overviews of current industry practice and trends, new standardization topics, documentation of use cases and user needs for those topics, and proposed organizational approaches to ensure effective participation from user communities -	</a:t>
            </a:r>
            <a:r>
              <a:rPr lang="en-US" sz="1400" b="0" dirty="0">
                <a:solidFill>
                  <a:srgbClr val="FF0000"/>
                </a:solidFill>
                <a:effectLst/>
                <a:latin typeface="Montserrat Medium" panose="020B0604020202020204"/>
                <a:ea typeface="Times New Roman" panose="02020603050405020304" pitchFamily="18" charset="0"/>
              </a:rPr>
              <a:t>  </a:t>
            </a:r>
            <a:r>
              <a:rPr lang="en-US" sz="1400" b="0" dirty="0">
                <a:solidFill>
                  <a:srgbClr val="FF0000"/>
                </a:solidFill>
                <a:latin typeface="Montserrat Medium" panose="020B0604020202020204"/>
                <a:ea typeface="Times New Roman" panose="02020603050405020304" pitchFamily="18" charset="0"/>
              </a:rPr>
              <a:t>% Complete</a:t>
            </a:r>
            <a:endParaRPr lang="en-US" sz="1400" dirty="0">
              <a:solidFill>
                <a:srgbClr val="FF0000"/>
              </a:solidFill>
              <a:effectLst/>
              <a:latin typeface="Times New Roman" panose="02020603050405020304" pitchFamily="18" charset="0"/>
              <a:ea typeface="Times New Roman" panose="02020603050405020304" pitchFamily="18" charset="0"/>
            </a:endParaRP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2</a:t>
            </a:fld>
            <a:endParaRPr lang="en-US" altLang="en-US" sz="600" dirty="0">
              <a:solidFill>
                <a:srgbClr val="000000"/>
              </a:solidFill>
            </a:endParaRPr>
          </a:p>
        </p:txBody>
      </p:sp>
    </p:spTree>
    <p:extLst>
      <p:ext uri="{BB962C8B-B14F-4D97-AF65-F5344CB8AC3E}">
        <p14:creationId xmlns:p14="http://schemas.microsoft.com/office/powerpoint/2010/main" val="1900109046"/>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4"/>
          <p:cNvSpPr>
            <a:spLocks noGrp="1" noChangeArrowheads="1"/>
          </p:cNvSpPr>
          <p:nvPr>
            <p:ph type="title"/>
          </p:nvPr>
        </p:nvSpPr>
        <p:spPr>
          <a:xfrm>
            <a:off x="342900" y="274639"/>
            <a:ext cx="6172200" cy="508025"/>
          </a:xfrm>
        </p:spPr>
        <p:txBody>
          <a:bodyPr>
            <a:normAutofit fontScale="90000"/>
          </a:bodyPr>
          <a:lstStyle/>
          <a:p>
            <a:pPr eaLnBrk="1" hangingPunct="1"/>
            <a:r>
              <a:rPr lang="en-US" altLang="en-US" sz="1400" dirty="0"/>
              <a:t>IC17-001 		</a:t>
            </a:r>
            <a:br>
              <a:rPr lang="en-US" altLang="en-US" sz="1400" dirty="0"/>
            </a:br>
            <a:r>
              <a:rPr lang="en-US" sz="1600" b="1" kern="1400" dirty="0">
                <a:effectLst/>
                <a:latin typeface="Montserrat Medium" panose="020B0604020202020204" pitchFamily="2" charset="0"/>
                <a:ea typeface="Times New Roman" panose="02020603050405020304" pitchFamily="18" charset="0"/>
              </a:rPr>
              <a:t>IEEE 802 Network Enhancements for the Next Decade</a:t>
            </a:r>
            <a:br>
              <a:rPr lang="en-US" sz="1600" dirty="0">
                <a:effectLst/>
                <a:latin typeface="Times New Roman" panose="02020603050405020304" pitchFamily="18" charset="0"/>
                <a:ea typeface="Times New Roman" panose="02020603050405020304" pitchFamily="18" charset="0"/>
              </a:rPr>
            </a:br>
            <a:r>
              <a:rPr lang="x-none" sz="1600" b="1" kern="1400" dirty="0">
                <a:effectLst/>
                <a:latin typeface="Montserrat Medium" panose="020B0604020202020204" pitchFamily="2" charset="0"/>
                <a:ea typeface="Times New Roman" panose="02020603050405020304" pitchFamily="18" charset="0"/>
              </a:rPr>
              <a:t>Industry Connections Activity </a:t>
            </a:r>
            <a:r>
              <a:rPr lang="en-US" sz="1600" b="1" kern="1400" dirty="0">
                <a:effectLst/>
                <a:latin typeface="Montserrat Medium" panose="020B0604020202020204" pitchFamily="2" charset="0"/>
                <a:ea typeface="Times New Roman" panose="02020603050405020304" pitchFamily="18" charset="0"/>
              </a:rPr>
              <a:t>(</a:t>
            </a:r>
            <a:r>
              <a:rPr lang="en-US" sz="1600" b="1" kern="1400" dirty="0" err="1">
                <a:effectLst/>
                <a:latin typeface="Montserrat Medium" panose="020B0604020202020204" pitchFamily="2" charset="0"/>
                <a:ea typeface="Times New Roman" panose="02020603050405020304" pitchFamily="18" charset="0"/>
              </a:rPr>
              <a:t>Nendica</a:t>
            </a:r>
            <a:r>
              <a:rPr lang="en-US" sz="1600" b="1" kern="1400" dirty="0">
                <a:effectLst/>
                <a:latin typeface="Montserrat Medium" panose="020B0604020202020204" pitchFamily="2" charset="0"/>
                <a:ea typeface="Times New Roman" panose="02020603050405020304" pitchFamily="18" charset="0"/>
              </a:rPr>
              <a:t>)</a:t>
            </a:r>
            <a:endParaRPr lang="en-US" altLang="en-US" b="0" dirty="0">
              <a:solidFill>
                <a:srgbClr val="FF0000"/>
              </a:solidFill>
            </a:endParaRPr>
          </a:p>
        </p:txBody>
      </p:sp>
      <p:sp>
        <p:nvSpPr>
          <p:cNvPr id="20483" name="Rectangle 15"/>
          <p:cNvSpPr>
            <a:spLocks noGrp="1" noChangeArrowheads="1"/>
          </p:cNvSpPr>
          <p:nvPr>
            <p:ph idx="1"/>
          </p:nvPr>
        </p:nvSpPr>
        <p:spPr>
          <a:xfrm>
            <a:off x="342900" y="867905"/>
            <a:ext cx="6172200" cy="3397707"/>
          </a:xfrm>
        </p:spPr>
        <p:txBody>
          <a:bodyPr>
            <a:normAutofit/>
          </a:bodyPr>
          <a:lstStyle/>
          <a:p>
            <a:pPr marL="171450" indent="-171450">
              <a:buClr>
                <a:srgbClr val="00B5E2"/>
              </a:buClr>
              <a:buFont typeface="Wingdings" panose="05000000000000000000" pitchFamily="2" charset="2"/>
              <a:buChar char="q"/>
            </a:pPr>
            <a:r>
              <a:rPr lang="en-US" altLang="en-US" dirty="0"/>
              <a:t>Additional Accomplishments: </a:t>
            </a:r>
          </a:p>
          <a:p>
            <a:pPr marL="171450" lvl="1" indent="-171450">
              <a:buClr>
                <a:srgbClr val="00B5E2"/>
              </a:buClr>
              <a:buFont typeface="Arial" panose="020B0604020202020204" pitchFamily="34" charset="0"/>
              <a:buChar char="•"/>
            </a:pPr>
            <a:r>
              <a:rPr lang="en-US" altLang="en-US" dirty="0">
                <a:solidFill>
                  <a:srgbClr val="FF0000"/>
                </a:solidFill>
              </a:rPr>
              <a:t>Accomplishments beyond the expected deliverables</a:t>
            </a:r>
          </a:p>
          <a:p>
            <a:pPr marL="171450" indent="-171450">
              <a:buClr>
                <a:srgbClr val="00B5E2"/>
              </a:buClr>
              <a:buFont typeface="Wingdings" panose="05000000000000000000" pitchFamily="2" charset="2"/>
              <a:buChar char="q"/>
            </a:pPr>
            <a:r>
              <a:rPr lang="en-US" altLang="en-US" dirty="0"/>
              <a:t>Future Meetings: </a:t>
            </a:r>
            <a:r>
              <a:rPr lang="en-US" altLang="en-US" b="0" dirty="0">
                <a:solidFill>
                  <a:srgbClr val="FF0000"/>
                </a:solidFill>
              </a:rPr>
              <a:t>Schedule of upcoming meetings</a:t>
            </a:r>
          </a:p>
          <a:p>
            <a:pPr marL="171450" indent="-171450">
              <a:buClr>
                <a:srgbClr val="00B5E2"/>
              </a:buClr>
              <a:buFont typeface="Wingdings" panose="05000000000000000000" pitchFamily="2" charset="2"/>
              <a:buChar char="q"/>
            </a:pPr>
            <a:r>
              <a:rPr lang="en-US" altLang="en-US" dirty="0"/>
              <a:t>Issues: </a:t>
            </a:r>
            <a:r>
              <a:rPr lang="en-US" altLang="en-US" b="0" dirty="0">
                <a:solidFill>
                  <a:srgbClr val="FF0000"/>
                </a:solidFill>
              </a:rPr>
              <a:t>Any major issues to be addressed; Any areas where the IEEE-SA Industry Connections Committee (</a:t>
            </a:r>
            <a:r>
              <a:rPr lang="en-US" altLang="en-US" b="0" dirty="0" err="1">
                <a:solidFill>
                  <a:srgbClr val="FF0000"/>
                </a:solidFill>
              </a:rPr>
              <a:t>ICCom</a:t>
            </a:r>
            <a:r>
              <a:rPr lang="en-US" altLang="en-US" b="0" dirty="0">
                <a:solidFill>
                  <a:srgbClr val="FF0000"/>
                </a:solidFill>
              </a:rPr>
              <a:t>) might be able to help</a:t>
            </a:r>
          </a:p>
          <a:p>
            <a:pPr eaLnBrk="1" hangingPunct="1"/>
            <a:endParaRPr lang="en-US" altLang="en-US" b="1" dirty="0"/>
          </a:p>
        </p:txBody>
      </p:sp>
      <p:sp>
        <p:nvSpPr>
          <p:cNvPr id="20484" name="Slide Number Placeholder 6"/>
          <p:cNvSpPr>
            <a:spLocks noGrp="1"/>
          </p:cNvSpPr>
          <p:nvPr>
            <p:ph type="sldNum" sz="quarter" idx="4294967295"/>
          </p:nvPr>
        </p:nvSpPr>
        <p:spPr>
          <a:xfrm>
            <a:off x="6350794" y="4650317"/>
            <a:ext cx="328612" cy="17356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800">
                <a:solidFill>
                  <a:schemeClr val="tx1"/>
                </a:solidFill>
                <a:latin typeface="Verdana" panose="020B0604030504040204" pitchFamily="34" charset="0"/>
                <a:ea typeface="MS PGothic" panose="020B0600070205080204" pitchFamily="34" charset="-128"/>
              </a:defRPr>
            </a:lvl1pPr>
            <a:lvl2pPr marL="557213" indent="-214313">
              <a:defRPr sz="1800">
                <a:solidFill>
                  <a:schemeClr val="tx1"/>
                </a:solidFill>
                <a:latin typeface="Verdana" panose="020B0604030504040204" pitchFamily="34" charset="0"/>
                <a:ea typeface="MS PGothic" panose="020B0600070205080204" pitchFamily="34" charset="-128"/>
              </a:defRPr>
            </a:lvl2pPr>
            <a:lvl3pPr marL="857250" indent="-171450">
              <a:defRPr sz="1800">
                <a:solidFill>
                  <a:schemeClr val="tx1"/>
                </a:solidFill>
                <a:latin typeface="Verdana" panose="020B0604030504040204" pitchFamily="34" charset="0"/>
                <a:ea typeface="MS PGothic" panose="020B0600070205080204" pitchFamily="34" charset="-128"/>
              </a:defRPr>
            </a:lvl3pPr>
            <a:lvl4pPr marL="1200150" indent="-171450">
              <a:defRPr sz="1800">
                <a:solidFill>
                  <a:schemeClr val="tx1"/>
                </a:solidFill>
                <a:latin typeface="Verdana" panose="020B0604030504040204" pitchFamily="34" charset="0"/>
                <a:ea typeface="MS PGothic" panose="020B0600070205080204" pitchFamily="34" charset="-128"/>
              </a:defRPr>
            </a:lvl4pPr>
            <a:lvl5pPr marL="1543050" indent="-171450">
              <a:defRPr sz="1800">
                <a:solidFill>
                  <a:schemeClr val="tx1"/>
                </a:solidFill>
                <a:latin typeface="Verdana" panose="020B0604030504040204" pitchFamily="34" charset="0"/>
                <a:ea typeface="MS PGothic" panose="020B0600070205080204" pitchFamily="34" charset="-128"/>
              </a:defRPr>
            </a:lvl5pPr>
            <a:lvl6pPr marL="18859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6pPr>
            <a:lvl7pPr marL="22288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7pPr>
            <a:lvl8pPr marL="25717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8pPr>
            <a:lvl9pPr marL="2914650" indent="-171450" eaLnBrk="0" fontAlgn="base" hangingPunct="0">
              <a:spcBef>
                <a:spcPct val="0"/>
              </a:spcBef>
              <a:spcAft>
                <a:spcPct val="0"/>
              </a:spcAft>
              <a:defRPr sz="1800">
                <a:solidFill>
                  <a:schemeClr val="tx1"/>
                </a:solidFill>
                <a:latin typeface="Verdana" panose="020B0604030504040204" pitchFamily="34" charset="0"/>
                <a:ea typeface="MS PGothic" panose="020B0600070205080204" pitchFamily="34" charset="-128"/>
              </a:defRPr>
            </a:lvl9pPr>
          </a:lstStyle>
          <a:p>
            <a:fld id="{357E5641-5A83-4D1A-BAEB-92FA062FA43D}" type="slidenum">
              <a:rPr lang="en-US" altLang="en-US" sz="600">
                <a:solidFill>
                  <a:srgbClr val="000000"/>
                </a:solidFill>
              </a:rPr>
              <a:pPr/>
              <a:t>3</a:t>
            </a:fld>
            <a:endParaRPr lang="en-US" altLang="en-US" sz="600" dirty="0">
              <a:solidFill>
                <a:srgbClr val="000000"/>
              </a:solidFill>
            </a:endParaRPr>
          </a:p>
        </p:txBody>
      </p:sp>
    </p:spTree>
    <p:extLst>
      <p:ext uri="{BB962C8B-B14F-4D97-AF65-F5344CB8AC3E}">
        <p14:creationId xmlns:p14="http://schemas.microsoft.com/office/powerpoint/2010/main" val="3970789503"/>
      </p:ext>
    </p:extLst>
  </p:cSld>
  <p:clrMapOvr>
    <a:masterClrMapping/>
  </p:clrMapOvr>
  <p:transition/>
</p:sld>
</file>

<file path=ppt/theme/theme1.xml><?xml version="1.0" encoding="utf-8"?>
<a:theme xmlns:a="http://schemas.openxmlformats.org/drawingml/2006/main" name="IEEE_template">
  <a:themeElements>
    <a:clrScheme name="Custom 8">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resentation1" id="{276EACC5-D495-4254-8286-CC0BE9216D96}" vid="{DFA36778-8498-4B1A-951F-34213C3E8099}"/>
    </a:ext>
  </a:extLst>
</a:theme>
</file>

<file path=ppt/theme/theme2.xml><?xml version="1.0" encoding="utf-8"?>
<a:theme xmlns:a="http://schemas.openxmlformats.org/drawingml/2006/main" name="blank">
  <a:themeElements>
    <a:clrScheme name="IEEE">
      <a:dk1>
        <a:srgbClr val="000000"/>
      </a:dk1>
      <a:lt1>
        <a:srgbClr val="FFFFFF"/>
      </a:lt1>
      <a:dk2>
        <a:srgbClr val="A6B4AC"/>
      </a:dk2>
      <a:lt2>
        <a:srgbClr val="6E8076"/>
      </a:lt2>
      <a:accent1>
        <a:srgbClr val="0066A1"/>
      </a:accent1>
      <a:accent2>
        <a:srgbClr val="009FDA"/>
      </a:accent2>
      <a:accent3>
        <a:srgbClr val="CC1239"/>
      </a:accent3>
      <a:accent4>
        <a:srgbClr val="FDC82F"/>
      </a:accent4>
      <a:accent5>
        <a:srgbClr val="E37222"/>
      </a:accent5>
      <a:accent6>
        <a:srgbClr val="69BE28"/>
      </a:accent6>
      <a:hlink>
        <a:srgbClr val="008542"/>
      </a:hlink>
      <a:folHlink>
        <a:srgbClr val="6B1F7C"/>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solidFill>
          <a:schemeClr val="accent1"/>
        </a:solidFill>
        <a:ln w="12700" cap="flat" cmpd="sng" algn="ctr">
          <a:solidFill>
            <a:schemeClr val="tx2"/>
          </a:solidFill>
          <a:prstDash val="solid"/>
          <a:round/>
          <a:headEnd type="none" w="med" len="med"/>
          <a:tailEnd type="none" w="med" len="med"/>
        </a:ln>
        <a:effectLst/>
      </a:spPr>
      <a:bodyPr/>
      <a:lstStyle/>
    </a:lnDef>
    <a:txDef>
      <a:spPr>
        <a:noFill/>
      </a:spPr>
      <a:bodyPr wrap="none" rtlCol="0">
        <a:spAutoFit/>
      </a:bodyPr>
      <a:lstStyle>
        <a:defPPr algn="l">
          <a:defRPr sz="1600" dirty="0" smtClean="0"/>
        </a:defPPr>
      </a:lstStyle>
    </a:tx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ieee-sa-template-4x3-LR-Final_rev1</Template>
  <TotalTime>628</TotalTime>
  <Words>426</Words>
  <Application>Microsoft Office PowerPoint</Application>
  <PresentationFormat>Custom</PresentationFormat>
  <Paragraphs>43</Paragraphs>
  <Slides>3</Slides>
  <Notes>0</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3</vt:i4>
      </vt:variant>
    </vt:vector>
  </HeadingPairs>
  <TitlesOfParts>
    <vt:vector size="17" baseType="lpstr">
      <vt:lpstr>Arial</vt:lpstr>
      <vt:lpstr>Calibri</vt:lpstr>
      <vt:lpstr>Helvetica Neue</vt:lpstr>
      <vt:lpstr>Lucida Grande</vt:lpstr>
      <vt:lpstr>Montserrat</vt:lpstr>
      <vt:lpstr>Montserrat ExtraBold</vt:lpstr>
      <vt:lpstr>Montserrat Medium</vt:lpstr>
      <vt:lpstr>Myriad Pro</vt:lpstr>
      <vt:lpstr>Times New Roman</vt:lpstr>
      <vt:lpstr>Verdana</vt:lpstr>
      <vt:lpstr>Wingdings</vt:lpstr>
      <vt:lpstr>Wingdings 2</vt:lpstr>
      <vt:lpstr>IEEE_template</vt:lpstr>
      <vt:lpstr>blank</vt:lpstr>
      <vt:lpstr>IC17-001    IEEE 802 Network Enhancements for the Next Decade Industry Connections Activity (Nendica)  Type: Individual  Report Date: 07 April 2023</vt:lpstr>
      <vt:lpstr>IC17-001    IEEE 802 Network Enhancements for the Next Decade Industry Connections Activity (Nendica)</vt:lpstr>
      <vt:lpstr>IC17-001    IEEE 802 Network Enhancements for the Next Decade Industry Connections Activity (Nendica)</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ICyy-nnn      Name of IC Activity Type: Entity/Individual  Report Date: Day month year</dc:title>
  <dc:creator>Joan Woolery</dc:creator>
  <cp:lastModifiedBy>Rosalinda Saravia</cp:lastModifiedBy>
  <cp:revision>31</cp:revision>
  <cp:lastPrinted>2019-10-04T14:43:47Z</cp:lastPrinted>
  <dcterms:created xsi:type="dcterms:W3CDTF">2019-10-22T15:50:24Z</dcterms:created>
  <dcterms:modified xsi:type="dcterms:W3CDTF">2023-04-05T19:19:22Z</dcterms:modified>
</cp:coreProperties>
</file>