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handoutMasterIdLst>
    <p:handoutMasterId r:id="rId7"/>
  </p:handoutMasterIdLst>
  <p:sldIdLst>
    <p:sldId id="256" r:id="rId2"/>
    <p:sldId id="357" r:id="rId3"/>
    <p:sldId id="356" r:id="rId4"/>
    <p:sldId id="36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ger Marks" initials="RBM" lastIdx="4" clrIdx="0">
    <p:extLst>
      <p:ext uri="{19B8F6BF-5375-455C-9EA6-DF929625EA0E}">
        <p15:presenceInfo xmlns:p15="http://schemas.microsoft.com/office/powerpoint/2012/main" userId="Roger Mar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2" autoAdjust="0"/>
    <p:restoredTop sz="94718" autoAdjust="0"/>
  </p:normalViewPr>
  <p:slideViewPr>
    <p:cSldViewPr showGuides="1">
      <p:cViewPr varScale="1">
        <p:scale>
          <a:sx n="117" d="100"/>
          <a:sy n="117" d="100"/>
        </p:scale>
        <p:origin x="8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11/16/22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2022-11-16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oger@ethair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nendica-cpf12/" TargetMode="External"/><Relationship Id="rId2" Type="http://schemas.openxmlformats.org/officeDocument/2006/relationships/hyperlink" Target="https://1.ieee802.org/nendica-ctf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1.ieee802.org/nendica-ell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802-nendica-plenary-2022-1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1F197DA4-077B-2A48-8328-54A71EBD2592}"/>
              </a:ext>
            </a:extLst>
          </p:cNvPr>
          <p:cNvSpPr txBox="1">
            <a:spLocks/>
          </p:cNvSpPr>
          <p:nvPr/>
        </p:nvSpPr>
        <p:spPr bwMode="auto">
          <a:xfrm>
            <a:off x="395288" y="4437112"/>
            <a:ext cx="8209160" cy="225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None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2" charset="2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2" charset="2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None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</a:t>
            </a:r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(EthAirNet Associates)</a:t>
            </a: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>
                <a:hlinkClick r:id="rId4"/>
              </a:rPr>
              <a:t>roger@ethair.net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br>
              <a:rPr lang="en-US" altLang="en-US" sz="1000" dirty="0"/>
            </a:br>
            <a:r>
              <a:rPr lang="en-US" altLang="en-US" sz="1600" dirty="0"/>
              <a:t>+1 802 capable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/>
              <a:t>17 </a:t>
            </a:r>
            <a:r>
              <a:rPr lang="en-US" altLang="en-US" dirty="0"/>
              <a:t>November 2022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D680D24-7FE4-8543-984A-DCFFCC2F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320088" y="1588"/>
            <a:ext cx="7477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C4FF5768-287C-6E4E-888C-89E295331B58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802.1-22-0049-01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DD9083D-7086-9040-B68A-A8C012D4E6E3}"/>
              </a:ext>
            </a:extLst>
          </p:cNvPr>
          <p:cNvSpPr txBox="1">
            <a:spLocks/>
          </p:cNvSpPr>
          <p:nvPr/>
        </p:nvSpPr>
        <p:spPr bwMode="auto">
          <a:xfrm>
            <a:off x="251520" y="620688"/>
            <a:ext cx="881628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dirty="0"/>
              <a:t>Nendica Status Report, </a:t>
            </a:r>
          </a:p>
          <a:p>
            <a:pPr eaLnBrk="1" hangingPunct="1"/>
            <a:r>
              <a:rPr lang="en-US" dirty="0"/>
              <a:t>November 2022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F0C13-735B-F07E-A6C7-33FA369D6AAF}"/>
              </a:ext>
            </a:extLst>
          </p:cNvPr>
          <p:cNvSpPr txBox="1"/>
          <p:nvPr/>
        </p:nvSpPr>
        <p:spPr>
          <a:xfrm>
            <a:off x="683568" y="2636912"/>
            <a:ext cx="2125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/>
              <a:t>Rev. 1: 2022-11-17</a:t>
            </a:r>
          </a:p>
          <a:p>
            <a:r>
              <a:rPr lang="en-US" altLang="en-US" dirty="0"/>
              <a:t>Rev. 0: 2022-11-16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4624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Meetings since July Plenary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4182"/>
            <a:ext cx="8229600" cy="5299124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sz="2200" dirty="0"/>
              <a:t>Meeting almost each Thursday (09:00-11:00 ET)</a:t>
            </a:r>
          </a:p>
          <a:p>
            <a:pPr>
              <a:tabLst>
                <a:tab pos="7772400" algn="l"/>
              </a:tabLst>
            </a:pPr>
            <a:r>
              <a:rPr lang="en-US" sz="2200" dirty="0"/>
              <a:t>Authorized to add ad </a:t>
            </a:r>
            <a:r>
              <a:rPr lang="en-US" sz="2200" dirty="0" err="1"/>
              <a:t>hocs</a:t>
            </a:r>
            <a:r>
              <a:rPr lang="en-US" sz="2200" dirty="0"/>
              <a:t> if necessary</a:t>
            </a:r>
          </a:p>
          <a:p>
            <a:pPr>
              <a:tabLst>
                <a:tab pos="7772400" algn="l"/>
              </a:tabLst>
            </a:pPr>
            <a:r>
              <a:rPr lang="en-US" sz="2200" dirty="0"/>
              <a:t>14 meetings since July 802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CCC3F6-3E50-4B48-BCFF-652FC2811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4737"/>
              </p:ext>
            </p:extLst>
          </p:nvPr>
        </p:nvGraphicFramePr>
        <p:xfrm>
          <a:off x="1933882" y="2295354"/>
          <a:ext cx="225516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61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81020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Att.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2022-07-28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2022-08-04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2022-08-18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13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2022-08-25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2022-09-01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16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333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2022-09-08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21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2022-09-22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217039208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6EA9F061-BE26-A62A-7492-6AF87012C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695264"/>
              </p:ext>
            </p:extLst>
          </p:nvPr>
        </p:nvGraphicFramePr>
        <p:xfrm>
          <a:off x="4477077" y="2323688"/>
          <a:ext cx="290323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3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104303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Att.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2022-10-06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2022-10-13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18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08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2022-10-20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2022-10-27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2022-11-10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2022-11-15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44 (IMAT)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2022-11-17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17 (IMAT)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9006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2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4" y="1340768"/>
            <a:ext cx="8229600" cy="5159991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“Cut-Through Forwarding in Bridges and Bridged Networks [CTF]”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hlinkClick r:id="rId2"/>
              </a:rPr>
              <a:t>https://1.ieee802.org/nendica-ctf/</a:t>
            </a:r>
            <a:endParaRPr lang="en-US" altLang="en-US" sz="16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Progressed discussions of possible technical foundation of P802.1DU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“Forwarding of Fieldbus CPF 12 on 802.1 Bridges [CPF12]”</a:t>
            </a:r>
            <a:endParaRPr lang="en-US" altLang="en-US" sz="1800" dirty="0"/>
          </a:p>
          <a:p>
            <a:pPr lvl="1">
              <a:tabLst>
                <a:tab pos="7772400" algn="l"/>
              </a:tabLst>
            </a:pPr>
            <a:r>
              <a:rPr lang="en-US" altLang="en-US" sz="1400" dirty="0">
                <a:hlinkClick r:id="rId3"/>
              </a:rPr>
              <a:t>https://1.ieee802.org/nendica-cpf12/</a:t>
            </a:r>
            <a:endParaRPr lang="en-US" altLang="en-US" sz="18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Initiated June 2022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developing an informal report in preparation for Call for Comments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“Evolved Link Layer Architecture [ELLA]”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hlinkClick r:id="rId4"/>
              </a:rPr>
              <a:t>https://1.ieee802.org/nendica-ella/</a:t>
            </a:r>
            <a:endParaRPr lang="en-US" altLang="en-US" sz="16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No contributions</a:t>
            </a: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Activity since July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8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pPr eaLnBrk="1" hangingPunct="1"/>
            <a:r>
              <a:rPr lang="en-US" altLang="en-US" dirty="0"/>
              <a:t>Nendica Session Review, Nov 2022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2" y="959582"/>
            <a:ext cx="8478838" cy="5781786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Agenda</a:t>
            </a:r>
            <a:endParaRPr lang="en-US" altLang="en-US" sz="2000" dirty="0"/>
          </a:p>
          <a:p>
            <a:pPr lvl="1" eaLnBrk="1" hangingPunct="1"/>
            <a:r>
              <a:rPr lang="en-US" altLang="en-US" sz="2000" dirty="0">
                <a:hlinkClick r:id="rId2"/>
              </a:rPr>
              <a:t>https://1.ieee802.org/802-nendica-plenary-2022-11/</a:t>
            </a:r>
            <a:endParaRPr lang="en-US" altLang="en-US" sz="2000" dirty="0"/>
          </a:p>
          <a:p>
            <a:pPr eaLnBrk="1" hangingPunct="1"/>
            <a:r>
              <a:rPr lang="en-US" altLang="en-US" sz="2400" dirty="0"/>
              <a:t>Tuesday 19:30-21:30 ET</a:t>
            </a:r>
          </a:p>
          <a:p>
            <a:pPr lvl="1" eaLnBrk="1" hangingPunct="1"/>
            <a:r>
              <a:rPr lang="en-US" altLang="en-US" sz="2000" dirty="0"/>
              <a:t>Jessy </a:t>
            </a:r>
            <a:r>
              <a:rPr lang="en-US" altLang="en-US" sz="2000" dirty="0" err="1"/>
              <a:t>Rouyer</a:t>
            </a:r>
            <a:r>
              <a:rPr lang="en-US" altLang="en-US" sz="2000" dirty="0"/>
              <a:t> chaired </a:t>
            </a:r>
          </a:p>
          <a:p>
            <a:pPr lvl="1" eaLnBrk="1" hangingPunct="1"/>
            <a:r>
              <a:rPr lang="en-US" altLang="en-US" sz="2000" dirty="0"/>
              <a:t>Cut-Through Forwarding Study Item</a:t>
            </a:r>
          </a:p>
          <a:p>
            <a:pPr lvl="2" eaLnBrk="1" hangingPunct="1"/>
            <a:r>
              <a:rPr lang="en-US" altLang="en-US" sz="2000" dirty="0"/>
              <a:t>discussion on possible technical foundation of P802.1DU</a:t>
            </a:r>
          </a:p>
          <a:p>
            <a:pPr eaLnBrk="1" hangingPunct="1"/>
            <a:r>
              <a:rPr lang="en-US" altLang="en-US" sz="2400" dirty="0"/>
              <a:t>Thursday 08:00-10:00 ET</a:t>
            </a:r>
          </a:p>
          <a:p>
            <a:pPr lvl="1" eaLnBrk="1" hangingPunct="1"/>
            <a:r>
              <a:rPr lang="en-US" altLang="en-US" sz="2000" dirty="0"/>
              <a:t>Jessy </a:t>
            </a:r>
            <a:r>
              <a:rPr lang="en-US" altLang="en-US" sz="2000" dirty="0" err="1"/>
              <a:t>Rouyer</a:t>
            </a:r>
            <a:r>
              <a:rPr lang="en-US" altLang="en-US" sz="2000" dirty="0"/>
              <a:t> convened</a:t>
            </a:r>
          </a:p>
          <a:p>
            <a:pPr lvl="1" eaLnBrk="1" hangingPunct="1"/>
            <a:r>
              <a:rPr lang="en-US" altLang="en-US" sz="2000" dirty="0"/>
              <a:t>CPF12 Study Item</a:t>
            </a:r>
          </a:p>
          <a:p>
            <a:pPr lvl="2" eaLnBrk="1" hangingPunct="1"/>
            <a:r>
              <a:rPr lang="en-US" altLang="en-US" sz="2000" dirty="0"/>
              <a:t>Updated draft Study Item report</a:t>
            </a:r>
          </a:p>
          <a:p>
            <a:pPr lvl="2" eaLnBrk="1" hangingPunct="1"/>
            <a:r>
              <a:rPr lang="en-US" altLang="en-US" sz="2000" dirty="0"/>
              <a:t>Review of proposed liaison </a:t>
            </a:r>
            <a:r>
              <a:rPr lang="en-US" altLang="en-US" sz="2000"/>
              <a:t>statement contingent on </a:t>
            </a:r>
            <a:r>
              <a:rPr lang="en-US" altLang="en-US" sz="2000" dirty="0"/>
              <a:t>Call for Comments</a:t>
            </a:r>
          </a:p>
          <a:p>
            <a:pPr lvl="1" eaLnBrk="1" hangingPunct="1"/>
            <a:r>
              <a:rPr lang="en-US" altLang="en-US" sz="2000" dirty="0"/>
              <a:t>CTF Study Item</a:t>
            </a:r>
          </a:p>
          <a:p>
            <a:pPr lvl="2" eaLnBrk="1" hangingPunct="1"/>
            <a:r>
              <a:rPr lang="en-US" altLang="en-US" sz="2000" dirty="0"/>
              <a:t>Report and status update</a:t>
            </a:r>
          </a:p>
          <a:p>
            <a:pPr lvl="1" eaLnBrk="1" hangingPunct="1"/>
            <a:r>
              <a:rPr lang="en-US" altLang="en-US" sz="2000" dirty="0"/>
              <a:t>Agreed on requests for future meetings</a:t>
            </a:r>
          </a:p>
          <a:p>
            <a:pPr lvl="1" eaLnBrk="1" hangingPunct="1"/>
            <a:r>
              <a:rPr lang="en-US" altLang="en-US" sz="2000" dirty="0"/>
              <a:t>Prepared Nendica Status Report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12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452</TotalTime>
  <Words>282</Words>
  <Application>Microsoft Macintosh PowerPoint</Application>
  <PresentationFormat>On-screen Show (4:3)</PresentationFormat>
  <Paragraphs>79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PowerPoint Presentation</vt:lpstr>
      <vt:lpstr>Nendica Meetings since July Plenary</vt:lpstr>
      <vt:lpstr>Nendica Activity since July Plenary</vt:lpstr>
      <vt:lpstr>Nendica Session Review, Nov 2022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Roger Marks</cp:lastModifiedBy>
  <cp:revision>504</cp:revision>
  <cp:lastPrinted>2022-07-05T17:05:51Z</cp:lastPrinted>
  <dcterms:created xsi:type="dcterms:W3CDTF">2013-11-15T16:17:16Z</dcterms:created>
  <dcterms:modified xsi:type="dcterms:W3CDTF">2022-11-17T04:01:49Z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