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6"/>
  </p:notesMasterIdLst>
  <p:handoutMasterIdLst>
    <p:handoutMasterId r:id="rId7"/>
  </p:handoutMasterIdLst>
  <p:sldIdLst>
    <p:sldId id="256" r:id="rId2"/>
    <p:sldId id="357" r:id="rId3"/>
    <p:sldId id="356" r:id="rId4"/>
    <p:sldId id="36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ger Marks" initials="RBM" lastIdx="4" clrIdx="0">
    <p:extLst>
      <p:ext uri="{19B8F6BF-5375-455C-9EA6-DF929625EA0E}">
        <p15:presenceInfo xmlns:p15="http://schemas.microsoft.com/office/powerpoint/2012/main" userId="Roger Mark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4" autoAdjust="0"/>
    <p:restoredTop sz="94694" autoAdjust="0"/>
  </p:normalViewPr>
  <p:slideViewPr>
    <p:cSldViewPr showGuides="1">
      <p:cViewPr varScale="1">
        <p:scale>
          <a:sx n="121" d="100"/>
          <a:sy n="121" d="100"/>
        </p:scale>
        <p:origin x="12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32"/>
    </p:cViewPr>
  </p:sorterViewPr>
  <p:notesViewPr>
    <p:cSldViewPr showGuides="1">
      <p:cViewPr varScale="1">
        <p:scale>
          <a:sx n="55" d="100"/>
          <a:sy n="55" d="100"/>
        </p:scale>
        <p:origin x="-178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62FEA9-86A5-40EB-94A7-F69C6D903A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C0AAC-15FC-4C51-A8D2-66E5D2FDF2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F3C66-92F6-3748-B3EE-CEF450A9FCB4}" type="datetimeFigureOut">
              <a:rPr lang="en-US"/>
              <a:pPr>
                <a:defRPr/>
              </a:pPr>
              <a:t>11/16/22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4871D-98A1-445F-B9BD-47CFC49813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993B7-6EFA-4093-9C67-A6FA898322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FEA41B-F167-1F4B-AB85-0DC2DEEBC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481AC9-F412-46DA-88A0-C3359C304D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98E4D1-E1A3-43A3-81F8-332F557F55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88D448-FE46-F340-B487-6A295D8DD282}" type="datetimeFigureOut">
              <a:rPr lang="en-CA"/>
              <a:pPr>
                <a:defRPr/>
              </a:pPr>
              <a:t>2022-11-16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0805EEC-3BBB-4901-BD77-7345F6B676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A5DFE66-A871-4A68-ABDF-6ADB3D820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A6E97-ABCA-49BE-B425-EB92ADAB41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55815-E782-4ECC-9FBF-DF87DD3E0E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2AA54B-32AB-F34D-8D9A-3635F3DC806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ounded Rectangle 10">
            <a:extLst>
              <a:ext uri="{FF2B5EF4-FFF2-40B4-BE49-F238E27FC236}">
                <a16:creationId xmlns:a16="http://schemas.microsoft.com/office/drawing/2014/main" id="{9EBFFEE7-E9EB-E341-BC6A-6823242CF451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Slide Number Placeholder 28">
            <a:extLst>
              <a:ext uri="{FF2B5EF4-FFF2-40B4-BE49-F238E27FC236}">
                <a16:creationId xmlns:a16="http://schemas.microsoft.com/office/drawing/2014/main" id="{A4AB12F9-1C94-9544-84CF-1EE3C6E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4F4CF7-140E-224A-825F-20B642353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8" name="Footer Placeholder 16">
            <a:extLst>
              <a:ext uri="{FF2B5EF4-FFF2-40B4-BE49-F238E27FC236}">
                <a16:creationId xmlns:a16="http://schemas.microsoft.com/office/drawing/2014/main" id="{75D2A165-DA8F-3246-839C-D784FBCD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4624"/>
            <a:ext cx="19653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42330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E870D996-65C0-F84F-B207-6EB4B234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BE69082-3041-BA41-AF2D-697B2021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CFDCA546-A19C-0E48-B450-D2BF55F6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F9E7C-B485-5D47-BBED-62EB87726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25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7C0C8F2-9E14-F546-AAD2-AE05665F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1AB0BEB-5A41-C74E-8251-11C4DF4B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422516F-4EF0-414D-ABDB-9EA55A14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17F1-495D-954A-A99C-3D0C4A83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433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E32E9946-099B-0D4C-A71D-D8EE998879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31200" y="61341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D1EF-83E4-7D4A-AB65-EF9CD9707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18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5B92-7B78-9044-8EB1-7727BA8A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64388" y="44624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9B023-782A-EC41-9309-99465301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0658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55A3B-AA3D-0448-9759-64423E4D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CF9D-5A26-E048-988B-EAFD589F4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5DABE-FE85-3B42-A5EF-EBA40ED7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4462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3B6B-0343-5948-A6B1-3F025EE5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780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3ECE5-0E4B-8E4C-BD94-1FF34E58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7A773-FEA6-614A-ABA3-357C4D0EE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5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641709B0-CC85-0E4D-BCC2-E8BC6D5E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2305844-A25C-5846-9336-1B7E6845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34D69CC-BC42-CB40-B851-24220EF2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5267-0732-1A46-80F6-8BB0A15A8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:a16="http://schemas.microsoft.com/office/drawing/2014/main" id="{53171709-8C36-5340-96E4-15BFD4E0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F11C1170-E892-434D-A516-BF30ACCDB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C0543-2E09-6642-8708-544A50621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7">
            <a:extLst>
              <a:ext uri="{FF2B5EF4-FFF2-40B4-BE49-F238E27FC236}">
                <a16:creationId xmlns:a16="http://schemas.microsoft.com/office/drawing/2014/main" id="{C52D1CD9-20F5-0743-86F9-29F1FA46C9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197323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97AC5-CD55-F746-8358-C0A719D8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612775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5F5EF4-EA6C-3C4B-90E3-F2A6C893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20510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CF326-A0C5-284C-9490-06D67F9F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5E72-5F8F-B043-8A2D-58E0336DA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5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87469726-CE42-9149-80CF-563D095B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FF6129-CD18-CB4D-8485-AA9343A6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E1DE654B-E62C-3A40-9279-28FE6ACC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4F317-62D1-A246-ABB8-68972860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12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B56273D2-221A-234C-B5A9-87FE0423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19A4C78-2222-A94B-8B44-6A18B2AB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641BB032-4DF1-B14F-8146-8EAA69E3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A8D4B-A000-0442-9396-C48C62B59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9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D30802FE-7508-9242-9EB9-E4076CFF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45691EA-8DB0-3D45-BA97-9212D2D4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104BF063-9EF6-D648-ADCA-8959EFD6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AD2D-1A12-D346-9B0A-52E14484E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6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id="{DDF6E961-4871-4998-9CF8-4F2DF1A40049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id="{8D1D5F66-1F34-495E-AA27-47F3FD6DACB1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E5C306-66A6-474D-BB7A-4CF879740D3E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1DAB8B-8150-4C19-B269-0314D897C70C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A8355C1-2975-4AEB-BD33-0F8C41963C0E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4A2132-BE4C-4CF7-A027-DD1BCB968E14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57930B-E886-4665-B22E-D9AD6B1CACA4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40E02D1-A63B-48B0-BC5D-130247A56DAF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9" name="Title Placeholder 21">
            <a:extLst>
              <a:ext uri="{FF2B5EF4-FFF2-40B4-BE49-F238E27FC236}">
                <a16:creationId xmlns:a16="http://schemas.microsoft.com/office/drawing/2014/main" id="{970F9C20-5EA0-EB4A-8286-910A3D2CC5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:a16="http://schemas.microsoft.com/office/drawing/2014/main" id="{8D37A393-DEE3-AC4D-AA55-3BAE18CF4C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C5710C-CE52-E045-9B47-6D8D00154F41}"/>
              </a:ext>
            </a:extLst>
          </p:cNvPr>
          <p:cNvSpPr txBox="1"/>
          <p:nvPr userDrawn="1"/>
        </p:nvSpPr>
        <p:spPr>
          <a:xfrm>
            <a:off x="8605769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A38668A-DD39-1948-AF7D-C6AF7747B77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0" r:id="rId4"/>
    <p:sldLayoutId id="2147484379" r:id="rId5"/>
    <p:sldLayoutId id="2147484380" r:id="rId6"/>
    <p:sldLayoutId id="2147484371" r:id="rId7"/>
    <p:sldLayoutId id="2147484372" r:id="rId8"/>
    <p:sldLayoutId id="2147484373" r:id="rId9"/>
    <p:sldLayoutId id="2147484374" r:id="rId10"/>
    <p:sldLayoutId id="2147484375" r:id="rId11"/>
    <p:sldLayoutId id="214748438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.parsons@erics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oger@ethair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1.ieee802.org/nendica-cpf12/" TargetMode="External"/><Relationship Id="rId2" Type="http://schemas.openxmlformats.org/officeDocument/2006/relationships/hyperlink" Target="https://1.ieee802.org/nendica-ctf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1.ieee802.org/nendica-ella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1.ieee802.org/802-nendica-plenary-2022-1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1F197DA4-077B-2A48-8328-54A71EBD2592}"/>
              </a:ext>
            </a:extLst>
          </p:cNvPr>
          <p:cNvSpPr txBox="1">
            <a:spLocks/>
          </p:cNvSpPr>
          <p:nvPr/>
        </p:nvSpPr>
        <p:spPr bwMode="auto">
          <a:xfrm>
            <a:off x="395288" y="4437112"/>
            <a:ext cx="8209160" cy="225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4008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anose="02040502050405020303" pitchFamily="18" charset="0"/>
              <a:buNone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2" charset="2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2" charset="2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None/>
              <a:defRPr sz="2000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Roger Marks</a:t>
            </a:r>
          </a:p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(EthAirNet Associates)</a:t>
            </a:r>
            <a:endParaRPr lang="en-US" altLang="en-US" sz="2000" dirty="0">
              <a:hlinkClick r:id="rId3"/>
            </a:endParaRPr>
          </a:p>
          <a:p>
            <a:pPr marL="63500" eaLnBrk="1" hangingPunct="1">
              <a:lnSpc>
                <a:spcPct val="70000"/>
              </a:lnSpc>
            </a:pPr>
            <a:r>
              <a:rPr lang="en-US" altLang="en-US" sz="1800" dirty="0">
                <a:hlinkClick r:id="rId4"/>
              </a:rPr>
              <a:t>roger@ethair.net</a:t>
            </a:r>
            <a:endParaRPr lang="en-US" altLang="en-US" sz="1800" dirty="0"/>
          </a:p>
          <a:p>
            <a:pPr marL="63500" eaLnBrk="1" hangingPunct="1">
              <a:lnSpc>
                <a:spcPct val="70000"/>
              </a:lnSpc>
            </a:pPr>
            <a:br>
              <a:rPr lang="en-US" altLang="en-US" sz="1000" dirty="0"/>
            </a:br>
            <a:r>
              <a:rPr lang="en-US" altLang="en-US" sz="1600" dirty="0"/>
              <a:t>+1 802 capable</a:t>
            </a:r>
          </a:p>
          <a:p>
            <a:pPr marL="63500" eaLnBrk="1" hangingPunct="1">
              <a:lnSpc>
                <a:spcPct val="70000"/>
              </a:lnSpc>
            </a:pPr>
            <a:endParaRPr lang="en-US" altLang="en-US" dirty="0"/>
          </a:p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16 November 2022</a:t>
            </a:r>
          </a:p>
          <a:p>
            <a:pPr marL="63500" eaLnBrk="1" hangingPunct="1">
              <a:lnSpc>
                <a:spcPct val="70000"/>
              </a:lnSpc>
            </a:pPr>
            <a:endParaRPr lang="en-US" alt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1D680D24-7FE4-8543-984A-DCFFCC2F5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320088" y="1588"/>
            <a:ext cx="7477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C4FF5768-287C-6E4E-888C-89E295331B58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802.1-22-0049-00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BDD9083D-7086-9040-B68A-A8C012D4E6E3}"/>
              </a:ext>
            </a:extLst>
          </p:cNvPr>
          <p:cNvSpPr txBox="1">
            <a:spLocks/>
          </p:cNvSpPr>
          <p:nvPr/>
        </p:nvSpPr>
        <p:spPr bwMode="auto">
          <a:xfrm>
            <a:off x="251520" y="620688"/>
            <a:ext cx="881628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dirty="0"/>
              <a:t>Nendica Status Report, </a:t>
            </a:r>
          </a:p>
          <a:p>
            <a:pPr eaLnBrk="1" hangingPunct="1"/>
            <a:r>
              <a:rPr lang="en-US" dirty="0"/>
              <a:t>November 2022</a:t>
            </a: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2F0C13-735B-F07E-A6C7-33FA369D6AAF}"/>
              </a:ext>
            </a:extLst>
          </p:cNvPr>
          <p:cNvSpPr txBox="1"/>
          <p:nvPr/>
        </p:nvSpPr>
        <p:spPr>
          <a:xfrm>
            <a:off x="683568" y="2636912"/>
            <a:ext cx="2125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/>
              <a:t>Rev. 0: 2022-11-16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4624"/>
            <a:ext cx="8612510" cy="936104"/>
          </a:xfrm>
        </p:spPr>
        <p:txBody>
          <a:bodyPr/>
          <a:lstStyle/>
          <a:p>
            <a:pPr eaLnBrk="1" hangingPunct="1"/>
            <a:r>
              <a:rPr lang="en-CA" altLang="en-US" sz="3600" dirty="0"/>
              <a:t>Nendica Meetings since July Plenary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59F4E084-1667-9A4D-9FE3-5575AF5A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4182"/>
            <a:ext cx="8229600" cy="5299124"/>
          </a:xfrm>
        </p:spPr>
        <p:txBody>
          <a:bodyPr/>
          <a:lstStyle/>
          <a:p>
            <a:pPr>
              <a:tabLst>
                <a:tab pos="7772400" algn="l"/>
              </a:tabLst>
            </a:pPr>
            <a:r>
              <a:rPr lang="en-US" sz="2200" dirty="0"/>
              <a:t>Meeting almost each Thursday (09:00-11:00 ET)</a:t>
            </a:r>
          </a:p>
          <a:p>
            <a:pPr>
              <a:tabLst>
                <a:tab pos="7772400" algn="l"/>
              </a:tabLst>
            </a:pPr>
            <a:r>
              <a:rPr lang="en-US" sz="2200" dirty="0"/>
              <a:t>Authorized to add ad </a:t>
            </a:r>
            <a:r>
              <a:rPr lang="en-US" sz="2200" dirty="0" err="1"/>
              <a:t>hocs</a:t>
            </a:r>
            <a:r>
              <a:rPr lang="en-US" sz="2200" dirty="0"/>
              <a:t> if necessary</a:t>
            </a:r>
          </a:p>
          <a:p>
            <a:pPr>
              <a:tabLst>
                <a:tab pos="7772400" algn="l"/>
              </a:tabLst>
            </a:pPr>
            <a:r>
              <a:rPr lang="en-US" sz="2200" dirty="0"/>
              <a:t>14 meetings since July 802 Plenary</a:t>
            </a:r>
          </a:p>
        </p:txBody>
      </p:sp>
      <p:sp>
        <p:nvSpPr>
          <p:cNvPr id="23557" name="Slide Number Placeholder 7">
            <a:extLst>
              <a:ext uri="{FF2B5EF4-FFF2-40B4-BE49-F238E27FC236}">
                <a16:creationId xmlns:a16="http://schemas.microsoft.com/office/drawing/2014/main" id="{4D501E56-76FC-7E44-AD0F-8BCBA809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B000D0-3218-154D-BCE4-4B494D63452F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5CCC3F6-3E50-4B48-BCFF-652FC2811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34737"/>
              </p:ext>
            </p:extLst>
          </p:nvPr>
        </p:nvGraphicFramePr>
        <p:xfrm>
          <a:off x="1933882" y="2295354"/>
          <a:ext cx="225516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961">
                  <a:extLst>
                    <a:ext uri="{9D8B030D-6E8A-4147-A177-3AD203B41FA5}">
                      <a16:colId xmlns:a16="http://schemas.microsoft.com/office/drawing/2014/main" val="4264830408"/>
                    </a:ext>
                  </a:extLst>
                </a:gridCol>
                <a:gridCol w="810202">
                  <a:extLst>
                    <a:ext uri="{9D8B030D-6E8A-4147-A177-3AD203B41FA5}">
                      <a16:colId xmlns:a16="http://schemas.microsoft.com/office/drawing/2014/main" val="1652606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Att.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212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2022-07-28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10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561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2022-08-04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11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02238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2022-08-18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13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6464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2022-08-25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14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821941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2022-09-01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16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53332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2022-09-08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21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63617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2022-09-22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15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217039208"/>
                  </a:ext>
                </a:extLst>
              </a:tr>
            </a:tbl>
          </a:graphicData>
        </a:graphic>
      </p:graphicFrame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6EA9F061-BE26-A62A-7492-6AF87012C5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210467"/>
              </p:ext>
            </p:extLst>
          </p:nvPr>
        </p:nvGraphicFramePr>
        <p:xfrm>
          <a:off x="4477077" y="2323688"/>
          <a:ext cx="290323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203">
                  <a:extLst>
                    <a:ext uri="{9D8B030D-6E8A-4147-A177-3AD203B41FA5}">
                      <a16:colId xmlns:a16="http://schemas.microsoft.com/office/drawing/2014/main" val="4264830408"/>
                    </a:ext>
                  </a:extLst>
                </a:gridCol>
                <a:gridCol w="1043032">
                  <a:extLst>
                    <a:ext uri="{9D8B030D-6E8A-4147-A177-3AD203B41FA5}">
                      <a16:colId xmlns:a16="http://schemas.microsoft.com/office/drawing/2014/main" val="1652606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Att.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212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2022-10-06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11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561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2022-10-13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18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5088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2022-10-20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12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02238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2022-10-27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10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6464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2022-11-10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15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821941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2022-11-15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44 (IMAT)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63617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2022-11-17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9006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21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59F4E084-1667-9A4D-9FE3-5575AF5A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04" y="1340768"/>
            <a:ext cx="8229600" cy="5159991"/>
          </a:xfrm>
        </p:spPr>
        <p:txBody>
          <a:bodyPr/>
          <a:lstStyle/>
          <a:p>
            <a:pPr>
              <a:tabLst>
                <a:tab pos="7772400" algn="l"/>
              </a:tabLst>
            </a:pPr>
            <a:r>
              <a:rPr lang="en-US" altLang="en-US" sz="2000" dirty="0"/>
              <a:t>Study Item: “Cut-Through Forwarding in Bridges and Bridged Networks [CTF]”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hlinkClick r:id="rId2"/>
              </a:rPr>
              <a:t>https://1.ieee802.org/nendica-ctf/</a:t>
            </a:r>
            <a:endParaRPr lang="en-US" altLang="en-US" sz="1600" dirty="0"/>
          </a:p>
          <a:p>
            <a:pPr lvl="1">
              <a:tabLst>
                <a:tab pos="7772400" algn="l"/>
              </a:tabLst>
            </a:pPr>
            <a:r>
              <a:rPr lang="en-US" altLang="en-US" sz="1800" dirty="0"/>
              <a:t>Progressed discussions of possible technical foundation of P802.1DU</a:t>
            </a:r>
          </a:p>
          <a:p>
            <a:pPr>
              <a:tabLst>
                <a:tab pos="7772400" algn="l"/>
              </a:tabLst>
            </a:pPr>
            <a:r>
              <a:rPr lang="en-US" altLang="en-US" sz="2000" dirty="0"/>
              <a:t>Study Item: “Forwarding of Fieldbus CPF 12 on 802.1 Bridges [CPF12]”</a:t>
            </a:r>
            <a:endParaRPr lang="en-US" altLang="en-US" sz="1800" dirty="0"/>
          </a:p>
          <a:p>
            <a:pPr lvl="1">
              <a:tabLst>
                <a:tab pos="7772400" algn="l"/>
              </a:tabLst>
            </a:pPr>
            <a:r>
              <a:rPr lang="en-US" altLang="en-US" sz="1400" dirty="0">
                <a:hlinkClick r:id="rId3"/>
              </a:rPr>
              <a:t>https://1.ieee802.org/nendica-cpf12/</a:t>
            </a:r>
            <a:endParaRPr lang="en-US" altLang="en-US" sz="1800" dirty="0"/>
          </a:p>
          <a:p>
            <a:pPr lvl="1">
              <a:tabLst>
                <a:tab pos="7772400" algn="l"/>
              </a:tabLst>
            </a:pPr>
            <a:r>
              <a:rPr lang="en-US" altLang="en-US" sz="1800" dirty="0"/>
              <a:t>Initiated June 2022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800" dirty="0"/>
              <a:t>developing an informal report in preparation for Call for Comments</a:t>
            </a:r>
          </a:p>
          <a:p>
            <a:pPr>
              <a:tabLst>
                <a:tab pos="7772400" algn="l"/>
              </a:tabLst>
            </a:pPr>
            <a:r>
              <a:rPr lang="en-US" altLang="en-US" sz="2000" dirty="0"/>
              <a:t>Study Item: “Evolved Link Layer Architecture [ELLA]”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hlinkClick r:id="rId4"/>
              </a:rPr>
              <a:t>https://1.ieee802.org/nendica-ella/</a:t>
            </a:r>
            <a:endParaRPr lang="en-US" altLang="en-US" sz="1600" dirty="0"/>
          </a:p>
          <a:p>
            <a:pPr lvl="1">
              <a:tabLst>
                <a:tab pos="7772400" algn="l"/>
              </a:tabLst>
            </a:pPr>
            <a:r>
              <a:rPr lang="en-US" altLang="en-US" sz="1800" dirty="0"/>
              <a:t>No contributions</a:t>
            </a:r>
          </a:p>
        </p:txBody>
      </p:sp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745" y="-2799"/>
            <a:ext cx="8612510" cy="936104"/>
          </a:xfrm>
        </p:spPr>
        <p:txBody>
          <a:bodyPr/>
          <a:lstStyle/>
          <a:p>
            <a:pPr eaLnBrk="1" hangingPunct="1"/>
            <a:r>
              <a:rPr lang="en-CA" altLang="en-US" sz="3600" dirty="0"/>
              <a:t>Nendica Activity since July Plenary</a:t>
            </a:r>
          </a:p>
        </p:txBody>
      </p:sp>
      <p:sp>
        <p:nvSpPr>
          <p:cNvPr id="23557" name="Slide Number Placeholder 7">
            <a:extLst>
              <a:ext uri="{FF2B5EF4-FFF2-40B4-BE49-F238E27FC236}">
                <a16:creationId xmlns:a16="http://schemas.microsoft.com/office/drawing/2014/main" id="{4D501E56-76FC-7E44-AD0F-8BCBA809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B000D0-3218-154D-BCE4-4B494D63452F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084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/>
          <a:lstStyle/>
          <a:p>
            <a:pPr eaLnBrk="1" hangingPunct="1"/>
            <a:r>
              <a:rPr lang="en-US" altLang="en-US" dirty="0"/>
              <a:t>Nendica Session Review, Nov 2022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962" y="959582"/>
            <a:ext cx="8478838" cy="5781786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Agenda</a:t>
            </a:r>
            <a:endParaRPr lang="en-US" altLang="en-US" sz="2000" dirty="0"/>
          </a:p>
          <a:p>
            <a:pPr lvl="1" eaLnBrk="1" hangingPunct="1"/>
            <a:r>
              <a:rPr lang="en-US" altLang="en-US" sz="2000" dirty="0">
                <a:hlinkClick r:id="rId2"/>
              </a:rPr>
              <a:t>https://1.ieee802.org/802-nendica-plenary-2022-11/</a:t>
            </a:r>
            <a:endParaRPr lang="en-US" altLang="en-US" sz="2000" dirty="0"/>
          </a:p>
          <a:p>
            <a:pPr eaLnBrk="1" hangingPunct="1"/>
            <a:r>
              <a:rPr lang="en-US" altLang="en-US" sz="2400" dirty="0"/>
              <a:t>Tuesday 19:30-21:30 ET</a:t>
            </a:r>
          </a:p>
          <a:p>
            <a:pPr lvl="1" eaLnBrk="1" hangingPunct="1"/>
            <a:r>
              <a:rPr lang="en-US" altLang="en-US" sz="2000" dirty="0"/>
              <a:t>Jessy </a:t>
            </a:r>
            <a:r>
              <a:rPr lang="en-US" altLang="en-US" sz="2000" dirty="0" err="1"/>
              <a:t>Rouyer</a:t>
            </a:r>
            <a:r>
              <a:rPr lang="en-US" altLang="en-US" sz="2000" dirty="0"/>
              <a:t> chaired </a:t>
            </a:r>
          </a:p>
          <a:p>
            <a:pPr lvl="1" eaLnBrk="1" hangingPunct="1"/>
            <a:r>
              <a:rPr lang="en-US" altLang="en-US" sz="2000" dirty="0"/>
              <a:t>Cut-Through Forwarding Study Item</a:t>
            </a:r>
          </a:p>
          <a:p>
            <a:pPr lvl="2" eaLnBrk="1" hangingPunct="1"/>
            <a:r>
              <a:rPr lang="en-US" altLang="en-US" sz="2000" dirty="0"/>
              <a:t>discussion on possible technical foundation of P802.1DU</a:t>
            </a:r>
          </a:p>
          <a:p>
            <a:pPr eaLnBrk="1" hangingPunct="1"/>
            <a:r>
              <a:rPr lang="en-US" altLang="en-US" sz="2400" dirty="0"/>
              <a:t>Thursday 08:00-10:00 ET</a:t>
            </a:r>
          </a:p>
          <a:p>
            <a:pPr lvl="1" eaLnBrk="1" hangingPunct="1"/>
            <a:r>
              <a:rPr lang="en-US" altLang="en-US" sz="2000" dirty="0"/>
              <a:t>Jessy </a:t>
            </a:r>
            <a:r>
              <a:rPr lang="en-US" altLang="en-US" sz="2000" dirty="0" err="1"/>
              <a:t>Rouyer</a:t>
            </a:r>
            <a:r>
              <a:rPr lang="en-US" altLang="en-US" sz="2000" dirty="0"/>
              <a:t> convened</a:t>
            </a:r>
          </a:p>
          <a:p>
            <a:pPr lvl="1" eaLnBrk="1" hangingPunct="1"/>
            <a:r>
              <a:rPr lang="en-US" altLang="en-US" sz="2000" dirty="0"/>
              <a:t>CPF12 Study Item</a:t>
            </a:r>
          </a:p>
          <a:p>
            <a:pPr lvl="2" eaLnBrk="1" hangingPunct="1"/>
            <a:r>
              <a:rPr lang="en-US" altLang="en-US" sz="2000" dirty="0"/>
              <a:t>Updated draft Study Item report</a:t>
            </a:r>
          </a:p>
          <a:p>
            <a:pPr lvl="2" eaLnBrk="1" hangingPunct="1"/>
            <a:r>
              <a:rPr lang="en-US" altLang="en-US" sz="2000" dirty="0"/>
              <a:t>Review of proposed liaison </a:t>
            </a:r>
            <a:r>
              <a:rPr lang="en-US" altLang="en-US" sz="2000"/>
              <a:t>statement contingent on </a:t>
            </a:r>
            <a:r>
              <a:rPr lang="en-US" altLang="en-US" sz="2000" dirty="0"/>
              <a:t>Call for Comments</a:t>
            </a:r>
          </a:p>
          <a:p>
            <a:pPr lvl="1" eaLnBrk="1" hangingPunct="1"/>
            <a:r>
              <a:rPr lang="en-US" altLang="en-US" sz="2000" dirty="0"/>
              <a:t>CTF Study Item</a:t>
            </a:r>
          </a:p>
          <a:p>
            <a:pPr lvl="2" eaLnBrk="1" hangingPunct="1"/>
            <a:r>
              <a:rPr lang="en-US" altLang="en-US" sz="2000" dirty="0"/>
              <a:t>Report and status update</a:t>
            </a:r>
          </a:p>
          <a:p>
            <a:pPr lvl="1" eaLnBrk="1" hangingPunct="1"/>
            <a:r>
              <a:rPr lang="en-US" altLang="en-US" sz="2000" dirty="0"/>
              <a:t>Agreed on requests for future meetings</a:t>
            </a:r>
          </a:p>
          <a:p>
            <a:pPr lvl="1" eaLnBrk="1" hangingPunct="1"/>
            <a:r>
              <a:rPr lang="en-US" altLang="en-US" sz="2000" dirty="0"/>
              <a:t>Prepared Nendica Status Report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812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452</TotalTime>
  <Words>273</Words>
  <Application>Microsoft Macintosh PowerPoint</Application>
  <PresentationFormat>On-screen Show (4:3)</PresentationFormat>
  <Paragraphs>77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Georgia</vt:lpstr>
      <vt:lpstr>Helvetica Neue</vt:lpstr>
      <vt:lpstr>Trebuchet MS</vt:lpstr>
      <vt:lpstr>Wingdings 2</vt:lpstr>
      <vt:lpstr>Urban</vt:lpstr>
      <vt:lpstr>PowerPoint Presentation</vt:lpstr>
      <vt:lpstr>Nendica Meetings since July Plenary</vt:lpstr>
      <vt:lpstr>Nendica Activity since July Plenary</vt:lpstr>
      <vt:lpstr>Nendica Session Review, Nov 2022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SC</dc:title>
  <dc:creator>epargle</dc:creator>
  <cp:keywords>No Restrictions</cp:keywords>
  <cp:lastModifiedBy>Roger Marks</cp:lastModifiedBy>
  <cp:revision>503</cp:revision>
  <cp:lastPrinted>2022-07-05T17:05:51Z</cp:lastPrinted>
  <dcterms:created xsi:type="dcterms:W3CDTF">2013-11-15T16:17:16Z</dcterms:created>
  <dcterms:modified xsi:type="dcterms:W3CDTF">2022-11-16T18:16:55Z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72156b37-93b3-4536-949a-f3c82521375d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  <property fmtid="{D5CDD505-2E9C-101B-9397-08002B2CF9AE}" pid="5" name="UpdateProcess">
    <vt:lpwstr>End</vt:lpwstr>
  </property>
</Properties>
</file>