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4382" r:id="rId2"/>
  </p:sldMasterIdLst>
  <p:notesMasterIdLst>
    <p:notesMasterId r:id="rId4"/>
  </p:notesMasterIdLst>
  <p:handoutMasterIdLst>
    <p:handoutMasterId r:id="rId5"/>
  </p:handoutMasterIdLst>
  <p:sldIdLst>
    <p:sldId id="3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 Marks" initials="RBM" lastIdx="4" clrIdx="0">
    <p:extLst>
      <p:ext uri="{19B8F6BF-5375-455C-9EA6-DF929625EA0E}">
        <p15:presenceInfo xmlns:p15="http://schemas.microsoft.com/office/powerpoint/2012/main" userId="Roger Mar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43" autoAdjust="0"/>
    <p:restoredTop sz="94507" autoAdjust="0"/>
  </p:normalViewPr>
  <p:slideViewPr>
    <p:cSldViewPr showGuides="1">
      <p:cViewPr varScale="1">
        <p:scale>
          <a:sx n="116" d="100"/>
          <a:sy n="116" d="100"/>
        </p:scale>
        <p:origin x="5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7/7/22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2022-07-07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3145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67592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9024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1333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403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2960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355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180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707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0715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019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-plenary-2022-07/" TargetMode="External"/><Relationship Id="rId2" Type="http://schemas.openxmlformats.org/officeDocument/2006/relationships/hyperlink" Target="https://mentor.ieee.org/802.1/dcn/22/1-22-0033-0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pPr eaLnBrk="1" hangingPunct="1"/>
            <a:r>
              <a:rPr lang="en-US" altLang="en-US" dirty="0"/>
              <a:t>Nendica Session Preview, July 2022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959582"/>
            <a:ext cx="8478838" cy="5781786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Nendica Status Report, July 2022 (draft)</a:t>
            </a:r>
          </a:p>
          <a:p>
            <a:pPr lvl="1" eaLnBrk="1" hangingPunct="1"/>
            <a:r>
              <a:rPr lang="en-US" altLang="en-US" sz="2200" dirty="0">
                <a:hlinkClick r:id="rId2"/>
              </a:rPr>
              <a:t>https://mentor.ieee.org/802.1/dcn/22/1-22-0033-00.pdf</a:t>
            </a:r>
            <a:endParaRPr lang="en-US" altLang="en-US" sz="2200" dirty="0"/>
          </a:p>
          <a:p>
            <a:pPr eaLnBrk="1" hangingPunct="1"/>
            <a:r>
              <a:rPr lang="en-US" altLang="en-US" sz="2400" dirty="0"/>
              <a:t>Agenda</a:t>
            </a:r>
          </a:p>
          <a:p>
            <a:pPr lvl="1" eaLnBrk="1" hangingPunct="1"/>
            <a:r>
              <a:rPr lang="en-US" altLang="en-US" sz="2200" dirty="0">
                <a:hlinkClick r:id="rId3"/>
              </a:rPr>
              <a:t>https://1.ieee802.org/802-nendica-plenary-2022-07/</a:t>
            </a:r>
            <a:endParaRPr lang="en-US" altLang="en-US" sz="2200" dirty="0"/>
          </a:p>
          <a:p>
            <a:pPr eaLnBrk="1" hangingPunct="1"/>
            <a:r>
              <a:rPr lang="en-US" altLang="en-US" sz="2600" dirty="0"/>
              <a:t>Tuesday 19:30-21:30 ET</a:t>
            </a:r>
          </a:p>
          <a:p>
            <a:pPr lvl="1" eaLnBrk="1" hangingPunct="1"/>
            <a:r>
              <a:rPr lang="en-US" altLang="en-US" sz="2400" dirty="0"/>
              <a:t>Cut-Through Forwarding Study Item</a:t>
            </a:r>
            <a:r>
              <a:rPr lang="en-US" altLang="en-US" sz="2200" dirty="0"/>
              <a:t> </a:t>
            </a:r>
          </a:p>
          <a:p>
            <a:pPr eaLnBrk="1" hangingPunct="1"/>
            <a:r>
              <a:rPr lang="en-US" altLang="en-US" sz="2600" dirty="0"/>
              <a:t>Thursday 08:00-10:00 ET</a:t>
            </a:r>
          </a:p>
          <a:p>
            <a:pPr lvl="1" eaLnBrk="1" hangingPunct="1"/>
            <a:r>
              <a:rPr lang="en-US" altLang="en-US" sz="2400" dirty="0"/>
              <a:t>all </a:t>
            </a:r>
            <a:r>
              <a:rPr lang="en-US" altLang="en-US" sz="2400"/>
              <a:t>Study Item </a:t>
            </a:r>
            <a:r>
              <a:rPr lang="en-US" altLang="en-US" sz="2400" dirty="0"/>
              <a:t>topics, per contribution</a:t>
            </a:r>
          </a:p>
          <a:p>
            <a:pPr lvl="1" eaLnBrk="1" hangingPunct="1"/>
            <a:r>
              <a:rPr lang="en-US" altLang="en-US" sz="2400" dirty="0"/>
              <a:t>any new topics, per contribution</a:t>
            </a:r>
          </a:p>
          <a:p>
            <a:pPr lvl="1" eaLnBrk="1" hangingPunct="1"/>
            <a:r>
              <a:rPr lang="en-US" altLang="en-US" sz="2200" dirty="0"/>
              <a:t>Future meeting planning</a:t>
            </a:r>
          </a:p>
          <a:p>
            <a:pPr lvl="1" eaLnBrk="1" hangingPunct="1"/>
            <a:r>
              <a:rPr lang="en-US" altLang="en-US" sz="2200" dirty="0"/>
              <a:t>Finalize Nendica Status Report</a:t>
            </a:r>
          </a:p>
          <a:p>
            <a:pPr eaLnBrk="1" hangingPunct="1"/>
            <a:r>
              <a:rPr lang="en-US" altLang="en-US" sz="2400" dirty="0"/>
              <a:t>Jessy </a:t>
            </a:r>
            <a:r>
              <a:rPr lang="en-US" altLang="en-US" sz="2400" dirty="0" err="1"/>
              <a:t>Rouyer</a:t>
            </a:r>
            <a:r>
              <a:rPr lang="en-US" altLang="en-US" sz="2400" dirty="0"/>
              <a:t> will chair both meetings</a:t>
            </a:r>
          </a:p>
          <a:p>
            <a:pPr marL="109537" indent="0" eaLnBrk="1" hangingPunct="1">
              <a:buNone/>
            </a:pPr>
            <a:endParaRPr lang="en-US" altLang="en-US" sz="22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12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2690</TotalTime>
  <Words>78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Trebuchet MS</vt:lpstr>
      <vt:lpstr>Wingdings 2</vt:lpstr>
      <vt:lpstr>Urban</vt:lpstr>
      <vt:lpstr>Title slide</vt:lpstr>
      <vt:lpstr>Nendica Session Preview, July 2022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Roger Marks</cp:lastModifiedBy>
  <cp:revision>489</cp:revision>
  <cp:lastPrinted>2021-07-12T18:58:17Z</cp:lastPrinted>
  <dcterms:created xsi:type="dcterms:W3CDTF">2013-11-15T16:17:16Z</dcterms:created>
  <dcterms:modified xsi:type="dcterms:W3CDTF">2022-07-07T13:42:40Z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