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4382" r:id="rId2"/>
  </p:sldMasterIdLst>
  <p:notesMasterIdLst>
    <p:notesMasterId r:id="rId4"/>
  </p:notesMasterIdLst>
  <p:handoutMasterIdLst>
    <p:handoutMasterId r:id="rId5"/>
  </p:handoutMasterIdLst>
  <p:sldIdLst>
    <p:sldId id="3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ger Marks" initials="RBM" lastIdx="4" clrIdx="0">
    <p:extLst>
      <p:ext uri="{19B8F6BF-5375-455C-9EA6-DF929625EA0E}">
        <p15:presenceInfo xmlns:p15="http://schemas.microsoft.com/office/powerpoint/2012/main" userId="Roger Mark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43" autoAdjust="0"/>
    <p:restoredTop sz="94507" autoAdjust="0"/>
  </p:normalViewPr>
  <p:slideViewPr>
    <p:cSldViewPr showGuides="1">
      <p:cViewPr varScale="1">
        <p:scale>
          <a:sx n="116" d="100"/>
          <a:sy n="116" d="100"/>
        </p:scale>
        <p:origin x="51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32"/>
    </p:cViewPr>
  </p:sorterViewPr>
  <p:notesViewPr>
    <p:cSldViewPr showGuides="1">
      <p:cViewPr varScale="1">
        <p:scale>
          <a:sx n="55" d="100"/>
          <a:sy n="55" d="100"/>
        </p:scale>
        <p:origin x="-178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62FEA9-86A5-40EB-94A7-F69C6D903A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EC0AAC-15FC-4C51-A8D2-66E5D2FDF2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CF3C66-92F6-3748-B3EE-CEF450A9FCB4}" type="datetimeFigureOut">
              <a:rPr lang="en-US"/>
              <a:pPr>
                <a:defRPr/>
              </a:pPr>
              <a:t>7/7/22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4871D-98A1-445F-B9BD-47CFC49813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993B7-6EFA-4093-9C67-A6FA898322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AFEA41B-F167-1F4B-AB85-0DC2DEEBC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481AC9-F412-46DA-88A0-C3359C304D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98E4D1-E1A3-43A3-81F8-332F557F55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88D448-FE46-F340-B487-6A295D8DD282}" type="datetimeFigureOut">
              <a:rPr lang="en-CA"/>
              <a:pPr>
                <a:defRPr/>
              </a:pPr>
              <a:t>2022-07-07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0805EEC-3BBB-4901-BD77-7345F6B676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A5DFE66-A871-4A68-ABDF-6ADB3D820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A6E97-ABCA-49BE-B425-EB92ADAB41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55815-E782-4ECC-9FBF-DF87DD3E0E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2AA54B-32AB-F34D-8D9A-3635F3DC806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ounded Rectangle 10">
            <a:extLst>
              <a:ext uri="{FF2B5EF4-FFF2-40B4-BE49-F238E27FC236}">
                <a16:creationId xmlns:a16="http://schemas.microsoft.com/office/drawing/2014/main" id="{9EBFFEE7-E9EB-E341-BC6A-6823242CF451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Slide Number Placeholder 28">
            <a:extLst>
              <a:ext uri="{FF2B5EF4-FFF2-40B4-BE49-F238E27FC236}">
                <a16:creationId xmlns:a16="http://schemas.microsoft.com/office/drawing/2014/main" id="{A4AB12F9-1C94-9544-84CF-1EE3C6E8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B4F4CF7-140E-224A-825F-20B642353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8" name="Footer Placeholder 16">
            <a:extLst>
              <a:ext uri="{FF2B5EF4-FFF2-40B4-BE49-F238E27FC236}">
                <a16:creationId xmlns:a16="http://schemas.microsoft.com/office/drawing/2014/main" id="{75D2A165-DA8F-3246-839C-D784FBCD3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4624"/>
            <a:ext cx="19653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42330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E870D996-65C0-F84F-B207-6EB4B234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BE69082-3041-BA41-AF2D-697B2021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CFDCA546-A19C-0E48-B450-D2BF55F62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F9E7C-B485-5D47-BBED-62EB87726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25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7C0C8F2-9E14-F546-AAD2-AE05665F1F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1AB0BEB-5A41-C74E-8251-11C4DF4B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422516F-4EF0-414D-ABDB-9EA55A147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717F1-495D-954A-A99C-3D0C4A836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433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id="{E32E9946-099B-0D4C-A71D-D8EE998879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31200" y="61341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CD1EF-83E4-7D4A-AB65-EF9CD9707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183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   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3145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267592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9024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1333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403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29605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3551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068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45B92-7B78-9044-8EB1-7727BA8A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64388" y="44624"/>
            <a:ext cx="95726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9B023-782A-EC41-9309-99465301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0658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55A3B-AA3D-0448-9759-64423E4D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CCF9D-5A26-E048-988B-EAFD589F4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1180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0707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07154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019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5DABE-FE85-3B42-A5EF-EBA40ED7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4462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3B6B-0343-5948-A6B1-3F025EE5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780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3ECE5-0E4B-8E4C-BD94-1FF34E58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7A773-FEA6-614A-ABA3-357C4D0EE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5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641709B0-CC85-0E4D-BCC2-E8BC6D5E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2305844-A25C-5846-9336-1B7E6845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34D69CC-BC42-CB40-B851-24220EF23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85267-0732-1A46-80F6-8BB0A15A8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6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5">
            <a:extLst>
              <a:ext uri="{FF2B5EF4-FFF2-40B4-BE49-F238E27FC236}">
                <a16:creationId xmlns:a16="http://schemas.microsoft.com/office/drawing/2014/main" id="{53171709-8C36-5340-96E4-15BFD4E0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F11C1170-E892-434D-A516-BF30ACCDB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C0543-2E09-6642-8708-544A506219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7">
            <a:extLst>
              <a:ext uri="{FF2B5EF4-FFF2-40B4-BE49-F238E27FC236}">
                <a16:creationId xmlns:a16="http://schemas.microsoft.com/office/drawing/2014/main" id="{C52D1CD9-20F5-0743-86F9-29F1FA46C9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197323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F97AC5-CD55-F746-8358-C0A719D823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612775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5F5EF4-EA6C-3C4B-90E3-F2A6C893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20510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CF326-A0C5-284C-9490-06D67F9F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35E72-5F8F-B043-8A2D-58E0336DA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58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87469726-CE42-9149-80CF-563D095B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FF6129-CD18-CB4D-8485-AA9343A64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E1DE654B-E62C-3A40-9279-28FE6ACC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4F317-62D1-A246-ABB8-68972860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12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B56273D2-221A-234C-B5A9-87FE04231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19A4C78-2222-A94B-8B44-6A18B2AB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641BB032-4DF1-B14F-8146-8EAA69E3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A8D4B-A000-0442-9396-C48C62B59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49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D30802FE-7508-9242-9EB9-E4076CFF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45691EA-8DB0-3D45-BA97-9212D2D4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104BF063-9EF6-D648-ADCA-8959EFD6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7AD2D-1A12-D346-9B0A-52E14484E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62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ounded Rectangle 32">
            <a:extLst>
              <a:ext uri="{FF2B5EF4-FFF2-40B4-BE49-F238E27FC236}">
                <a16:creationId xmlns:a16="http://schemas.microsoft.com/office/drawing/2014/main" id="{DDF6E961-4871-4998-9CF8-4F2DF1A40049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:a16="http://schemas.microsoft.com/office/drawing/2014/main" id="{8D1D5F66-1F34-495E-AA27-47F3FD6DACB1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7E5C306-66A6-474D-BB7A-4CF879740D3E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1DAB8B-8150-4C19-B269-0314D897C70C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A8355C1-2975-4AEB-BD33-0F8C41963C0E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4A2132-BE4C-4CF7-A027-DD1BCB968E14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257930B-E886-4665-B22E-D9AD6B1CACA4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40E02D1-A63B-48B0-BC5D-130247A56DAF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9" name="Title Placeholder 21">
            <a:extLst>
              <a:ext uri="{FF2B5EF4-FFF2-40B4-BE49-F238E27FC236}">
                <a16:creationId xmlns:a16="http://schemas.microsoft.com/office/drawing/2014/main" id="{970F9C20-5EA0-EB4A-8286-910A3D2CC5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0" name="Text Placeholder 12">
            <a:extLst>
              <a:ext uri="{FF2B5EF4-FFF2-40B4-BE49-F238E27FC236}">
                <a16:creationId xmlns:a16="http://schemas.microsoft.com/office/drawing/2014/main" id="{8D37A393-DEE3-AC4D-AA55-3BAE18CF4C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C5710C-CE52-E045-9B47-6D8D00154F41}"/>
              </a:ext>
            </a:extLst>
          </p:cNvPr>
          <p:cNvSpPr txBox="1"/>
          <p:nvPr userDrawn="1"/>
        </p:nvSpPr>
        <p:spPr>
          <a:xfrm>
            <a:off x="8605769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A38668A-DD39-1948-AF7D-C6AF7747B77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0" r:id="rId4"/>
    <p:sldLayoutId id="2147484379" r:id="rId5"/>
    <p:sldLayoutId id="2147484380" r:id="rId6"/>
    <p:sldLayoutId id="2147484371" r:id="rId7"/>
    <p:sldLayoutId id="2147484372" r:id="rId8"/>
    <p:sldLayoutId id="2147484373" r:id="rId9"/>
    <p:sldLayoutId id="2147484374" r:id="rId10"/>
    <p:sldLayoutId id="2147484375" r:id="rId11"/>
    <p:sldLayoutId id="214748438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3" r:id="rId1"/>
    <p:sldLayoutId id="2147484384" r:id="rId2"/>
    <p:sldLayoutId id="2147484385" r:id="rId3"/>
    <p:sldLayoutId id="2147484386" r:id="rId4"/>
    <p:sldLayoutId id="2147484387" r:id="rId5"/>
    <p:sldLayoutId id="2147484388" r:id="rId6"/>
    <p:sldLayoutId id="2147484389" r:id="rId7"/>
    <p:sldLayoutId id="2147484390" r:id="rId8"/>
    <p:sldLayoutId id="2147484391" r:id="rId9"/>
    <p:sldLayoutId id="2147484392" r:id="rId10"/>
    <p:sldLayoutId id="21474843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1.ieee802.org/802-nendica-plenary-2022-07/" TargetMode="External"/><Relationship Id="rId2" Type="http://schemas.openxmlformats.org/officeDocument/2006/relationships/hyperlink" Target="https://mentor.ieee.org/802.1/dcn/22/1-22-0033-00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/>
          <a:lstStyle/>
          <a:p>
            <a:pPr eaLnBrk="1" hangingPunct="1"/>
            <a:r>
              <a:rPr lang="en-US" altLang="en-US" dirty="0"/>
              <a:t>Nendica Session Preview, July 2022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962" y="959582"/>
            <a:ext cx="8478838" cy="5781786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Nendica Status Report, July 2022 (draft)</a:t>
            </a:r>
          </a:p>
          <a:p>
            <a:pPr lvl="1" eaLnBrk="1" hangingPunct="1"/>
            <a:r>
              <a:rPr lang="en-US" altLang="en-US" sz="2200" dirty="0">
                <a:hlinkClick r:id="rId2"/>
              </a:rPr>
              <a:t>https://mentor.ieee.org/802.1/dcn/22/1-22-0033-00.pdf</a:t>
            </a:r>
            <a:endParaRPr lang="en-US" altLang="en-US" sz="2200" dirty="0"/>
          </a:p>
          <a:p>
            <a:pPr eaLnBrk="1" hangingPunct="1"/>
            <a:r>
              <a:rPr lang="en-US" altLang="en-US" sz="2400" dirty="0"/>
              <a:t>Agenda</a:t>
            </a:r>
          </a:p>
          <a:p>
            <a:pPr lvl="1" eaLnBrk="1" hangingPunct="1"/>
            <a:r>
              <a:rPr lang="en-US" altLang="en-US" sz="2200" dirty="0">
                <a:hlinkClick r:id="rId3"/>
              </a:rPr>
              <a:t>https://1.ieee802.org/802-nendica-plenary-2022-07/</a:t>
            </a:r>
            <a:endParaRPr lang="en-US" altLang="en-US" sz="2200" dirty="0"/>
          </a:p>
          <a:p>
            <a:pPr eaLnBrk="1" hangingPunct="1"/>
            <a:r>
              <a:rPr lang="en-US" altLang="en-US" sz="2600" dirty="0"/>
              <a:t>Tuesday 19:30-21:30 ET</a:t>
            </a:r>
          </a:p>
          <a:p>
            <a:pPr lvl="1" eaLnBrk="1" hangingPunct="1"/>
            <a:r>
              <a:rPr lang="en-US" altLang="en-US" sz="2400" dirty="0"/>
              <a:t>Cut-Through Forwarding Study Item</a:t>
            </a:r>
            <a:r>
              <a:rPr lang="en-US" altLang="en-US" sz="2200" dirty="0"/>
              <a:t> </a:t>
            </a:r>
          </a:p>
          <a:p>
            <a:pPr eaLnBrk="1" hangingPunct="1"/>
            <a:r>
              <a:rPr lang="en-US" altLang="en-US" sz="2600" dirty="0"/>
              <a:t>Thursday 08:00-10:00 ET</a:t>
            </a:r>
          </a:p>
          <a:p>
            <a:pPr lvl="1" eaLnBrk="1" hangingPunct="1"/>
            <a:r>
              <a:rPr lang="en-US" altLang="en-US" sz="2400" dirty="0"/>
              <a:t>all </a:t>
            </a:r>
            <a:r>
              <a:rPr lang="en-US" altLang="en-US" sz="2400"/>
              <a:t>Study Item </a:t>
            </a:r>
            <a:r>
              <a:rPr lang="en-US" altLang="en-US" sz="2400" dirty="0"/>
              <a:t>topics, per contribution</a:t>
            </a:r>
          </a:p>
          <a:p>
            <a:pPr lvl="1" eaLnBrk="1" hangingPunct="1"/>
            <a:r>
              <a:rPr lang="en-US" altLang="en-US" sz="2400" dirty="0"/>
              <a:t>any new topics, per contribution</a:t>
            </a:r>
          </a:p>
          <a:p>
            <a:pPr lvl="1" eaLnBrk="1" hangingPunct="1"/>
            <a:r>
              <a:rPr lang="en-US" altLang="en-US" sz="2200" dirty="0"/>
              <a:t>Future meeting planning</a:t>
            </a:r>
          </a:p>
          <a:p>
            <a:pPr lvl="1" eaLnBrk="1" hangingPunct="1"/>
            <a:r>
              <a:rPr lang="en-US" altLang="en-US" sz="2200" dirty="0"/>
              <a:t>Finalize Nendica Status Report</a:t>
            </a:r>
          </a:p>
          <a:p>
            <a:pPr eaLnBrk="1" hangingPunct="1"/>
            <a:r>
              <a:rPr lang="en-US" altLang="en-US" sz="2400" dirty="0"/>
              <a:t>Jessy </a:t>
            </a:r>
            <a:r>
              <a:rPr lang="en-US" altLang="en-US" sz="2400" dirty="0" err="1"/>
              <a:t>Rouyer</a:t>
            </a:r>
            <a:r>
              <a:rPr lang="en-US" altLang="en-US" sz="2400" dirty="0"/>
              <a:t> will chair both meetings</a:t>
            </a:r>
          </a:p>
          <a:p>
            <a:pPr marL="109537" indent="0" eaLnBrk="1" hangingPunct="1">
              <a:buNone/>
            </a:pPr>
            <a:endParaRPr lang="en-US" altLang="en-US" sz="2200" dirty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812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2690</TotalTime>
  <Words>78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Trebuchet MS</vt:lpstr>
      <vt:lpstr>Wingdings 2</vt:lpstr>
      <vt:lpstr>Urban</vt:lpstr>
      <vt:lpstr>Title slide</vt:lpstr>
      <vt:lpstr>Nendica Session Preview, July 2022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SC</dc:title>
  <dc:creator>epargle</dc:creator>
  <cp:keywords>No Restrictions</cp:keywords>
  <cp:lastModifiedBy>Roger Marks</cp:lastModifiedBy>
  <cp:revision>489</cp:revision>
  <cp:lastPrinted>2021-07-12T18:58:17Z</cp:lastPrinted>
  <dcterms:created xsi:type="dcterms:W3CDTF">2013-11-15T16:17:16Z</dcterms:created>
  <dcterms:modified xsi:type="dcterms:W3CDTF">2022-07-07T13:42:40Z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72156b37-93b3-4536-949a-f3c82521375d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  <property fmtid="{D5CDD505-2E9C-101B-9397-08002B2CF9AE}" pid="5" name="UpdateProcess">
    <vt:lpwstr>End</vt:lpwstr>
  </property>
</Properties>
</file>