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handoutMasterIdLst>
    <p:handoutMasterId r:id="rId7"/>
  </p:handoutMasterIdLst>
  <p:sldIdLst>
    <p:sldId id="256" r:id="rId2"/>
    <p:sldId id="357" r:id="rId3"/>
    <p:sldId id="356" r:id="rId4"/>
    <p:sldId id="36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ger Marks" initials="RBM" lastIdx="4" clrIdx="0">
    <p:extLst>
      <p:ext uri="{19B8F6BF-5375-455C-9EA6-DF929625EA0E}">
        <p15:presenceInfo xmlns:p15="http://schemas.microsoft.com/office/powerpoint/2012/main" userId="Roger Mark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4" autoAdjust="0"/>
    <p:restoredTop sz="94648" autoAdjust="0"/>
  </p:normalViewPr>
  <p:slideViewPr>
    <p:cSldViewPr showGuides="1">
      <p:cViewPr varScale="1">
        <p:scale>
          <a:sx n="117" d="100"/>
          <a:sy n="117" d="100"/>
        </p:scale>
        <p:origin x="712" y="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7/13/22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2022-07-13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oger@ethair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nendica-ella/" TargetMode="External"/><Relationship Id="rId2" Type="http://schemas.openxmlformats.org/officeDocument/2006/relationships/hyperlink" Target="https://1.ieee802.org/nendica-ctf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802-nendica-plenary-2022-0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1F197DA4-077B-2A48-8328-54A71EBD2592}"/>
              </a:ext>
            </a:extLst>
          </p:cNvPr>
          <p:cNvSpPr txBox="1">
            <a:spLocks/>
          </p:cNvSpPr>
          <p:nvPr/>
        </p:nvSpPr>
        <p:spPr bwMode="auto">
          <a:xfrm>
            <a:off x="395288" y="4437112"/>
            <a:ext cx="8209160" cy="225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4008" indent="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anose="02040502050405020303" pitchFamily="18" charset="0"/>
              <a:buNone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2" charset="2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2" charset="2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None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Roger Marks</a:t>
            </a:r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(EthAirNet Associates)</a:t>
            </a:r>
            <a:endParaRPr lang="en-US" altLang="en-US" sz="2000" dirty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dirty="0">
                <a:hlinkClick r:id="rId4"/>
              </a:rPr>
              <a:t>roger@ethair.net</a:t>
            </a:r>
            <a:endParaRPr lang="en-US" altLang="en-US" sz="1800" dirty="0"/>
          </a:p>
          <a:p>
            <a:pPr marL="63500" eaLnBrk="1" hangingPunct="1">
              <a:lnSpc>
                <a:spcPct val="70000"/>
              </a:lnSpc>
            </a:pPr>
            <a:br>
              <a:rPr lang="en-US" altLang="en-US" sz="1000" dirty="0"/>
            </a:br>
            <a:r>
              <a:rPr lang="en-US" altLang="en-US" sz="1600" dirty="0"/>
              <a:t>+1 802 capable</a:t>
            </a:r>
          </a:p>
          <a:p>
            <a:pPr marL="63500" eaLnBrk="1" hangingPunct="1">
              <a:lnSpc>
                <a:spcPct val="70000"/>
              </a:lnSpc>
            </a:pPr>
            <a:endParaRPr lang="en-US" altLang="en-US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13 July 2022</a:t>
            </a:r>
          </a:p>
          <a:p>
            <a:pPr marL="63500" eaLnBrk="1" hangingPunct="1">
              <a:lnSpc>
                <a:spcPct val="70000"/>
              </a:lnSpc>
            </a:pPr>
            <a:endParaRPr lang="en-US" alt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D680D24-7FE4-8543-984A-DCFFCC2F5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320088" y="1588"/>
            <a:ext cx="7477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C4FF5768-287C-6E4E-888C-89E295331B58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802.1-22-0033-01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BDD9083D-7086-9040-B68A-A8C012D4E6E3}"/>
              </a:ext>
            </a:extLst>
          </p:cNvPr>
          <p:cNvSpPr txBox="1">
            <a:spLocks/>
          </p:cNvSpPr>
          <p:nvPr/>
        </p:nvSpPr>
        <p:spPr bwMode="auto">
          <a:xfrm>
            <a:off x="251520" y="620688"/>
            <a:ext cx="881628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en-US" dirty="0"/>
              <a:t>Nendica Status Report, July 2022</a:t>
            </a: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2F0C13-735B-F07E-A6C7-33FA369D6AAF}"/>
              </a:ext>
            </a:extLst>
          </p:cNvPr>
          <p:cNvSpPr txBox="1"/>
          <p:nvPr/>
        </p:nvSpPr>
        <p:spPr>
          <a:xfrm>
            <a:off x="683568" y="2636912"/>
            <a:ext cx="2142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Rev. 1: 2022-07-13</a:t>
            </a:r>
          </a:p>
          <a:p>
            <a:r>
              <a:rPr lang="en-US" altLang="en-US" dirty="0"/>
              <a:t>Rev. 0: 2022-07-05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4624"/>
            <a:ext cx="8612510" cy="936104"/>
          </a:xfrm>
        </p:spPr>
        <p:txBody>
          <a:bodyPr/>
          <a:lstStyle/>
          <a:p>
            <a:pPr eaLnBrk="1" hangingPunct="1"/>
            <a:r>
              <a:rPr lang="en-CA" altLang="en-US" sz="3600" dirty="0"/>
              <a:t>Nendica Meetings since March Plenary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4182"/>
            <a:ext cx="8229600" cy="5299124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sz="2200" dirty="0"/>
              <a:t>Meeting almost each Thursday (09:00-11:00 ET)</a:t>
            </a:r>
          </a:p>
          <a:p>
            <a:pPr>
              <a:tabLst>
                <a:tab pos="7772400" algn="l"/>
              </a:tabLst>
            </a:pPr>
            <a:r>
              <a:rPr lang="en-US" sz="2200" dirty="0"/>
              <a:t>Authorized to add ad </a:t>
            </a:r>
            <a:r>
              <a:rPr lang="en-US" sz="2200" dirty="0" err="1"/>
              <a:t>hocs</a:t>
            </a:r>
            <a:r>
              <a:rPr lang="en-US" sz="2200" dirty="0"/>
              <a:t> if necessary</a:t>
            </a:r>
          </a:p>
          <a:p>
            <a:pPr>
              <a:tabLst>
                <a:tab pos="7772400" algn="l"/>
              </a:tabLst>
            </a:pPr>
            <a:r>
              <a:rPr lang="en-US" sz="2200" dirty="0"/>
              <a:t>24 meetings since March 802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5CCC3F6-3E50-4B48-BCFF-652FC2811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617127"/>
              </p:ext>
            </p:extLst>
          </p:nvPr>
        </p:nvGraphicFramePr>
        <p:xfrm>
          <a:off x="781754" y="2295354"/>
          <a:ext cx="225516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61">
                  <a:extLst>
                    <a:ext uri="{9D8B030D-6E8A-4147-A177-3AD203B41FA5}">
                      <a16:colId xmlns:a16="http://schemas.microsoft.com/office/drawing/2014/main" val="4264830408"/>
                    </a:ext>
                  </a:extLst>
                </a:gridCol>
                <a:gridCol w="810202">
                  <a:extLst>
                    <a:ext uri="{9D8B030D-6E8A-4147-A177-3AD203B41FA5}">
                      <a16:colId xmlns:a16="http://schemas.microsoft.com/office/drawing/2014/main" val="16526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Att.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1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2022-03-10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27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561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2022-03-24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15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2238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2022-04-07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19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6464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2022-04-14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12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2194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2022-04-20*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66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3332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2022-04-21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18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63617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2022-04-27*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52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217039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2022-04-28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19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900618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6313509-0DB5-8544-930F-A135BD88DD4F}"/>
              </a:ext>
            </a:extLst>
          </p:cNvPr>
          <p:cNvSpPr txBox="1"/>
          <p:nvPr/>
        </p:nvSpPr>
        <p:spPr>
          <a:xfrm>
            <a:off x="1628680" y="5900301"/>
            <a:ext cx="5647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*Cut-Through Forwarding, Joint with IEEE 802.3 NEA</a:t>
            </a:r>
          </a:p>
          <a:p>
            <a:r>
              <a:rPr lang="en-US" dirty="0"/>
              <a:t>#Cut-Through Forwarding focus, Nendica only</a:t>
            </a: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6EA9F061-BE26-A62A-7492-6AF87012C5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351174"/>
              </p:ext>
            </p:extLst>
          </p:nvPr>
        </p:nvGraphicFramePr>
        <p:xfrm>
          <a:off x="3324949" y="2323688"/>
          <a:ext cx="225516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61">
                  <a:extLst>
                    <a:ext uri="{9D8B030D-6E8A-4147-A177-3AD203B41FA5}">
                      <a16:colId xmlns:a16="http://schemas.microsoft.com/office/drawing/2014/main" val="4264830408"/>
                    </a:ext>
                  </a:extLst>
                </a:gridCol>
                <a:gridCol w="810202">
                  <a:extLst>
                    <a:ext uri="{9D8B030D-6E8A-4147-A177-3AD203B41FA5}">
                      <a16:colId xmlns:a16="http://schemas.microsoft.com/office/drawing/2014/main" val="16526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Att.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1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2022-05-04*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34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561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2022-05-05</a:t>
                      </a:r>
                      <a:endParaRPr lang="en-US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16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088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2022-05-12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29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2238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2022-05-20#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9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6464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2022-05-26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9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2194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2022-05-27#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8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63617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2022-06-01*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35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9006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2022-06-02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16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5702249"/>
                  </a:ext>
                </a:extLst>
              </a:tr>
            </a:tbl>
          </a:graphicData>
        </a:graphic>
      </p:graphicFrame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C7720C44-2DB1-EAE1-4F42-73C528F60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53246"/>
              </p:ext>
            </p:extLst>
          </p:nvPr>
        </p:nvGraphicFramePr>
        <p:xfrm>
          <a:off x="5989245" y="2295354"/>
          <a:ext cx="225516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61">
                  <a:extLst>
                    <a:ext uri="{9D8B030D-6E8A-4147-A177-3AD203B41FA5}">
                      <a16:colId xmlns:a16="http://schemas.microsoft.com/office/drawing/2014/main" val="4264830408"/>
                    </a:ext>
                  </a:extLst>
                </a:gridCol>
                <a:gridCol w="810202">
                  <a:extLst>
                    <a:ext uri="{9D8B030D-6E8A-4147-A177-3AD203B41FA5}">
                      <a16:colId xmlns:a16="http://schemas.microsoft.com/office/drawing/2014/main" val="16526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Att.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1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2022-06-08*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35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89691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2022-06-09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14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561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2022-06-16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13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2238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2022-06-22*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43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6464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2022-06-23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19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2194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2022-06-29*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34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63617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2022-06-30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18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9006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2022-07-07</a:t>
                      </a:r>
                      <a:endParaRPr lang="en-US" dirty="0"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13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5702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21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04" y="1340768"/>
            <a:ext cx="8229600" cy="5159991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altLang="en-US" sz="2000" dirty="0"/>
              <a:t>Study Item: “Cut-Through Forwarding in Bridges and Bridged Networks [CTF]”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hlinkClick r:id="rId2"/>
              </a:rPr>
              <a:t>https://1.ieee802.org/nendica-ctf/</a:t>
            </a:r>
            <a:endParaRPr lang="en-US" altLang="en-US" sz="1600" dirty="0"/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Helped initiate submittal of PAR 802.1DU for March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Ongoing discussion with 802.3 NEA and 802.1 TSN</a:t>
            </a:r>
          </a:p>
          <a:p>
            <a:pPr>
              <a:tabLst>
                <a:tab pos="7772400" algn="l"/>
              </a:tabLst>
            </a:pPr>
            <a:r>
              <a:rPr lang="en-US" altLang="en-US" sz="2000" dirty="0"/>
              <a:t>Study Item: “Evolved Link Layer Architecture [ELLA]”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hlinkClick r:id="rId3"/>
              </a:rPr>
              <a:t>https://1.ieee802.org/nendica-ella/</a:t>
            </a:r>
            <a:endParaRPr lang="en-US" altLang="en-US" sz="1600" dirty="0"/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Helped initiate revision PAR for IEEE Std 802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amendment concepts under discussion</a:t>
            </a:r>
          </a:p>
          <a:p>
            <a:pPr>
              <a:tabLst>
                <a:tab pos="7772400" algn="l"/>
              </a:tabLst>
            </a:pPr>
            <a:r>
              <a:rPr lang="en-US" altLang="en-US" sz="2000" dirty="0"/>
              <a:t>Study Item: “Forwarding of Fieldbus CPF 12 on 802.1 Bridges [CPF12]”</a:t>
            </a:r>
            <a:endParaRPr lang="en-US" altLang="en-US" sz="1800" dirty="0"/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Initiated June 2022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following multiple presentations</a:t>
            </a:r>
          </a:p>
          <a:p>
            <a:pPr marL="109537" indent="0">
              <a:buNone/>
              <a:tabLst>
                <a:tab pos="7772400" algn="l"/>
              </a:tabLst>
            </a:pPr>
            <a:endParaRPr lang="en-US" altLang="en-US" sz="2000" dirty="0"/>
          </a:p>
        </p:txBody>
      </p:sp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45" y="-2799"/>
            <a:ext cx="8612510" cy="936104"/>
          </a:xfrm>
        </p:spPr>
        <p:txBody>
          <a:bodyPr/>
          <a:lstStyle/>
          <a:p>
            <a:pPr eaLnBrk="1" hangingPunct="1"/>
            <a:r>
              <a:rPr lang="en-CA" altLang="en-US" sz="3600" dirty="0"/>
              <a:t>Nendica Activity since March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84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/>
          <a:lstStyle/>
          <a:p>
            <a:pPr eaLnBrk="1" hangingPunct="1"/>
            <a:r>
              <a:rPr lang="en-US" altLang="en-US" dirty="0"/>
              <a:t>Nendica Session Review, July 2022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62" y="959582"/>
            <a:ext cx="8478838" cy="5781786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Agenda</a:t>
            </a:r>
          </a:p>
          <a:p>
            <a:pPr lvl="1" eaLnBrk="1" hangingPunct="1"/>
            <a:r>
              <a:rPr lang="en-US" altLang="en-US" sz="2000" dirty="0">
                <a:hlinkClick r:id="rId2"/>
              </a:rPr>
              <a:t>https://1.ieee802.org/802-nendica-plenary-2022-07/</a:t>
            </a:r>
            <a:endParaRPr lang="en-US" altLang="en-US" sz="2000" dirty="0"/>
          </a:p>
          <a:p>
            <a:pPr eaLnBrk="1" hangingPunct="1"/>
            <a:r>
              <a:rPr lang="en-US" altLang="en-US" sz="2400" dirty="0"/>
              <a:t>Tuesday 19:30-21:30 ET</a:t>
            </a:r>
          </a:p>
          <a:p>
            <a:pPr lvl="1" eaLnBrk="1" hangingPunct="1"/>
            <a:r>
              <a:rPr lang="en-US" altLang="en-US" sz="2000" dirty="0"/>
              <a:t>Cut-Through Forwarding Study Item</a:t>
            </a:r>
          </a:p>
          <a:p>
            <a:pPr lvl="2" eaLnBrk="1" hangingPunct="1"/>
            <a:r>
              <a:rPr lang="en-US" altLang="en-US" sz="2000" dirty="0"/>
              <a:t>discussion on way forward toward possible PAR </a:t>
            </a:r>
            <a:r>
              <a:rPr lang="en-US" altLang="en-US" sz="2000" dirty="0" err="1"/>
              <a:t>presubmittal</a:t>
            </a:r>
            <a:r>
              <a:rPr lang="en-US" altLang="en-US" sz="2000" dirty="0"/>
              <a:t> for November 2022 IEEE 802 Plenary Session </a:t>
            </a:r>
          </a:p>
          <a:p>
            <a:pPr eaLnBrk="1" hangingPunct="1"/>
            <a:r>
              <a:rPr lang="en-US" altLang="en-US" sz="2400" dirty="0"/>
              <a:t>Thursday 08:00-10:00 ET</a:t>
            </a:r>
          </a:p>
          <a:p>
            <a:pPr lvl="1" eaLnBrk="1" hangingPunct="1"/>
            <a:r>
              <a:rPr lang="en-US" altLang="en-US" sz="2000" dirty="0"/>
              <a:t>CPF12 Study Item</a:t>
            </a:r>
          </a:p>
          <a:p>
            <a:pPr lvl="2" eaLnBrk="1" hangingPunct="1"/>
            <a:r>
              <a:rPr lang="en-US" altLang="en-US" sz="2000" dirty="0"/>
              <a:t>Update on trademark issue</a:t>
            </a:r>
          </a:p>
          <a:p>
            <a:pPr lvl="1" eaLnBrk="1" hangingPunct="1"/>
            <a:r>
              <a:rPr lang="en-US" altLang="en-US" sz="2000" dirty="0"/>
              <a:t>ELLA Study Item</a:t>
            </a:r>
          </a:p>
          <a:p>
            <a:pPr lvl="2" eaLnBrk="1" hangingPunct="1"/>
            <a:r>
              <a:rPr lang="en-US" altLang="en-US" sz="2000" dirty="0"/>
              <a:t>Reviewed results of IEEE 802 Technical Plenary of July 11</a:t>
            </a:r>
          </a:p>
          <a:p>
            <a:pPr lvl="1" eaLnBrk="1" hangingPunct="1"/>
            <a:r>
              <a:rPr lang="en-US" altLang="en-US" sz="2000" dirty="0"/>
              <a:t>CTF Study Item</a:t>
            </a:r>
          </a:p>
          <a:p>
            <a:pPr lvl="2" eaLnBrk="1" hangingPunct="1"/>
            <a:r>
              <a:rPr lang="en-US" altLang="en-US" sz="1800" dirty="0"/>
              <a:t>continued discussion</a:t>
            </a:r>
          </a:p>
          <a:p>
            <a:pPr lvl="1" eaLnBrk="1" hangingPunct="1"/>
            <a:r>
              <a:rPr lang="en-US" altLang="en-US" sz="2000" dirty="0"/>
              <a:t>Agreed on motion for future meetings</a:t>
            </a:r>
          </a:p>
          <a:p>
            <a:pPr lvl="1" eaLnBrk="1" hangingPunct="1"/>
            <a:r>
              <a:rPr lang="en-US" altLang="en-US" sz="2000" dirty="0"/>
              <a:t>Finalized Nendica Status Report</a:t>
            </a:r>
          </a:p>
          <a:p>
            <a:pPr eaLnBrk="1" hangingPunct="1"/>
            <a:r>
              <a:rPr lang="en-US" altLang="en-US" sz="2000" dirty="0"/>
              <a:t>Jessy </a:t>
            </a:r>
            <a:r>
              <a:rPr lang="en-US" altLang="en-US" sz="2000" dirty="0" err="1"/>
              <a:t>Rouyer</a:t>
            </a:r>
            <a:r>
              <a:rPr lang="en-US" altLang="en-US" sz="2000" dirty="0"/>
              <a:t> chaired both meetings</a:t>
            </a:r>
          </a:p>
          <a:p>
            <a:pPr marL="109537" indent="0" eaLnBrk="1" hangingPunct="1">
              <a:buNone/>
            </a:pPr>
            <a:endParaRPr lang="en-US" altLang="en-US" sz="2000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812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433</TotalTime>
  <Words>332</Words>
  <Application>Microsoft Macintosh PowerPoint</Application>
  <PresentationFormat>On-screen Show (4:3)</PresentationFormat>
  <Paragraphs>103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Georgia</vt:lpstr>
      <vt:lpstr>Helvetica Neue</vt:lpstr>
      <vt:lpstr>Trebuchet MS</vt:lpstr>
      <vt:lpstr>Wingdings 2</vt:lpstr>
      <vt:lpstr>Urban</vt:lpstr>
      <vt:lpstr>PowerPoint Presentation</vt:lpstr>
      <vt:lpstr>Nendica Meetings since March Plenary</vt:lpstr>
      <vt:lpstr>Nendica Activity since March Plenary</vt:lpstr>
      <vt:lpstr>Nendica Session Review, July 2022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Roger Marks</cp:lastModifiedBy>
  <cp:revision>496</cp:revision>
  <cp:lastPrinted>2022-07-05T17:05:51Z</cp:lastPrinted>
  <dcterms:created xsi:type="dcterms:W3CDTF">2013-11-15T16:17:16Z</dcterms:created>
  <dcterms:modified xsi:type="dcterms:W3CDTF">2022-07-13T23:11:01Z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</Properties>
</file>