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743" r:id="rId2"/>
  </p:sldMasterIdLst>
  <p:notesMasterIdLst>
    <p:notesMasterId r:id="rId5"/>
  </p:notesMasterIdLst>
  <p:handoutMasterIdLst>
    <p:handoutMasterId r:id="rId6"/>
  </p:handoutMasterIdLst>
  <p:sldIdLst>
    <p:sldId id="401" r:id="rId3"/>
    <p:sldId id="402" r:id="rId4"/>
  </p:sldIdLst>
  <p:sldSz cx="6858000" cy="5143500"/>
  <p:notesSz cx="6858000" cy="9144000"/>
  <p:defaultTextStyle>
    <a:defPPr>
      <a:defRPr lang="en-US"/>
    </a:defPPr>
    <a:lvl1pPr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1pPr>
    <a:lvl2pPr marL="342900" indent="1143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2pPr>
    <a:lvl3pPr marL="685800" indent="2286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3pPr>
    <a:lvl4pPr marL="1028700" indent="3429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4pPr>
    <a:lvl5pPr marL="1371600" indent="4572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5pPr>
    <a:lvl6pPr marL="2286000" algn="l" defTabSz="914400" rtl="0" eaLnBrk="1" latinLnBrk="0" hangingPunct="1">
      <a:defRPr sz="1400" kern="1200">
        <a:solidFill>
          <a:schemeClr val="tx1"/>
        </a:solidFill>
        <a:latin typeface="Montserrat" charset="0"/>
        <a:ea typeface="MS PGothic" panose="020B0600070205080204" pitchFamily="34" charset="-128"/>
        <a:cs typeface="+mn-cs"/>
      </a:defRPr>
    </a:lvl6pPr>
    <a:lvl7pPr marL="2743200" algn="l" defTabSz="914400" rtl="0" eaLnBrk="1" latinLnBrk="0" hangingPunct="1">
      <a:defRPr sz="1400" kern="1200">
        <a:solidFill>
          <a:schemeClr val="tx1"/>
        </a:solidFill>
        <a:latin typeface="Montserrat" charset="0"/>
        <a:ea typeface="MS PGothic" panose="020B0600070205080204" pitchFamily="34" charset="-128"/>
        <a:cs typeface="+mn-cs"/>
      </a:defRPr>
    </a:lvl7pPr>
    <a:lvl8pPr marL="3200400" algn="l" defTabSz="914400" rtl="0" eaLnBrk="1" latinLnBrk="0" hangingPunct="1">
      <a:defRPr sz="1400" kern="1200">
        <a:solidFill>
          <a:schemeClr val="tx1"/>
        </a:solidFill>
        <a:latin typeface="Montserrat" charset="0"/>
        <a:ea typeface="MS PGothic" panose="020B0600070205080204" pitchFamily="34" charset="-128"/>
        <a:cs typeface="+mn-cs"/>
      </a:defRPr>
    </a:lvl8pPr>
    <a:lvl9pPr marL="3657600" algn="l" defTabSz="914400" rtl="0" eaLnBrk="1" latinLnBrk="0" hangingPunct="1">
      <a:defRPr sz="1400" kern="1200">
        <a:solidFill>
          <a:schemeClr val="tx1"/>
        </a:solidFill>
        <a:latin typeface="Montserrat"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5E2"/>
    <a:srgbClr val="4AC9E3"/>
    <a:srgbClr val="00629B"/>
    <a:srgbClr val="A7A8AA"/>
    <a:srgbClr val="6366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915" autoAdjust="0"/>
    <p:restoredTop sz="94645"/>
  </p:normalViewPr>
  <p:slideViewPr>
    <p:cSldViewPr snapToGrid="0">
      <p:cViewPr varScale="1">
        <p:scale>
          <a:sx n="165" d="100"/>
          <a:sy n="165" d="100"/>
        </p:scale>
        <p:origin x="1920" y="184"/>
      </p:cViewPr>
      <p:guideLst>
        <p:guide orient="horz" pos="16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0582AC-BE7E-4432-A2F0-72768340577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F1144772-CED4-489C-AF85-6693E9267F89}"/>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48D81FFC-D829-441C-A667-B7864DEB216F}" type="datetimeFigureOut">
              <a:rPr lang="en-US" altLang="en-US"/>
              <a:pPr/>
              <a:t>7/9/21</a:t>
            </a:fld>
            <a:endParaRPr lang="en-US" altLang="en-US"/>
          </a:p>
        </p:txBody>
      </p:sp>
      <p:sp>
        <p:nvSpPr>
          <p:cNvPr id="4" name="Footer Placeholder 3">
            <a:extLst>
              <a:ext uri="{FF2B5EF4-FFF2-40B4-BE49-F238E27FC236}">
                <a16:creationId xmlns:a16="http://schemas.microsoft.com/office/drawing/2014/main" id="{1F941CBF-5B25-4FCB-AD19-874CDB63158C}"/>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C563FFF7-7FDE-4F96-AACC-6A9C117AB19A}"/>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8D86D26-ECE3-48C1-90BB-31AC74D2913D}" type="slidenum">
              <a:rPr lang="en-US" altLang="en-US"/>
              <a:pPr/>
              <a:t>‹#›</a:t>
            </a:fld>
            <a:endParaRPr lang="en-US" altLang="en-US"/>
          </a:p>
        </p:txBody>
      </p:sp>
    </p:spTree>
    <p:extLst>
      <p:ext uri="{BB962C8B-B14F-4D97-AF65-F5344CB8AC3E}">
        <p14:creationId xmlns:p14="http://schemas.microsoft.com/office/powerpoint/2010/main" val="40992805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F7D762A-95AD-4FB2-94C0-EEA87A0DA13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B2827D90-4B31-4D02-94EF-FEF4F47A9C16}"/>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1C76F331-BD3E-484F-8059-CA4757439B75}" type="datetimeFigureOut">
              <a:rPr lang="en-US" altLang="en-US"/>
              <a:pPr/>
              <a:t>7/9/21</a:t>
            </a:fld>
            <a:endParaRPr lang="en-US" altLang="en-US"/>
          </a:p>
        </p:txBody>
      </p:sp>
      <p:sp>
        <p:nvSpPr>
          <p:cNvPr id="4" name="Slide Image Placeholder 3">
            <a:extLst>
              <a:ext uri="{FF2B5EF4-FFF2-40B4-BE49-F238E27FC236}">
                <a16:creationId xmlns:a16="http://schemas.microsoft.com/office/drawing/2014/main" id="{D6A25CF7-9CD5-4798-BB70-DD02F5FDC00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6E93243A-0E87-4820-A262-2BBAEA298B5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91833C7-A281-447F-B828-893FEA29711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FAACAD4D-0DBE-4E8A-9B14-3CBE1036252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17D7D9FF-9D04-457C-AA73-BF314A27324C}" type="slidenum">
              <a:rPr lang="en-US" altLang="en-US"/>
              <a:pPr/>
              <a:t>‹#›</a:t>
            </a:fld>
            <a:endParaRPr lang="en-US" altLang="en-US"/>
          </a:p>
        </p:txBody>
      </p:sp>
    </p:spTree>
    <p:extLst>
      <p:ext uri="{BB962C8B-B14F-4D97-AF65-F5344CB8AC3E}">
        <p14:creationId xmlns:p14="http://schemas.microsoft.com/office/powerpoint/2010/main" val="4052858286"/>
      </p:ext>
    </p:extLst>
  </p:cSld>
  <p:clrMap bg1="lt1" tx1="dk1" bg2="lt2" tx2="dk2" accent1="accent1" accent2="accent2" accent3="accent3" accent4="accent4" accent5="accent5" accent6="accent6" hlink="hlink" folHlink="folHlink"/>
  <p:hf hdr="0" ftr="0" dt="0"/>
  <p:notesStyle>
    <a:lvl1pPr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ＭＳ Ｐゴシック" charset="0"/>
      </a:defRPr>
    </a:lvl1pPr>
    <a:lvl2pPr marL="3429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2pPr>
    <a:lvl3pPr marL="6858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3pPr>
    <a:lvl4pPr marL="10287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4pPr>
    <a:lvl5pPr marL="13716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5pPr>
    <a:lvl6pPr marL="1714500" algn="l" defTabSz="342900" rtl="0" eaLnBrk="1" latinLnBrk="0" hangingPunct="1">
      <a:defRPr sz="900" kern="1200">
        <a:solidFill>
          <a:schemeClr val="tx1"/>
        </a:solidFill>
        <a:latin typeface="+mn-lt"/>
        <a:ea typeface="+mn-ea"/>
        <a:cs typeface="+mn-cs"/>
      </a:defRPr>
    </a:lvl6pPr>
    <a:lvl7pPr marL="2057400" algn="l" defTabSz="342900" rtl="0" eaLnBrk="1" latinLnBrk="0" hangingPunct="1">
      <a:defRPr sz="900" kern="1200">
        <a:solidFill>
          <a:schemeClr val="tx1"/>
        </a:solidFill>
        <a:latin typeface="+mn-lt"/>
        <a:ea typeface="+mn-ea"/>
        <a:cs typeface="+mn-cs"/>
      </a:defRPr>
    </a:lvl7pPr>
    <a:lvl8pPr marL="2400300" algn="l" defTabSz="342900" rtl="0" eaLnBrk="1" latinLnBrk="0" hangingPunct="1">
      <a:defRPr sz="900" kern="1200">
        <a:solidFill>
          <a:schemeClr val="tx1"/>
        </a:solidFill>
        <a:latin typeface="+mn-lt"/>
        <a:ea typeface="+mn-ea"/>
        <a:cs typeface="+mn-cs"/>
      </a:defRPr>
    </a:lvl8pPr>
    <a:lvl9pPr marL="2743200" algn="l" defTabSz="3429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31286" cy="47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217952" y="11186"/>
            <a:ext cx="1640045" cy="23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rgbClr val="000000"/>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96423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1718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9" name="Rectangle 8">
            <a:extLst>
              <a:ext uri="{FF2B5EF4-FFF2-40B4-BE49-F238E27FC236}">
                <a16:creationId xmlns:a16="http://schemas.microsoft.com/office/drawing/2014/main" id="{9F09B140-FFD8-483F-B6E6-1A1D619E488F}"/>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72373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32863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8746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531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740446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8220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57211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0581366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49550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0391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chemeClr val="bg1"/>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342900" y="4429125"/>
            <a:ext cx="2314575" cy="274638"/>
          </a:xfrm>
          <a:prstGeom prst="rect">
            <a:avLst/>
          </a:prstGeom>
        </p:spPr>
        <p:txBody>
          <a:bodyPr anchor="b" anchorCtr="0"/>
          <a:lstStyle>
            <a:lvl1pPr algn="l" fontAlgn="auto">
              <a:spcBef>
                <a:spcPts val="0"/>
              </a:spcBef>
              <a:spcAft>
                <a:spcPts val="0"/>
              </a:spcAft>
              <a:defRPr sz="525">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18599" cy="46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96423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217952" y="11185"/>
            <a:ext cx="1640046" cy="239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06658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2"/>
            <a:ext cx="1947863" cy="158748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2"/>
            <a:ext cx="1949054"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2"/>
            <a:ext cx="1943057"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5334407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81006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04116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363278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46373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43736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995570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915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21517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562197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48215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21274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28544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2889857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22915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95247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533119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54807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05285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A3F5CFA9-9451-41D5-BAE8-EC153F4019B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697755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0CE3B435-6F5B-4504-9BF0-779F2CE511EF}"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3637659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8481206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514350" y="1200150"/>
            <a:ext cx="2811780" cy="3257550"/>
          </a:xfrm>
        </p:spPr>
        <p:txBody>
          <a:bodyPr/>
          <a:lstStyle>
            <a:lvl1pPr marL="0" indent="0">
              <a:buFontTx/>
              <a:buNone/>
              <a:defRPr sz="1200"/>
            </a:lvl1pPr>
            <a:lvl2pPr marL="205740" indent="-207169">
              <a:spcBef>
                <a:spcPts val="825"/>
              </a:spcBef>
              <a:buClr>
                <a:schemeClr val="accent1"/>
              </a:buClr>
              <a:buFont typeface="Wingdings 2" pitchFamily="18" charset="2"/>
              <a:buChar char="¾"/>
              <a:defRPr sz="1200"/>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3531870" y="1200150"/>
            <a:ext cx="2811780" cy="3257550"/>
          </a:xfrm>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D7A47271-C732-436E-B168-F8B28CC4EA2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3363581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1" y="1200150"/>
            <a:ext cx="2814638" cy="3257550"/>
          </a:xfrm>
        </p:spPr>
        <p:txBody>
          <a:bodyPr/>
          <a:lstStyle>
            <a:lvl1pPr marL="205740" indent="-204788">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3"/>
          </p:nvPr>
        </p:nvSpPr>
        <p:spPr>
          <a:xfrm>
            <a:off x="3529012" y="1200150"/>
            <a:ext cx="2814638" cy="3257550"/>
          </a:xfrm>
        </p:spPr>
        <p:txBody>
          <a:bodyPr/>
          <a:lstStyle>
            <a:lvl1pPr>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45EF18AB-88B2-4996-843E-66D61CE34E4C}"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8167899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5" name="Rectangle 6"/>
          <p:cNvSpPr>
            <a:spLocks noGrp="1" noChangeArrowheads="1"/>
          </p:cNvSpPr>
          <p:nvPr>
            <p:ph type="sldNum" sz="quarter" idx="12"/>
          </p:nvPr>
        </p:nvSpPr>
        <p:spPr/>
        <p:txBody>
          <a:bodyPr/>
          <a:lstStyle>
            <a:lvl1pPr>
              <a:defRPr/>
            </a:lvl1pPr>
          </a:lstStyle>
          <a:p>
            <a:pPr>
              <a:defRPr/>
            </a:pPr>
            <a:fld id="{1C6CF3FF-3A4E-4DE9-A2EB-F91D4BBDF2AB}"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91857783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4" name="Rectangle 6"/>
          <p:cNvSpPr>
            <a:spLocks noGrp="1" noChangeArrowheads="1"/>
          </p:cNvSpPr>
          <p:nvPr>
            <p:ph type="sldNum" sz="quarter" idx="12"/>
          </p:nvPr>
        </p:nvSpPr>
        <p:spPr/>
        <p:txBody>
          <a:bodyPr/>
          <a:lstStyle>
            <a:lvl1pPr>
              <a:defRPr/>
            </a:lvl1pPr>
          </a:lstStyle>
          <a:p>
            <a:pPr>
              <a:defRPr/>
            </a:pPr>
            <a:fld id="{306B0273-C8A9-4B40-BEBC-0CA17FB3B91E}"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44917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124293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32819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45880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830825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35696422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40.xml"/><Relationship Id="rId7" Type="http://schemas.openxmlformats.org/officeDocument/2006/relationships/theme" Target="../theme/theme2.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342900" y="274639"/>
            <a:ext cx="6172200" cy="371475"/>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342900" y="1370013"/>
            <a:ext cx="6172200" cy="3262312"/>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6" r:id="rId3"/>
    <p:sldLayoutId id="2147483705" r:id="rId4"/>
    <p:sldLayoutId id="2147483719" r:id="rId5"/>
    <p:sldLayoutId id="2147483707" r:id="rId6"/>
    <p:sldLayoutId id="2147483720" r:id="rId7"/>
    <p:sldLayoutId id="2147483721" r:id="rId8"/>
    <p:sldLayoutId id="2147483708" r:id="rId9"/>
    <p:sldLayoutId id="2147483722" r:id="rId10"/>
    <p:sldLayoutId id="2147483723" r:id="rId11"/>
    <p:sldLayoutId id="2147483709" r:id="rId12"/>
    <p:sldLayoutId id="2147483717" r:id="rId13"/>
    <p:sldLayoutId id="2147483710" r:id="rId14"/>
    <p:sldLayoutId id="2147483724" r:id="rId15"/>
    <p:sldLayoutId id="2147483725" r:id="rId16"/>
    <p:sldLayoutId id="2147483711" r:id="rId17"/>
    <p:sldLayoutId id="2147483726" r:id="rId18"/>
    <p:sldLayoutId id="2147483727" r:id="rId19"/>
    <p:sldLayoutId id="2147483718" r:id="rId20"/>
    <p:sldLayoutId id="2147483728" r:id="rId21"/>
    <p:sldLayoutId id="2147483729" r:id="rId22"/>
    <p:sldLayoutId id="2147483712" r:id="rId23"/>
    <p:sldLayoutId id="2147483730" r:id="rId24"/>
    <p:sldLayoutId id="2147483731" r:id="rId25"/>
    <p:sldLayoutId id="2147483736" r:id="rId26"/>
    <p:sldLayoutId id="2147483737" r:id="rId27"/>
    <p:sldLayoutId id="2147483738" r:id="rId28"/>
    <p:sldLayoutId id="2147483713" r:id="rId29"/>
    <p:sldLayoutId id="2147483732" r:id="rId30"/>
    <p:sldLayoutId id="2147483733" r:id="rId31"/>
    <p:sldLayoutId id="2147483714" r:id="rId32"/>
    <p:sldLayoutId id="2147483734" r:id="rId33"/>
    <p:sldLayoutId id="2147483735" r:id="rId34"/>
    <p:sldLayoutId id="2147483740" r:id="rId35"/>
    <p:sldLayoutId id="2147483715" r:id="rId36"/>
    <p:sldLayoutId id="2147483739" r:id="rId37"/>
  </p:sldLayoutIdLst>
  <p:hf hdr="0" ftr="0" dt="0"/>
  <p:txStyles>
    <p:titleStyle>
      <a:lvl1pPr algn="l" defTabSz="514350" rtl="0" eaLnBrk="1" fontAlgn="base" hangingPunct="1">
        <a:lnSpc>
          <a:spcPct val="90000"/>
        </a:lnSpc>
        <a:spcBef>
          <a:spcPct val="0"/>
        </a:spcBef>
        <a:spcAft>
          <a:spcPct val="0"/>
        </a:spcAft>
        <a:defRPr sz="2000"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2pPr>
      <a:lvl3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3pPr>
      <a:lvl4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4pPr>
      <a:lvl5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5pPr>
      <a:lvl6pPr marL="3429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6pPr>
      <a:lvl7pPr marL="6858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7pPr>
      <a:lvl8pPr marL="10287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8pPr>
      <a:lvl9pPr marL="13716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9pPr>
    </p:titleStyle>
    <p:bodyStyle>
      <a:lvl1pPr marL="0" indent="0" algn="l" defTabSz="514350" rtl="0" eaLnBrk="1" fontAlgn="base" hangingPunct="1">
        <a:lnSpc>
          <a:spcPct val="90000"/>
        </a:lnSpc>
        <a:spcBef>
          <a:spcPts val="563"/>
        </a:spcBef>
        <a:spcAft>
          <a:spcPct val="0"/>
        </a:spcAft>
        <a:defRPr sz="1200" b="1" i="0" kern="1200" cap="none" baseline="0">
          <a:solidFill>
            <a:schemeClr val="tx1"/>
          </a:solidFill>
          <a:latin typeface="Montserrat" pitchFamily="2" charset="77"/>
          <a:ea typeface="MS PGothic" panose="020B0600070205080204" pitchFamily="34" charset="-128"/>
          <a:cs typeface="Montserrat" pitchFamily="2" charset="77"/>
        </a:defRPr>
      </a:lvl1pPr>
      <a:lvl2pPr marL="2381" indent="-2381" algn="l" defTabSz="514350" rtl="0" eaLnBrk="1" fontAlgn="base" hangingPunct="1">
        <a:lnSpc>
          <a:spcPct val="90000"/>
        </a:lnSpc>
        <a:spcBef>
          <a:spcPts val="450"/>
        </a:spcBef>
        <a:spcAft>
          <a:spcPct val="0"/>
        </a:spcAft>
        <a:defRPr sz="11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84535" indent="-83344" algn="l" defTabSz="514350" rtl="0" eaLnBrk="1" fontAlgn="base" hangingPunct="1">
        <a:spcBef>
          <a:spcPts val="300"/>
        </a:spcBef>
        <a:spcAft>
          <a:spcPct val="0"/>
        </a:spcAft>
        <a:buClr>
          <a:srgbClr val="4AC9E3"/>
        </a:buClr>
        <a:buFont typeface="Wingdings" panose="05000000000000000000" pitchFamily="2" charset="2"/>
        <a:buChar char="§"/>
        <a:defRPr sz="10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228600" indent="-142875" algn="l" defTabSz="514350" rtl="0" eaLnBrk="1" fontAlgn="base" hangingPunct="1">
        <a:spcBef>
          <a:spcPts val="150"/>
        </a:spcBef>
        <a:spcAft>
          <a:spcPct val="0"/>
        </a:spcAft>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342900" indent="-114300" algn="l" defTabSz="513160" rtl="0" eaLnBrk="1" fontAlgn="base" hangingPunct="1">
        <a:spcBef>
          <a:spcPts val="150"/>
        </a:spcBef>
        <a:spcAft>
          <a:spcPct val="0"/>
        </a:spcAft>
        <a:buClr>
          <a:srgbClr val="4AC9E3"/>
        </a:buClr>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514350" rtl="0" eaLnBrk="1" latinLnBrk="0" hangingPunct="1">
        <a:defRPr sz="1050" kern="1200">
          <a:solidFill>
            <a:schemeClr val="tx1"/>
          </a:solidFill>
          <a:latin typeface="+mn-lt"/>
          <a:ea typeface="+mn-ea"/>
          <a:cs typeface="+mn-cs"/>
        </a:defRPr>
      </a:lvl1pPr>
      <a:lvl2pPr marL="257175" algn="l" defTabSz="514350" rtl="0" eaLnBrk="1" latinLnBrk="0" hangingPunct="1">
        <a:defRPr sz="1050" kern="1200">
          <a:solidFill>
            <a:schemeClr val="tx1"/>
          </a:solidFill>
          <a:latin typeface="+mn-lt"/>
          <a:ea typeface="+mn-ea"/>
          <a:cs typeface="+mn-cs"/>
        </a:defRPr>
      </a:lvl2pPr>
      <a:lvl3pPr marL="514350" algn="l" defTabSz="514350" rtl="0" eaLnBrk="1" latinLnBrk="0" hangingPunct="1">
        <a:defRPr sz="1050" kern="1200">
          <a:solidFill>
            <a:schemeClr val="tx1"/>
          </a:solidFill>
          <a:latin typeface="+mn-lt"/>
          <a:ea typeface="+mn-ea"/>
          <a:cs typeface="+mn-cs"/>
        </a:defRPr>
      </a:lvl3pPr>
      <a:lvl4pPr marL="771525" algn="l" defTabSz="514350" rtl="0" eaLnBrk="1" latinLnBrk="0" hangingPunct="1">
        <a:defRPr sz="1050" kern="1200">
          <a:solidFill>
            <a:schemeClr val="tx1"/>
          </a:solidFill>
          <a:latin typeface="+mn-lt"/>
          <a:ea typeface="+mn-ea"/>
          <a:cs typeface="+mn-cs"/>
        </a:defRPr>
      </a:lvl4pPr>
      <a:lvl5pPr marL="1028700" algn="l" defTabSz="514350" rtl="0" eaLnBrk="1" latinLnBrk="0" hangingPunct="1">
        <a:defRPr sz="1050" kern="1200">
          <a:solidFill>
            <a:schemeClr val="tx1"/>
          </a:solidFill>
          <a:latin typeface="+mn-lt"/>
          <a:ea typeface="+mn-ea"/>
          <a:cs typeface="+mn-cs"/>
        </a:defRPr>
      </a:lvl5pPr>
      <a:lvl6pPr marL="1285875" algn="l" defTabSz="514350" rtl="0" eaLnBrk="1" latinLnBrk="0" hangingPunct="1">
        <a:defRPr sz="1050" kern="1200">
          <a:solidFill>
            <a:schemeClr val="tx1"/>
          </a:solidFill>
          <a:latin typeface="+mn-lt"/>
          <a:ea typeface="+mn-ea"/>
          <a:cs typeface="+mn-cs"/>
        </a:defRPr>
      </a:lvl6pPr>
      <a:lvl7pPr marL="1543050" algn="l" defTabSz="514350" rtl="0" eaLnBrk="1" latinLnBrk="0" hangingPunct="1">
        <a:defRPr sz="1050" kern="1200">
          <a:solidFill>
            <a:schemeClr val="tx1"/>
          </a:solidFill>
          <a:latin typeface="+mn-lt"/>
          <a:ea typeface="+mn-ea"/>
          <a:cs typeface="+mn-cs"/>
        </a:defRPr>
      </a:lvl7pPr>
      <a:lvl8pPr marL="1800225" algn="l" defTabSz="514350" rtl="0" eaLnBrk="1" latinLnBrk="0" hangingPunct="1">
        <a:defRPr sz="1050" kern="1200">
          <a:solidFill>
            <a:schemeClr val="tx1"/>
          </a:solidFill>
          <a:latin typeface="+mn-lt"/>
          <a:ea typeface="+mn-ea"/>
          <a:cs typeface="+mn-cs"/>
        </a:defRPr>
      </a:lvl8pPr>
      <a:lvl9pPr marL="2057400" algn="l" defTabSz="514350" rtl="0" eaLnBrk="1" latinLnBrk="0" hangingPunct="1">
        <a:defRPr sz="10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userDrawn="1">
          <p15:clr>
            <a:srgbClr val="F26B43"/>
          </p15:clr>
        </p15:guide>
        <p15:guide id="2" pos="4104" userDrawn="1">
          <p15:clr>
            <a:srgbClr val="F26B43"/>
          </p15:clr>
        </p15:guide>
        <p15:guide id="3" pos="774" userDrawn="1">
          <p15:clr>
            <a:srgbClr val="F26B43"/>
          </p15:clr>
        </p15:guide>
        <p15:guide id="4" pos="882" userDrawn="1">
          <p15:clr>
            <a:srgbClr val="F26B43"/>
          </p15:clr>
        </p15:guide>
        <p15:guide id="5" pos="1440" userDrawn="1">
          <p15:clr>
            <a:srgbClr val="F26B43"/>
          </p15:clr>
        </p15:guide>
        <p15:guide id="6" pos="1548" userDrawn="1">
          <p15:clr>
            <a:srgbClr val="F26B43"/>
          </p15:clr>
        </p15:guide>
        <p15:guide id="7" pos="2106" userDrawn="1">
          <p15:clr>
            <a:srgbClr val="F26B43"/>
          </p15:clr>
        </p15:guide>
        <p15:guide id="8" pos="2214" userDrawn="1">
          <p15:clr>
            <a:srgbClr val="F26B43"/>
          </p15:clr>
        </p15:guide>
        <p15:guide id="9" pos="2772" userDrawn="1">
          <p15:clr>
            <a:srgbClr val="F26B43"/>
          </p15:clr>
        </p15:guide>
        <p15:guide id="10" pos="2880" userDrawn="1">
          <p15:clr>
            <a:srgbClr val="F26B43"/>
          </p15:clr>
        </p15:guide>
        <p15:guide id="11" pos="3438" userDrawn="1">
          <p15:clr>
            <a:srgbClr val="F26B43"/>
          </p15:clr>
        </p15:guide>
        <p15:guide id="12" pos="354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182166"/>
            <a:ext cx="5829300" cy="575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514350" y="1200150"/>
            <a:ext cx="5829300"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5314950" y="4972050"/>
            <a:ext cx="800100"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pitchFamily="-112" charset="-128"/>
                <a:cs typeface="ＭＳ Ｐゴシック" pitchFamily="-112" charset="-128"/>
              </a:defRPr>
            </a:lvl1pPr>
          </a:lstStyle>
          <a:p>
            <a:pPr>
              <a:defRPr/>
            </a:pPr>
            <a:endParaRPr lang="en-US"/>
          </a:p>
        </p:txBody>
      </p:sp>
      <p:sp>
        <p:nvSpPr>
          <p:cNvPr id="1029" name="Rectangle 5"/>
          <p:cNvSpPr>
            <a:spLocks noGrp="1" noChangeArrowheads="1"/>
          </p:cNvSpPr>
          <p:nvPr>
            <p:ph type="ftr" sz="quarter" idx="3"/>
          </p:nvPr>
        </p:nvSpPr>
        <p:spPr bwMode="auto">
          <a:xfrm>
            <a:off x="514350" y="4972050"/>
            <a:ext cx="3600450" cy="17145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charset="-128"/>
              </a:defRPr>
            </a:lvl1pPr>
          </a:lstStyle>
          <a:p>
            <a:pPr>
              <a:defRPr/>
            </a:pPr>
            <a:r>
              <a:rPr lang="en-US"/>
              <a:t>PowerPoint Title would go here</a:t>
            </a:r>
            <a:endParaRPr lang="en-US" dirty="0"/>
          </a:p>
        </p:txBody>
      </p:sp>
      <p:sp>
        <p:nvSpPr>
          <p:cNvPr id="1030" name="Rectangle 6"/>
          <p:cNvSpPr>
            <a:spLocks noGrp="1" noChangeArrowheads="1"/>
          </p:cNvSpPr>
          <p:nvPr>
            <p:ph type="sldNum" sz="quarter" idx="4"/>
          </p:nvPr>
        </p:nvSpPr>
        <p:spPr bwMode="auto">
          <a:xfrm>
            <a:off x="6343650" y="4972050"/>
            <a:ext cx="328613"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600" b="1"/>
            </a:lvl1pPr>
          </a:lstStyle>
          <a:p>
            <a:pPr>
              <a:defRPr/>
            </a:pPr>
            <a:fld id="{03207F6D-59AC-4164-916B-651575078657}" type="slidenum">
              <a:rPr lang="en-US" altLang="en-US"/>
              <a:pPr>
                <a:defRPr/>
              </a:pPr>
              <a:t>‹#›</a:t>
            </a:fld>
            <a:endParaRPr lang="en-US" altLang="en-US" sz="1050"/>
          </a:p>
        </p:txBody>
      </p:sp>
      <p:pic>
        <p:nvPicPr>
          <p:cNvPr id="1031" name="Picture 10" descr="IEEE_SA_Bar_Graphic_long_l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4645819"/>
            <a:ext cx="6862763" cy="311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6177839"/>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Lst>
  <p:hf hdr="0" ftr="0" dt="0"/>
  <p:txStyles>
    <p:titleStyle>
      <a:lvl1pPr algn="l" rtl="0" eaLnBrk="0" fontAlgn="base" hangingPunct="0">
        <a:spcBef>
          <a:spcPct val="0"/>
        </a:spcBef>
        <a:spcAft>
          <a:spcPct val="0"/>
        </a:spcAft>
        <a:defRPr sz="21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5pPr>
      <a:lvl6pPr marL="3429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6pPr>
      <a:lvl7pPr marL="6858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7pPr>
      <a:lvl8pPr marL="10287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8pPr>
      <a:lvl9pPr marL="13716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9pPr>
    </p:titleStyle>
    <p:bodyStyle>
      <a:lvl1pPr marL="204788" indent="-204788" algn="l" rtl="0" eaLnBrk="0" fontAlgn="base" hangingPunct="0">
        <a:spcBef>
          <a:spcPts val="825"/>
        </a:spcBef>
        <a:spcAft>
          <a:spcPct val="0"/>
        </a:spcAft>
        <a:buClr>
          <a:schemeClr val="accent1"/>
        </a:buClr>
        <a:buSzPct val="100000"/>
        <a:buFont typeface="Wingdings 2" panose="05020102010507070707" pitchFamily="18" charset="2"/>
        <a:buChar char=""/>
        <a:defRPr sz="1200">
          <a:solidFill>
            <a:schemeClr val="tx1"/>
          </a:solidFill>
          <a:latin typeface="+mn-lt"/>
          <a:ea typeface="MS PGothic" panose="020B0600070205080204" pitchFamily="34" charset="-128"/>
          <a:cs typeface="ＭＳ Ｐゴシック" pitchFamily="-112" charset="-128"/>
        </a:defRPr>
      </a:lvl1pPr>
      <a:lvl2pPr marL="428625" indent="-207169" algn="l" rtl="0" eaLnBrk="0" fontAlgn="base" hangingPunct="0">
        <a:spcBef>
          <a:spcPts val="300"/>
        </a:spcBef>
        <a:spcAft>
          <a:spcPct val="0"/>
        </a:spcAft>
        <a:buChar char="–"/>
        <a:defRPr sz="1200">
          <a:solidFill>
            <a:schemeClr val="tx1"/>
          </a:solidFill>
          <a:latin typeface="+mn-lt"/>
          <a:ea typeface="MS PGothic" panose="020B0600070205080204" pitchFamily="34" charset="-128"/>
          <a:cs typeface="ＭＳ Ｐゴシック" pitchFamily="-112" charset="-128"/>
        </a:defRPr>
      </a:lvl2pPr>
      <a:lvl3pPr marL="607219" indent="-171450" algn="l" rtl="0" eaLnBrk="0" fontAlgn="base" hangingPunct="0">
        <a:spcBef>
          <a:spcPts val="300"/>
        </a:spcBef>
        <a:spcAft>
          <a:spcPct val="0"/>
        </a:spcAft>
        <a:buChar char="•"/>
        <a:defRPr sz="1050">
          <a:solidFill>
            <a:schemeClr val="tx1"/>
          </a:solidFill>
          <a:latin typeface="+mn-lt"/>
          <a:ea typeface="MS PGothic" panose="020B0600070205080204" pitchFamily="34" charset="-128"/>
          <a:cs typeface="ＭＳ Ｐゴシック" pitchFamily="-112" charset="-128"/>
        </a:defRPr>
      </a:lvl3pPr>
      <a:lvl4pPr marL="771525"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4pPr>
      <a:lvl5pPr marL="900113"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5pPr>
      <a:lvl6pPr marL="1885950" indent="-171450" algn="l" rtl="0" eaLnBrk="1" fontAlgn="base" hangingPunct="1">
        <a:spcBef>
          <a:spcPct val="20000"/>
        </a:spcBef>
        <a:spcAft>
          <a:spcPct val="0"/>
        </a:spcAft>
        <a:defRPr sz="900">
          <a:solidFill>
            <a:schemeClr val="tx1"/>
          </a:solidFill>
          <a:latin typeface="+mn-lt"/>
          <a:ea typeface="+mn-ea"/>
        </a:defRPr>
      </a:lvl6pPr>
      <a:lvl7pPr marL="2228850" indent="-171450" algn="l" rtl="0" eaLnBrk="1" fontAlgn="base" hangingPunct="1">
        <a:spcBef>
          <a:spcPct val="20000"/>
        </a:spcBef>
        <a:spcAft>
          <a:spcPct val="0"/>
        </a:spcAft>
        <a:defRPr sz="900">
          <a:solidFill>
            <a:schemeClr val="tx1"/>
          </a:solidFill>
          <a:latin typeface="+mn-lt"/>
          <a:ea typeface="+mn-ea"/>
        </a:defRPr>
      </a:lvl7pPr>
      <a:lvl8pPr marL="2571750" indent="-171450" algn="l" rtl="0" eaLnBrk="1" fontAlgn="base" hangingPunct="1">
        <a:spcBef>
          <a:spcPct val="20000"/>
        </a:spcBef>
        <a:spcAft>
          <a:spcPct val="0"/>
        </a:spcAft>
        <a:defRPr sz="900">
          <a:solidFill>
            <a:schemeClr val="tx1"/>
          </a:solidFill>
          <a:latin typeface="+mn-lt"/>
          <a:ea typeface="+mn-ea"/>
        </a:defRPr>
      </a:lvl8pPr>
      <a:lvl9pPr marL="2914650" indent="-171450" algn="l" rtl="0" eaLnBrk="1" fontAlgn="base" hangingPunct="1">
        <a:spcBef>
          <a:spcPct val="20000"/>
        </a:spcBef>
        <a:spcAft>
          <a:spcPct val="0"/>
        </a:spcAft>
        <a:defRPr sz="900">
          <a:solidFill>
            <a:schemeClr val="tx1"/>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4"/>
          <p:cNvSpPr>
            <a:spLocks noGrp="1" noChangeArrowheads="1"/>
          </p:cNvSpPr>
          <p:nvPr>
            <p:ph type="title"/>
          </p:nvPr>
        </p:nvSpPr>
        <p:spPr>
          <a:xfrm>
            <a:off x="342900" y="198439"/>
            <a:ext cx="6172200" cy="371475"/>
          </a:xfrm>
        </p:spPr>
        <p:txBody>
          <a:bodyPr>
            <a:normAutofit fontScale="90000"/>
          </a:bodyPr>
          <a:lstStyle/>
          <a:p>
            <a:r>
              <a:rPr lang="en-US" altLang="en-US" sz="1500" dirty="0"/>
              <a:t>IC17-001  		</a:t>
            </a:r>
            <a:br>
              <a:rPr lang="en-US" altLang="en-US" dirty="0"/>
            </a:br>
            <a:r>
              <a:rPr lang="en-US" altLang="en-US" sz="1800" dirty="0"/>
              <a:t>IEEE 802 Network Enhancements for the Next Decade Industry connections Activity (</a:t>
            </a:r>
            <a:r>
              <a:rPr lang="en-US" altLang="en-US" sz="1800" cap="none" dirty="0" err="1"/>
              <a:t>Nendica</a:t>
            </a:r>
            <a:r>
              <a:rPr lang="en-US" altLang="en-US" sz="1800" dirty="0"/>
              <a:t>)</a:t>
            </a:r>
            <a:br>
              <a:rPr lang="en-US" altLang="en-US" dirty="0"/>
            </a:br>
            <a:r>
              <a:rPr lang="en-US" altLang="en-US" sz="1500" dirty="0"/>
              <a:t>Type: </a:t>
            </a:r>
            <a:r>
              <a:rPr lang="en-US" altLang="en-US" sz="1500" b="0" dirty="0">
                <a:solidFill>
                  <a:srgbClr val="FF0000"/>
                </a:solidFill>
              </a:rPr>
              <a:t>Individual</a:t>
            </a:r>
            <a:r>
              <a:rPr lang="en-US" altLang="en-US" sz="1500" dirty="0">
                <a:solidFill>
                  <a:srgbClr val="FF0000"/>
                </a:solidFill>
              </a:rPr>
              <a:t>  </a:t>
            </a:r>
            <a:r>
              <a:rPr lang="en-US" altLang="en-US" sz="1500" dirty="0"/>
              <a:t>Report Date:</a:t>
            </a:r>
            <a:r>
              <a:rPr lang="en-US" altLang="en-US" sz="1500" dirty="0">
                <a:highlight>
                  <a:srgbClr val="FFFF00"/>
                </a:highlight>
              </a:rPr>
              <a:t> XX JULY</a:t>
            </a:r>
            <a:r>
              <a:rPr lang="en-US" altLang="en-US" sz="1500" dirty="0"/>
              <a:t> 2021</a:t>
            </a:r>
            <a:endParaRPr lang="en-US" altLang="en-US" b="0" dirty="0">
              <a:solidFill>
                <a:srgbClr val="FF0000"/>
              </a:solidFill>
            </a:endParaRPr>
          </a:p>
        </p:txBody>
      </p:sp>
      <p:sp>
        <p:nvSpPr>
          <p:cNvPr id="19459" name="Rectangle 15"/>
          <p:cNvSpPr>
            <a:spLocks noGrp="1" noChangeArrowheads="1"/>
          </p:cNvSpPr>
          <p:nvPr>
            <p:ph idx="1"/>
          </p:nvPr>
        </p:nvSpPr>
        <p:spPr>
          <a:xfrm>
            <a:off x="342900" y="1198486"/>
            <a:ext cx="6172200" cy="3365047"/>
          </a:xfrm>
        </p:spPr>
        <p:txBody>
          <a:bodyPr>
            <a:normAutofit/>
          </a:bodyPr>
          <a:lstStyle/>
          <a:p>
            <a:pPr marL="171450" indent="-171450" eaLnBrk="1" hangingPunct="1">
              <a:buClr>
                <a:srgbClr val="00B5E2"/>
              </a:buClr>
              <a:buFont typeface="Wingdings" panose="05000000000000000000" pitchFamily="2" charset="2"/>
              <a:buChar char="q"/>
            </a:pPr>
            <a:r>
              <a:rPr lang="en-US" altLang="en-US" b="1" dirty="0"/>
              <a:t>Chair</a:t>
            </a:r>
            <a:r>
              <a:rPr lang="en-US" altLang="en-US" dirty="0"/>
              <a:t>: Roger Marks, </a:t>
            </a:r>
            <a:r>
              <a:rPr lang="en-US" altLang="en-US" dirty="0" err="1"/>
              <a:t>EthAirNet</a:t>
            </a:r>
            <a:r>
              <a:rPr lang="en-US" altLang="en-US" dirty="0"/>
              <a:t> Associates</a:t>
            </a:r>
            <a:r>
              <a:rPr lang="en-US" altLang="en-US" dirty="0">
                <a:solidFill>
                  <a:srgbClr val="FF0000"/>
                </a:solidFill>
              </a:rPr>
              <a:t>, other Affiliation</a:t>
            </a:r>
            <a:endParaRPr lang="en-US" altLang="en-US" dirty="0"/>
          </a:p>
          <a:p>
            <a:pPr marL="171450" indent="-171450" eaLnBrk="1" hangingPunct="1">
              <a:buClr>
                <a:srgbClr val="00B5E2"/>
              </a:buClr>
              <a:buFont typeface="Wingdings" panose="05000000000000000000" pitchFamily="2" charset="2"/>
              <a:buChar char="q"/>
            </a:pPr>
            <a:r>
              <a:rPr lang="en-US" altLang="en-US" b="1" dirty="0"/>
              <a:t>Participants</a:t>
            </a:r>
            <a:r>
              <a:rPr lang="en-US" altLang="en-US" dirty="0"/>
              <a:t>: </a:t>
            </a:r>
            <a:r>
              <a:rPr lang="en-US" altLang="en-US" dirty="0">
                <a:solidFill>
                  <a:srgbClr val="FF0000"/>
                </a:solidFill>
              </a:rPr>
              <a:t>How many? (Optional list of names)  </a:t>
            </a:r>
            <a:r>
              <a:rPr lang="en-US" altLang="en-US" b="0" dirty="0">
                <a:solidFill>
                  <a:srgbClr val="FF0000"/>
                </a:solidFill>
                <a:highlight>
                  <a:srgbClr val="FFFF00"/>
                </a:highlight>
              </a:rPr>
              <a:t>varies by meeting, recently ~15</a:t>
            </a:r>
            <a:endParaRPr lang="en-US" altLang="en-US" b="0" dirty="0">
              <a:highlight>
                <a:srgbClr val="FFFF00"/>
              </a:highlight>
            </a:endParaRPr>
          </a:p>
          <a:p>
            <a:pPr marL="171450" indent="-171450">
              <a:buClr>
                <a:srgbClr val="00B5E2"/>
              </a:buClr>
              <a:buFont typeface="Wingdings" panose="05000000000000000000" pitchFamily="2" charset="2"/>
              <a:buChar char="q"/>
            </a:pPr>
            <a:r>
              <a:rPr lang="en-US" altLang="en-US" b="1" dirty="0"/>
              <a:t>Procedures</a:t>
            </a:r>
            <a:r>
              <a:rPr lang="en-US" altLang="en-US" dirty="0"/>
              <a:t>: </a:t>
            </a:r>
          </a:p>
          <a:p>
            <a:pPr marL="403225" lvl="1" indent="-171450">
              <a:buClr>
                <a:srgbClr val="00B5E2"/>
              </a:buClr>
              <a:buFont typeface="Arial" panose="020B0604020202020204" pitchFamily="34" charset="0"/>
              <a:buChar char="•"/>
            </a:pPr>
            <a:r>
              <a:rPr lang="en-US" altLang="en-US" dirty="0"/>
              <a:t>IEEE 802 Policies &amp; Procedures</a:t>
            </a:r>
          </a:p>
          <a:p>
            <a:pPr marL="403225" lvl="1" indent="-171450">
              <a:buClr>
                <a:srgbClr val="00B5E2"/>
              </a:buClr>
              <a:buFont typeface="Arial" panose="020B0604020202020204" pitchFamily="34" charset="0"/>
              <a:buChar char="•"/>
            </a:pPr>
            <a:r>
              <a:rPr lang="en-US" altLang="en-US" dirty="0"/>
              <a:t>IEEE 802 LMSC Operations Manual</a:t>
            </a:r>
          </a:p>
          <a:p>
            <a:pPr marL="403225" lvl="1" indent="-171450">
              <a:buClr>
                <a:srgbClr val="00B5E2"/>
              </a:buClr>
              <a:buFont typeface="Arial" panose="020B0604020202020204" pitchFamily="34" charset="0"/>
              <a:buChar char="•"/>
            </a:pPr>
            <a:r>
              <a:rPr lang="en-US" altLang="en-US" dirty="0"/>
              <a:t>IEEE 802 Working Group Policies &amp; Procedures</a:t>
            </a:r>
          </a:p>
          <a:p>
            <a:pPr marL="403225" lvl="1" indent="-171450">
              <a:buClr>
                <a:srgbClr val="00B5E2"/>
              </a:buClr>
              <a:buFont typeface="Arial" panose="020B0604020202020204" pitchFamily="34" charset="0"/>
              <a:buChar char="•"/>
            </a:pPr>
            <a:r>
              <a:rPr lang="en-US" altLang="en-US" dirty="0"/>
              <a:t>IEEE 802 </a:t>
            </a:r>
            <a:r>
              <a:rPr lang="en-US" altLang="en-US" dirty="0" err="1"/>
              <a:t>Nendica</a:t>
            </a:r>
            <a:r>
              <a:rPr lang="en-US" altLang="en-US" dirty="0"/>
              <a:t> Report Development Process</a:t>
            </a:r>
          </a:p>
          <a:p>
            <a:pPr marL="403225" lvl="1" indent="-171450">
              <a:buClr>
                <a:srgbClr val="00B5E2"/>
              </a:buClr>
              <a:buFont typeface="Arial" panose="020B0604020202020204" pitchFamily="34" charset="0"/>
              <a:buChar char="•"/>
            </a:pPr>
            <a:r>
              <a:rPr lang="en-US" altLang="en-US" dirty="0"/>
              <a:t>&lt;https://1.ieee802.org/802-nendica/ieee-802-nendica-procedures&gt;</a:t>
            </a:r>
          </a:p>
          <a:p>
            <a:pPr marL="171450" indent="-171450" eaLnBrk="1" hangingPunct="1">
              <a:buClr>
                <a:srgbClr val="00B5E2"/>
              </a:buClr>
              <a:buFont typeface="Wingdings" panose="05000000000000000000" pitchFamily="2" charset="2"/>
              <a:buChar char="q"/>
            </a:pPr>
            <a:endParaRPr lang="en-US" altLang="en-US" dirty="0"/>
          </a:p>
          <a:p>
            <a:pPr marL="171450" indent="-171450" eaLnBrk="1" hangingPunct="1">
              <a:buClr>
                <a:srgbClr val="00B5E2"/>
              </a:buClr>
              <a:buFont typeface="Wingdings" panose="05000000000000000000" pitchFamily="2" charset="2"/>
              <a:buChar char="q"/>
            </a:pPr>
            <a:r>
              <a:rPr lang="en-US" altLang="en-US" b="1" dirty="0"/>
              <a:t>Deliverables Listed in the Approved ICAID</a:t>
            </a:r>
            <a:r>
              <a:rPr lang="en-US" altLang="en-US" dirty="0"/>
              <a:t>:</a:t>
            </a:r>
            <a:r>
              <a:rPr lang="en-US" altLang="en-US" b="1" dirty="0">
                <a:solidFill>
                  <a:srgbClr val="FF0000"/>
                </a:solidFill>
              </a:rPr>
              <a:t> </a:t>
            </a:r>
            <a:r>
              <a:rPr lang="en-US" altLang="en-US" dirty="0">
                <a:solidFill>
                  <a:srgbClr val="FF0000"/>
                </a:solidFill>
              </a:rPr>
              <a:t>(This section will be prepopulated by the Industry Connections Administrator.)</a:t>
            </a:r>
          </a:p>
          <a:p>
            <a:pPr marL="310754" lvl="2" indent="-228600">
              <a:buClrTx/>
              <a:buAutoNum type="arabicPeriod"/>
            </a:pPr>
            <a:r>
              <a:rPr lang="en-US" dirty="0"/>
              <a:t>Records of the meetings, including minutes and supporting presentations. </a:t>
            </a:r>
          </a:p>
          <a:p>
            <a:pPr marL="310754" lvl="2" indent="-228600">
              <a:buClrTx/>
              <a:buAutoNum type="arabicPeriod"/>
            </a:pPr>
            <a:r>
              <a:rPr lang="en-US" dirty="0"/>
              <a:t>A set of reports documenting the findings of the IC activity, with recommendations regarding new standardization topics, documentation of use cases and user needs for those topics, and proposed organizational approaches to ensure effective participation from user communities</a:t>
            </a:r>
          </a:p>
          <a:p>
            <a:pPr eaLnBrk="1" hangingPunct="1"/>
            <a:endParaRPr lang="en-US" altLang="en-US" dirty="0"/>
          </a:p>
        </p:txBody>
      </p:sp>
      <p:sp>
        <p:nvSpPr>
          <p:cNvPr id="19460" name="Slide Number Placeholder 6"/>
          <p:cNvSpPr>
            <a:spLocks noGrp="1"/>
          </p:cNvSpPr>
          <p:nvPr>
            <p:ph type="sldNum" sz="quarter" idx="4294967295"/>
          </p:nvPr>
        </p:nvSpPr>
        <p:spPr>
          <a:xfrm>
            <a:off x="6350794" y="4666019"/>
            <a:ext cx="328612" cy="1714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8021CC93-CE8E-470A-B951-6C2146856566}" type="slidenum">
              <a:rPr lang="en-US" altLang="en-US" sz="600">
                <a:solidFill>
                  <a:srgbClr val="000000"/>
                </a:solidFill>
              </a:rPr>
              <a:pPr/>
              <a:t>1</a:t>
            </a:fld>
            <a:endParaRPr lang="en-US" altLang="en-US" sz="600">
              <a:solidFill>
                <a:srgbClr val="000000"/>
              </a:solidFill>
            </a:endParaRPr>
          </a:p>
        </p:txBody>
      </p:sp>
    </p:spTree>
    <p:extLst>
      <p:ext uri="{BB962C8B-B14F-4D97-AF65-F5344CB8AC3E}">
        <p14:creationId xmlns:p14="http://schemas.microsoft.com/office/powerpoint/2010/main" val="239739686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
          <p:cNvSpPr>
            <a:spLocks noGrp="1" noChangeArrowheads="1"/>
          </p:cNvSpPr>
          <p:nvPr>
            <p:ph type="title"/>
          </p:nvPr>
        </p:nvSpPr>
        <p:spPr>
          <a:xfrm>
            <a:off x="342900" y="274639"/>
            <a:ext cx="6172200" cy="701176"/>
          </a:xfrm>
        </p:spPr>
        <p:txBody>
          <a:bodyPr>
            <a:normAutofit/>
          </a:bodyPr>
          <a:lstStyle/>
          <a:p>
            <a:r>
              <a:rPr lang="en-US" altLang="en-US" sz="1500" dirty="0"/>
              <a:t>IC17-001  		</a:t>
            </a:r>
            <a:br>
              <a:rPr lang="en-US" altLang="en-US" dirty="0"/>
            </a:br>
            <a:r>
              <a:rPr lang="en-US" altLang="en-US" sz="1600" dirty="0"/>
              <a:t>IEEE 802 Network Enhancements for the Next Decade</a:t>
            </a:r>
            <a:br>
              <a:rPr lang="en-US" altLang="en-US" sz="1600" dirty="0"/>
            </a:br>
            <a:r>
              <a:rPr lang="en-US" altLang="en-US" sz="1600" dirty="0"/>
              <a:t>Industry connections Activity (</a:t>
            </a:r>
            <a:r>
              <a:rPr lang="en-US" altLang="en-US" sz="1600" cap="none" dirty="0" err="1"/>
              <a:t>Nendica</a:t>
            </a:r>
            <a:r>
              <a:rPr lang="en-US" altLang="en-US" sz="1600" dirty="0"/>
              <a:t>)</a:t>
            </a:r>
            <a:endParaRPr lang="en-US" altLang="en-US" sz="1600" b="0" dirty="0">
              <a:solidFill>
                <a:srgbClr val="FF0000"/>
              </a:solidFill>
            </a:endParaRPr>
          </a:p>
        </p:txBody>
      </p:sp>
      <p:sp>
        <p:nvSpPr>
          <p:cNvPr id="20483" name="Rectangle 15"/>
          <p:cNvSpPr>
            <a:spLocks noGrp="1" noChangeArrowheads="1"/>
          </p:cNvSpPr>
          <p:nvPr>
            <p:ph idx="1"/>
          </p:nvPr>
        </p:nvSpPr>
        <p:spPr>
          <a:xfrm>
            <a:off x="342900" y="1244600"/>
            <a:ext cx="6172200" cy="3387725"/>
          </a:xfrm>
        </p:spPr>
        <p:txBody>
          <a:bodyPr>
            <a:normAutofit lnSpcReduction="10000"/>
          </a:bodyPr>
          <a:lstStyle/>
          <a:p>
            <a:pPr marL="171450" indent="-171450" eaLnBrk="1" hangingPunct="1">
              <a:buClr>
                <a:srgbClr val="00B5E2"/>
              </a:buClr>
              <a:buFont typeface="Wingdings" panose="05000000000000000000" pitchFamily="2" charset="2"/>
              <a:buChar char="q"/>
            </a:pPr>
            <a:r>
              <a:rPr lang="en-US" altLang="en-US" b="1" dirty="0"/>
              <a:t>Status of Deliverables:</a:t>
            </a:r>
            <a:r>
              <a:rPr lang="en-US" altLang="en-US" dirty="0"/>
              <a:t> </a:t>
            </a:r>
          </a:p>
          <a:p>
            <a:pPr marL="0" lvl="1" indent="0">
              <a:lnSpc>
                <a:spcPct val="100000"/>
              </a:lnSpc>
            </a:pPr>
            <a:r>
              <a:rPr lang="en-US" altLang="en-US" sz="1050" dirty="0">
                <a:solidFill>
                  <a:srgbClr val="FF0000"/>
                </a:solidFill>
              </a:rPr>
              <a:t>List the status and target completion date for each deliverable (see previous bullet) and provide percentage of completion.</a:t>
            </a:r>
          </a:p>
          <a:p>
            <a:pPr marL="171450" lvl="1" indent="-171450">
              <a:buFont typeface="Arial" panose="020B0604020202020204" pitchFamily="34" charset="0"/>
              <a:buChar char="•"/>
            </a:pPr>
            <a:r>
              <a:rPr lang="en-US" altLang="en-US" dirty="0"/>
              <a:t>Records of the meetings, including minutes and supporting presentations. - </a:t>
            </a:r>
            <a:r>
              <a:rPr lang="en-US" altLang="en-US" dirty="0">
                <a:highlight>
                  <a:srgbClr val="FFFF00"/>
                </a:highlight>
              </a:rPr>
              <a:t>100</a:t>
            </a:r>
            <a:r>
              <a:rPr lang="en-US" altLang="en-US" dirty="0">
                <a:solidFill>
                  <a:srgbClr val="FF0000"/>
                </a:solidFill>
              </a:rPr>
              <a:t>% complete</a:t>
            </a:r>
          </a:p>
          <a:p>
            <a:pPr marL="171450" lvl="1" indent="-171450">
              <a:buFont typeface="Arial" panose="020B0604020202020204" pitchFamily="34" charset="0"/>
              <a:buChar char="•"/>
            </a:pPr>
            <a:r>
              <a:rPr lang="en-US" altLang="en-US" dirty="0"/>
              <a:t>A set of reports documenting the findings of the IC activity, with recommendations regarding new standardization topics, documentation of use cases and user needs for those topics, and proposed organizational approaches to ensure effective participation from user communities - </a:t>
            </a:r>
            <a:r>
              <a:rPr lang="en-US" altLang="en-US" dirty="0">
                <a:highlight>
                  <a:srgbClr val="FFFF00"/>
                </a:highlight>
              </a:rPr>
              <a:t>100</a:t>
            </a:r>
            <a:r>
              <a:rPr lang="en-US" altLang="en-US" dirty="0">
                <a:solidFill>
                  <a:srgbClr val="FF0000"/>
                </a:solidFill>
              </a:rPr>
              <a:t>% complete, </a:t>
            </a:r>
            <a:r>
              <a:rPr lang="en-US" altLang="en-US" dirty="0">
                <a:solidFill>
                  <a:srgbClr val="FF0000"/>
                </a:solidFill>
                <a:highlight>
                  <a:srgbClr val="FFFF00"/>
                </a:highlight>
              </a:rPr>
              <a:t>but with future reports anticipated</a:t>
            </a:r>
          </a:p>
          <a:p>
            <a:pPr marL="253604" lvl="2" indent="-171450">
              <a:buFont typeface="Arial" panose="020B0604020202020204" pitchFamily="34" charset="0"/>
              <a:buChar char="•"/>
            </a:pPr>
            <a:r>
              <a:rPr lang="en-US" altLang="en-US" dirty="0">
                <a:solidFill>
                  <a:srgbClr val="FF0000"/>
                </a:solidFill>
                <a:highlight>
                  <a:srgbClr val="FFFF00"/>
                </a:highlight>
              </a:rPr>
              <a:t>Completed reports: </a:t>
            </a:r>
          </a:p>
          <a:p>
            <a:pPr marL="383382" lvl="3" indent="-171450">
              <a:buFont typeface="Arial" panose="020B0604020202020204" pitchFamily="34" charset="0"/>
              <a:buChar char="•"/>
            </a:pPr>
            <a:r>
              <a:rPr lang="en-US" altLang="en-US" dirty="0">
                <a:solidFill>
                  <a:srgbClr val="FF0000"/>
                </a:solidFill>
                <a:highlight>
                  <a:srgbClr val="FFFF00"/>
                </a:highlight>
              </a:rPr>
              <a:t>IEEE 802 </a:t>
            </a:r>
            <a:r>
              <a:rPr lang="en-US" altLang="en-US" dirty="0" err="1">
                <a:solidFill>
                  <a:srgbClr val="FF0000"/>
                </a:solidFill>
                <a:highlight>
                  <a:srgbClr val="FFFF00"/>
                </a:highlight>
              </a:rPr>
              <a:t>Nendica</a:t>
            </a:r>
            <a:r>
              <a:rPr lang="en-US" altLang="en-US" dirty="0">
                <a:solidFill>
                  <a:srgbClr val="FF0000"/>
                </a:solidFill>
                <a:highlight>
                  <a:srgbClr val="FFFF00"/>
                </a:highlight>
              </a:rPr>
              <a:t> Report: The Lossless Network for Data Centers (ISBN 978‐1‐5044‐5102‐4) (August 2018)</a:t>
            </a:r>
          </a:p>
          <a:p>
            <a:pPr marL="383382" lvl="3" indent="-171450">
              <a:buFont typeface="Arial" panose="020B0604020202020204" pitchFamily="34" charset="0"/>
              <a:buChar char="•"/>
            </a:pPr>
            <a:r>
              <a:rPr lang="en-US" altLang="en-US" dirty="0">
                <a:solidFill>
                  <a:srgbClr val="FF0000"/>
                </a:solidFill>
                <a:highlight>
                  <a:srgbClr val="FFFF00"/>
                </a:highlight>
              </a:rPr>
              <a:t>IEEE 802 </a:t>
            </a:r>
            <a:r>
              <a:rPr lang="en-US" altLang="en-US" dirty="0" err="1">
                <a:solidFill>
                  <a:srgbClr val="FF0000"/>
                </a:solidFill>
                <a:highlight>
                  <a:srgbClr val="FFFF00"/>
                </a:highlight>
              </a:rPr>
              <a:t>Nendica</a:t>
            </a:r>
            <a:r>
              <a:rPr lang="en-US" altLang="en-US" dirty="0">
                <a:solidFill>
                  <a:srgbClr val="FF0000"/>
                </a:solidFill>
                <a:highlight>
                  <a:srgbClr val="FFFF00"/>
                </a:highlight>
              </a:rPr>
              <a:t> Report: Flexible Factory IoT — Use Cases and Communication Requirements for Wired and Wireless Bridged Networks (ISBN 978-1-5044-6229-7) (April 2020)</a:t>
            </a:r>
          </a:p>
          <a:p>
            <a:pPr marL="383382" lvl="3" indent="-171450">
              <a:buFont typeface="Arial" panose="020B0604020202020204" pitchFamily="34" charset="0"/>
              <a:buChar char="•"/>
            </a:pPr>
            <a:r>
              <a:rPr lang="en-US" altLang="en-US" dirty="0">
                <a:solidFill>
                  <a:srgbClr val="FF0000"/>
                </a:solidFill>
                <a:highlight>
                  <a:srgbClr val="FFFF00"/>
                </a:highlight>
              </a:rPr>
              <a:t>Intelligent Lossless Data Center Networks (</a:t>
            </a:r>
            <a:r>
              <a:rPr lang="en-US" altLang="en-US" dirty="0">
                <a:solidFill>
                  <a:srgbClr val="FF0000"/>
                </a:solidFill>
                <a:highlight>
                  <a:srgbClr val="00FF00"/>
                </a:highlight>
              </a:rPr>
              <a:t>ISBN:978-1-5044-7741-3) (June 2021</a:t>
            </a:r>
            <a:r>
              <a:rPr lang="en-US" altLang="en-US" dirty="0">
                <a:solidFill>
                  <a:srgbClr val="FF0000"/>
                </a:solidFill>
                <a:highlight>
                  <a:srgbClr val="FFFF00"/>
                </a:highlight>
              </a:rPr>
              <a:t>)</a:t>
            </a:r>
          </a:p>
          <a:p>
            <a:pPr marL="171450" indent="-171450">
              <a:buClr>
                <a:srgbClr val="00B5E2"/>
              </a:buClr>
              <a:buFont typeface="Wingdings" panose="05000000000000000000" pitchFamily="2" charset="2"/>
              <a:buChar char="q"/>
            </a:pPr>
            <a:r>
              <a:rPr lang="en-US" altLang="en-US" dirty="0"/>
              <a:t>Additional Accomplishments: </a:t>
            </a:r>
          </a:p>
          <a:p>
            <a:pPr marL="171450" lvl="1" indent="-171450">
              <a:buClr>
                <a:srgbClr val="00B5E2"/>
              </a:buClr>
              <a:buFont typeface="Arial" panose="020B0604020202020204" pitchFamily="34" charset="0"/>
              <a:buChar char="•"/>
            </a:pPr>
            <a:r>
              <a:rPr lang="en-US" altLang="en-US" dirty="0">
                <a:solidFill>
                  <a:srgbClr val="FF0000"/>
                </a:solidFill>
              </a:rPr>
              <a:t>Accomplishments beyond the expected deliverables</a:t>
            </a:r>
          </a:p>
          <a:p>
            <a:pPr marL="253604" lvl="2" indent="-171450">
              <a:buClr>
                <a:srgbClr val="00B5E2"/>
              </a:buClr>
              <a:buFont typeface="Arial" panose="020B0604020202020204" pitchFamily="34" charset="0"/>
              <a:buChar char="•"/>
            </a:pPr>
            <a:r>
              <a:rPr lang="en-US" altLang="en-US" dirty="0">
                <a:solidFill>
                  <a:srgbClr val="FF0000"/>
                </a:solidFill>
                <a:highlight>
                  <a:srgbClr val="FFFF00"/>
                </a:highlight>
              </a:rPr>
              <a:t>Incubating new work in Study Items, including Cut-Through Forwarding Study Item</a:t>
            </a:r>
          </a:p>
          <a:p>
            <a:pPr marL="383382" lvl="3" indent="-171450">
              <a:buClr>
                <a:srgbClr val="00B5E2"/>
              </a:buClr>
              <a:buFont typeface="Arial" panose="020B0604020202020204" pitchFamily="34" charset="0"/>
              <a:buChar char="•"/>
            </a:pPr>
            <a:r>
              <a:rPr lang="en-US" altLang="en-US" dirty="0">
                <a:solidFill>
                  <a:srgbClr val="FF0000"/>
                </a:solidFill>
                <a:highlight>
                  <a:srgbClr val="00FF00"/>
                </a:highlight>
              </a:rPr>
              <a:t>Subject of IEEE 802 tutorial, 2021-07-07 (over 130 attendees)</a:t>
            </a:r>
          </a:p>
          <a:p>
            <a:pPr marL="171450" indent="-171450">
              <a:buClr>
                <a:srgbClr val="00B5E2"/>
              </a:buClr>
              <a:buFont typeface="Wingdings" panose="05000000000000000000" pitchFamily="2" charset="2"/>
              <a:buChar char="q"/>
            </a:pPr>
            <a:r>
              <a:rPr lang="en-US" altLang="en-US" dirty="0"/>
              <a:t>Future Meetings: </a:t>
            </a:r>
            <a:r>
              <a:rPr lang="en-US" altLang="en-US" b="0" dirty="0">
                <a:solidFill>
                  <a:srgbClr val="FF0000"/>
                </a:solidFill>
              </a:rPr>
              <a:t>Schedule of upcoming meetings </a:t>
            </a:r>
            <a:r>
              <a:rPr lang="en-US" altLang="en-US" b="0" dirty="0">
                <a:solidFill>
                  <a:srgbClr val="FF0000"/>
                </a:solidFill>
                <a:highlight>
                  <a:srgbClr val="00FF00"/>
                </a:highlight>
              </a:rPr>
              <a:t>expected</a:t>
            </a:r>
            <a:r>
              <a:rPr lang="en-US" altLang="en-US" b="0" dirty="0">
                <a:solidFill>
                  <a:srgbClr val="FF0000"/>
                </a:solidFill>
              </a:rPr>
              <a:t> </a:t>
            </a:r>
            <a:r>
              <a:rPr lang="en-US" altLang="en-US" b="0" dirty="0">
                <a:solidFill>
                  <a:srgbClr val="FF0000"/>
                </a:solidFill>
                <a:highlight>
                  <a:srgbClr val="FFFF00"/>
                </a:highlight>
              </a:rPr>
              <a:t>weekly, Thursdays, 09:00-11:00 ET</a:t>
            </a:r>
          </a:p>
          <a:p>
            <a:pPr marL="171450" indent="-171450">
              <a:buClr>
                <a:srgbClr val="00B5E2"/>
              </a:buClr>
              <a:buFont typeface="Wingdings" panose="05000000000000000000" pitchFamily="2" charset="2"/>
              <a:buChar char="q"/>
            </a:pPr>
            <a:r>
              <a:rPr lang="en-US" altLang="en-US" dirty="0"/>
              <a:t>Issues: </a:t>
            </a:r>
            <a:r>
              <a:rPr lang="en-US" altLang="en-US" b="0" dirty="0">
                <a:solidFill>
                  <a:srgbClr val="FF0000"/>
                </a:solidFill>
              </a:rPr>
              <a:t>Any major issues to be addressed; Any areas where the IEEE-SA Industry Connections Committee (</a:t>
            </a:r>
            <a:r>
              <a:rPr lang="en-US" altLang="en-US" b="0" dirty="0" err="1">
                <a:solidFill>
                  <a:srgbClr val="FF0000"/>
                </a:solidFill>
              </a:rPr>
              <a:t>ICCom</a:t>
            </a:r>
            <a:r>
              <a:rPr lang="en-US" altLang="en-US" b="0" dirty="0">
                <a:solidFill>
                  <a:srgbClr val="FF0000"/>
                </a:solidFill>
              </a:rPr>
              <a:t>) might be able to help</a:t>
            </a:r>
          </a:p>
          <a:p>
            <a:pPr eaLnBrk="1" hangingPunct="1"/>
            <a:endParaRPr lang="en-US" altLang="en-US" b="1" dirty="0"/>
          </a:p>
        </p:txBody>
      </p:sp>
      <p:sp>
        <p:nvSpPr>
          <p:cNvPr id="20484" name="Slide Number Placeholder 6"/>
          <p:cNvSpPr>
            <a:spLocks noGrp="1"/>
          </p:cNvSpPr>
          <p:nvPr>
            <p:ph type="sldNum" sz="quarter" idx="4294967295"/>
          </p:nvPr>
        </p:nvSpPr>
        <p:spPr>
          <a:xfrm>
            <a:off x="6350794" y="4650317"/>
            <a:ext cx="328612" cy="17356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357E5641-5A83-4D1A-BAEB-92FA062FA43D}" type="slidenum">
              <a:rPr lang="en-US" altLang="en-US" sz="600">
                <a:solidFill>
                  <a:srgbClr val="000000"/>
                </a:solidFill>
              </a:rPr>
              <a:pPr/>
              <a:t>2</a:t>
            </a:fld>
            <a:endParaRPr lang="en-US" altLang="en-US" sz="600" dirty="0">
              <a:solidFill>
                <a:srgbClr val="000000"/>
              </a:solidFill>
            </a:endParaRPr>
          </a:p>
        </p:txBody>
      </p:sp>
    </p:spTree>
    <p:extLst>
      <p:ext uri="{BB962C8B-B14F-4D97-AF65-F5344CB8AC3E}">
        <p14:creationId xmlns:p14="http://schemas.microsoft.com/office/powerpoint/2010/main" val="1900109046"/>
      </p:ext>
    </p:extLst>
  </p:cSld>
  <p:clrMapOvr>
    <a:masterClrMapping/>
  </p:clrMapOvr>
  <p:transition/>
</p:sld>
</file>

<file path=ppt/theme/theme1.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1" id="{276EACC5-D495-4254-8286-CC0BE9216D96}" vid="{DFA36778-8498-4B1A-951F-34213C3E8099}"/>
    </a:ext>
  </a:extLst>
</a:theme>
</file>

<file path=ppt/theme/theme2.xml><?xml version="1.0" encoding="utf-8"?>
<a:theme xmlns:a="http://schemas.openxmlformats.org/drawingml/2006/main" name="blank">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ieee-sa-template-4x3-LR-Final_rev1</Template>
  <TotalTime>126</TotalTime>
  <Words>412</Words>
  <Application>Microsoft Macintosh PowerPoint</Application>
  <PresentationFormat>Custom</PresentationFormat>
  <Paragraphs>30</Paragraphs>
  <Slides>2</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vt:i4>
      </vt:variant>
    </vt:vector>
  </HeadingPairs>
  <TitlesOfParts>
    <vt:vector size="13" baseType="lpstr">
      <vt:lpstr>Arial</vt:lpstr>
      <vt:lpstr>Calibri</vt:lpstr>
      <vt:lpstr>Lucida Grande</vt:lpstr>
      <vt:lpstr>Montserrat</vt:lpstr>
      <vt:lpstr>Montserrat ExtraBold</vt:lpstr>
      <vt:lpstr>Myriad Pro</vt:lpstr>
      <vt:lpstr>Verdana</vt:lpstr>
      <vt:lpstr>Wingdings</vt:lpstr>
      <vt:lpstr>Wingdings 2</vt:lpstr>
      <vt:lpstr>IEEE_template</vt:lpstr>
      <vt:lpstr>blank</vt:lpstr>
      <vt:lpstr>IC17-001     IEEE 802 Network Enhancements for the Next Decade Industry connections Activity (Nendica) Type: Individual  Report Date: XX JULY 2021</vt:lpstr>
      <vt:lpstr>IC17-001     IEEE 802 Network Enhancements for the Next Decade Industry connections Activity (Nendica)</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ICyy-nnn      Name of IC Activity Type: Entity/Individual  Report Date: Day month year</dc:title>
  <dc:creator>Joan Woolery</dc:creator>
  <cp:lastModifiedBy>Roger Marks</cp:lastModifiedBy>
  <cp:revision>13</cp:revision>
  <cp:lastPrinted>2019-10-04T14:43:47Z</cp:lastPrinted>
  <dcterms:created xsi:type="dcterms:W3CDTF">2019-10-22T15:50:24Z</dcterms:created>
  <dcterms:modified xsi:type="dcterms:W3CDTF">2021-07-09T23:16:45Z</dcterms:modified>
</cp:coreProperties>
</file>