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743" r:id="rId2"/>
  </p:sldMasterIdLst>
  <p:notesMasterIdLst>
    <p:notesMasterId r:id="rId5"/>
  </p:notesMasterIdLst>
  <p:handoutMasterIdLst>
    <p:handoutMasterId r:id="rId6"/>
  </p:handoutMasterIdLst>
  <p:sldIdLst>
    <p:sldId id="401" r:id="rId3"/>
    <p:sldId id="402" r:id="rId4"/>
  </p:sldIdLst>
  <p:sldSz cx="6858000" cy="5143500"/>
  <p:notesSz cx="6858000" cy="9144000"/>
  <p:defaultTextStyle>
    <a:defPPr>
      <a:defRPr lang="en-US"/>
    </a:defPPr>
    <a:lvl1pPr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1pPr>
    <a:lvl2pPr marL="342900" indent="1143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2pPr>
    <a:lvl3pPr marL="685800" indent="2286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3pPr>
    <a:lvl4pPr marL="1028700" indent="3429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4pPr>
    <a:lvl5pPr marL="1371600" indent="457200" algn="l" defTabSz="685800" rtl="0" fontAlgn="base">
      <a:spcBef>
        <a:spcPct val="0"/>
      </a:spcBef>
      <a:spcAft>
        <a:spcPct val="0"/>
      </a:spcAft>
      <a:defRPr sz="1400" kern="1200">
        <a:solidFill>
          <a:schemeClr val="tx1"/>
        </a:solidFill>
        <a:latin typeface="Montserrat" charset="0"/>
        <a:ea typeface="MS PGothic" panose="020B0600070205080204" pitchFamily="34" charset="-128"/>
        <a:cs typeface="+mn-cs"/>
      </a:defRPr>
    </a:lvl5pPr>
    <a:lvl6pPr marL="2286000" algn="l" defTabSz="914400" rtl="0" eaLnBrk="1" latinLnBrk="0" hangingPunct="1">
      <a:defRPr sz="1400" kern="1200">
        <a:solidFill>
          <a:schemeClr val="tx1"/>
        </a:solidFill>
        <a:latin typeface="Montserrat" charset="0"/>
        <a:ea typeface="MS PGothic" panose="020B0600070205080204" pitchFamily="34" charset="-128"/>
        <a:cs typeface="+mn-cs"/>
      </a:defRPr>
    </a:lvl6pPr>
    <a:lvl7pPr marL="2743200" algn="l" defTabSz="914400" rtl="0" eaLnBrk="1" latinLnBrk="0" hangingPunct="1">
      <a:defRPr sz="1400" kern="1200">
        <a:solidFill>
          <a:schemeClr val="tx1"/>
        </a:solidFill>
        <a:latin typeface="Montserrat" charset="0"/>
        <a:ea typeface="MS PGothic" panose="020B0600070205080204" pitchFamily="34" charset="-128"/>
        <a:cs typeface="+mn-cs"/>
      </a:defRPr>
    </a:lvl7pPr>
    <a:lvl8pPr marL="3200400" algn="l" defTabSz="914400" rtl="0" eaLnBrk="1" latinLnBrk="0" hangingPunct="1">
      <a:defRPr sz="1400" kern="1200">
        <a:solidFill>
          <a:schemeClr val="tx1"/>
        </a:solidFill>
        <a:latin typeface="Montserrat" charset="0"/>
        <a:ea typeface="MS PGothic" panose="020B0600070205080204" pitchFamily="34" charset="-128"/>
        <a:cs typeface="+mn-cs"/>
      </a:defRPr>
    </a:lvl8pPr>
    <a:lvl9pPr marL="3657600" algn="l" defTabSz="914400" rtl="0" eaLnBrk="1" latinLnBrk="0" hangingPunct="1">
      <a:defRPr sz="1400" kern="1200">
        <a:solidFill>
          <a:schemeClr val="tx1"/>
        </a:solidFill>
        <a:latin typeface="Montserrat"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5E2"/>
    <a:srgbClr val="4AC9E3"/>
    <a:srgbClr val="00629B"/>
    <a:srgbClr val="A7A8AA"/>
    <a:srgbClr val="63666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899" autoAdjust="0"/>
    <p:restoredTop sz="94645"/>
  </p:normalViewPr>
  <p:slideViewPr>
    <p:cSldViewPr snapToGrid="0">
      <p:cViewPr varScale="1">
        <p:scale>
          <a:sx n="299" d="100"/>
          <a:sy n="299" d="100"/>
        </p:scale>
        <p:origin x="1672" y="176"/>
      </p:cViewPr>
      <p:guideLst>
        <p:guide orient="horz" pos="162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940582AC-BE7E-4432-A2F0-72768340577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F1144772-CED4-489C-AF85-6693E9267F89}"/>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48D81FFC-D829-441C-A667-B7864DEB216F}" type="datetimeFigureOut">
              <a:rPr lang="en-US" altLang="en-US"/>
              <a:pPr/>
              <a:t>5/20/21</a:t>
            </a:fld>
            <a:endParaRPr lang="en-US" altLang="en-US"/>
          </a:p>
        </p:txBody>
      </p:sp>
      <p:sp>
        <p:nvSpPr>
          <p:cNvPr id="4" name="Footer Placeholder 3">
            <a:extLst>
              <a:ext uri="{FF2B5EF4-FFF2-40B4-BE49-F238E27FC236}">
                <a16:creationId xmlns:a16="http://schemas.microsoft.com/office/drawing/2014/main" id="{1F941CBF-5B25-4FCB-AD19-874CDB63158C}"/>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C563FFF7-7FDE-4F96-AACC-6A9C117AB19A}"/>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08D86D26-ECE3-48C1-90BB-31AC74D2913D}" type="slidenum">
              <a:rPr lang="en-US" altLang="en-US"/>
              <a:pPr/>
              <a:t>‹#›</a:t>
            </a:fld>
            <a:endParaRPr lang="en-US" altLang="en-US"/>
          </a:p>
        </p:txBody>
      </p:sp>
    </p:spTree>
    <p:extLst>
      <p:ext uri="{BB962C8B-B14F-4D97-AF65-F5344CB8AC3E}">
        <p14:creationId xmlns:p14="http://schemas.microsoft.com/office/powerpoint/2010/main" val="40992805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F7D762A-95AD-4FB2-94C0-EEA87A0DA137}"/>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B2827D90-4B31-4D02-94EF-FEF4F47A9C16}"/>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anose="020F0502020204030204" pitchFamily="34" charset="0"/>
              </a:defRPr>
            </a:lvl1pPr>
          </a:lstStyle>
          <a:p>
            <a:fld id="{1C76F331-BD3E-484F-8059-CA4757439B75}" type="datetimeFigureOut">
              <a:rPr lang="en-US" altLang="en-US"/>
              <a:pPr/>
              <a:t>5/20/21</a:t>
            </a:fld>
            <a:endParaRPr lang="en-US" altLang="en-US"/>
          </a:p>
        </p:txBody>
      </p:sp>
      <p:sp>
        <p:nvSpPr>
          <p:cNvPr id="4" name="Slide Image Placeholder 3">
            <a:extLst>
              <a:ext uri="{FF2B5EF4-FFF2-40B4-BE49-F238E27FC236}">
                <a16:creationId xmlns:a16="http://schemas.microsoft.com/office/drawing/2014/main" id="{D6A25CF7-9CD5-4798-BB70-DD02F5FDC00A}"/>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6E93243A-0E87-4820-A262-2BBAEA298B5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691833C7-A281-447F-B828-893FEA297116}"/>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FAACAD4D-0DBE-4E8A-9B14-3CBE10362521}"/>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17D7D9FF-9D04-457C-AA73-BF314A27324C}" type="slidenum">
              <a:rPr lang="en-US" altLang="en-US"/>
              <a:pPr/>
              <a:t>‹#›</a:t>
            </a:fld>
            <a:endParaRPr lang="en-US" altLang="en-US"/>
          </a:p>
        </p:txBody>
      </p:sp>
    </p:spTree>
    <p:extLst>
      <p:ext uri="{BB962C8B-B14F-4D97-AF65-F5344CB8AC3E}">
        <p14:creationId xmlns:p14="http://schemas.microsoft.com/office/powerpoint/2010/main" val="4052858286"/>
      </p:ext>
    </p:extLst>
  </p:cSld>
  <p:clrMap bg1="lt1" tx1="dk1" bg2="lt2" tx2="dk2" accent1="accent1" accent2="accent2" accent3="accent3" accent4="accent4" accent5="accent5" accent6="accent6" hlink="hlink" folHlink="folHlink"/>
  <p:hf hdr="0" ftr="0" dt="0"/>
  <p:notesStyle>
    <a:lvl1pPr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ＭＳ Ｐゴシック" charset="0"/>
      </a:defRPr>
    </a:lvl1pPr>
    <a:lvl2pPr marL="3429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2pPr>
    <a:lvl3pPr marL="6858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3pPr>
    <a:lvl4pPr marL="10287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4pPr>
    <a:lvl5pPr marL="1371600" algn="l" defTabSz="342900" rtl="0" eaLnBrk="0" fontAlgn="base" hangingPunct="0">
      <a:spcBef>
        <a:spcPct val="30000"/>
      </a:spcBef>
      <a:spcAft>
        <a:spcPct val="0"/>
      </a:spcAft>
      <a:defRPr sz="900" kern="1200">
        <a:solidFill>
          <a:schemeClr val="tx1"/>
        </a:solidFill>
        <a:latin typeface="+mn-lt"/>
        <a:ea typeface="MS PGothic" panose="020B0600070205080204" pitchFamily="34" charset="-128"/>
        <a:cs typeface="+mn-cs"/>
      </a:defRPr>
    </a:lvl5pPr>
    <a:lvl6pPr marL="1714500" algn="l" defTabSz="342900" rtl="0" eaLnBrk="1" latinLnBrk="0" hangingPunct="1">
      <a:defRPr sz="900" kern="1200">
        <a:solidFill>
          <a:schemeClr val="tx1"/>
        </a:solidFill>
        <a:latin typeface="+mn-lt"/>
        <a:ea typeface="+mn-ea"/>
        <a:cs typeface="+mn-cs"/>
      </a:defRPr>
    </a:lvl6pPr>
    <a:lvl7pPr marL="2057400" algn="l" defTabSz="342900" rtl="0" eaLnBrk="1" latinLnBrk="0" hangingPunct="1">
      <a:defRPr sz="900" kern="1200">
        <a:solidFill>
          <a:schemeClr val="tx1"/>
        </a:solidFill>
        <a:latin typeface="+mn-lt"/>
        <a:ea typeface="+mn-ea"/>
        <a:cs typeface="+mn-cs"/>
      </a:defRPr>
    </a:lvl7pPr>
    <a:lvl8pPr marL="2400300" algn="l" defTabSz="342900" rtl="0" eaLnBrk="1" latinLnBrk="0" hangingPunct="1">
      <a:defRPr sz="900" kern="1200">
        <a:solidFill>
          <a:schemeClr val="tx1"/>
        </a:solidFill>
        <a:latin typeface="+mn-lt"/>
        <a:ea typeface="+mn-ea"/>
        <a:cs typeface="+mn-cs"/>
      </a:defRPr>
    </a:lvl8pPr>
    <a:lvl9pPr marL="2743200" algn="l" defTabSz="342900"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White Title Slide">
    <p:spTree>
      <p:nvGrpSpPr>
        <p:cNvPr id="1" name=""/>
        <p:cNvGrpSpPr/>
        <p:nvPr/>
      </p:nvGrpSpPr>
      <p:grpSpPr>
        <a:xfrm>
          <a:off x="0" y="0"/>
          <a:ext cx="0" cy="0"/>
          <a:chOff x="0" y="0"/>
          <a:chExt cx="0" cy="0"/>
        </a:xfrm>
      </p:grpSpPr>
      <p:pic>
        <p:nvPicPr>
          <p:cNvPr id="9" name="Picture 7">
            <a:extLst>
              <a:ext uri="{FF2B5EF4-FFF2-40B4-BE49-F238E27FC236}">
                <a16:creationId xmlns:a16="http://schemas.microsoft.com/office/drawing/2014/main" id="{3F785459-F69C-4C70-B31C-24D5159D496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31286" cy="47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8">
            <a:extLst>
              <a:ext uri="{FF2B5EF4-FFF2-40B4-BE49-F238E27FC236}">
                <a16:creationId xmlns:a16="http://schemas.microsoft.com/office/drawing/2014/main" id="{1719FB7D-7375-483C-B6A1-81F8104FE07A}"/>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217952" y="11186"/>
            <a:ext cx="1640045" cy="23924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a:extLst>
              <a:ext uri="{FF2B5EF4-FFF2-40B4-BE49-F238E27FC236}">
                <a16:creationId xmlns:a16="http://schemas.microsoft.com/office/drawing/2014/main" id="{041DC814-29A8-43FB-8C0A-E34BECA1BF66}"/>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rgbClr val="000000"/>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pic>
        <p:nvPicPr>
          <p:cNvPr id="11" name="Picture 6">
            <a:extLst>
              <a:ext uri="{FF2B5EF4-FFF2-40B4-BE49-F238E27FC236}">
                <a16:creationId xmlns:a16="http://schemas.microsoft.com/office/drawing/2014/main" id="{9FE88A66-9BF3-4A3D-8127-9CAE974D6436}"/>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96423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61718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line Subhead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9" name="Rectangle 8">
            <a:extLst>
              <a:ext uri="{FF2B5EF4-FFF2-40B4-BE49-F238E27FC236}">
                <a16:creationId xmlns:a16="http://schemas.microsoft.com/office/drawing/2014/main" id="{9F09B140-FFD8-483F-B6E6-1A1D619E488F}"/>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72373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bg1"/>
                </a:solidFill>
              </a:defRPr>
            </a:lvl1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2232863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p:bg>
      <p:bgPr>
        <a:solidFill>
          <a:schemeClr val="tx2"/>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5874639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ection Divider">
    <p:bg>
      <p:bgPr>
        <a:solidFill>
          <a:schemeClr val="tx1"/>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E2541C4-DD85-44EB-84A7-239D461CF215}"/>
              </a:ext>
            </a:extLst>
          </p:cNvPr>
          <p:cNvSpPr/>
          <p:nvPr/>
        </p:nvSpPr>
        <p:spPr>
          <a:xfrm>
            <a:off x="2453879" y="2956936"/>
            <a:ext cx="4404121" cy="84136"/>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2453879" y="1071105"/>
            <a:ext cx="3779808" cy="1790700"/>
          </a:xfrm>
        </p:spPr>
        <p:txBody>
          <a:bodyPr anchor="b">
            <a:normAutofit/>
          </a:bodyPr>
          <a:lstStyle>
            <a:lvl1pPr algn="l">
              <a:lnSpc>
                <a:spcPct val="85000"/>
              </a:lnSpc>
              <a:defRPr sz="2200" spc="23">
                <a:solidFill>
                  <a:schemeClr val="bg1"/>
                </a:solidFill>
              </a:defRPr>
            </a:lvl1pPr>
          </a:lstStyle>
          <a:p>
            <a:r>
              <a:rPr lang="en-US"/>
              <a:t>Click to edit Master title style</a:t>
            </a:r>
            <a:endParaRPr lang="en-US" dirty="0"/>
          </a:p>
        </p:txBody>
      </p:sp>
      <p:pic>
        <p:nvPicPr>
          <p:cNvPr id="10" name="Picture 6">
            <a:extLst>
              <a:ext uri="{FF2B5EF4-FFF2-40B4-BE49-F238E27FC236}">
                <a16:creationId xmlns:a16="http://schemas.microsoft.com/office/drawing/2014/main" id="{9F2F957B-F542-4041-927C-44BB335700F3}"/>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Slide Number Placeholder 6">
            <a:extLst>
              <a:ext uri="{FF2B5EF4-FFF2-40B4-BE49-F238E27FC236}">
                <a16:creationId xmlns:a16="http://schemas.microsoft.com/office/drawing/2014/main" id="{AEB7F813-96A9-41D6-9A83-E41C9B25B888}"/>
              </a:ext>
            </a:extLst>
          </p:cNvPr>
          <p:cNvSpPr>
            <a:spLocks noGrp="1"/>
          </p:cNvSpPr>
          <p:nvPr>
            <p:ph type="sldNum" sz="quarter" idx="10"/>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35316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Headline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a:extLst>
              <a:ext uri="{FF2B5EF4-FFF2-40B4-BE49-F238E27FC236}">
                <a16:creationId xmlns:a16="http://schemas.microsoft.com/office/drawing/2014/main" id="{887248B0-C935-3E4C-B56A-578B9426181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7404461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Headline Subhead Bluebar Two Conten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0FFF14B-B695-460D-ADED-4DF17BE2653C}"/>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982205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Headline Subhead NO Bluebar 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3002756"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hasCustomPrompt="1"/>
          </p:nvPr>
        </p:nvSpPr>
        <p:spPr>
          <a:xfrm>
            <a:off x="3512344" y="1369219"/>
            <a:ext cx="3002756" cy="3263504"/>
          </a:xfrm>
        </p:spPr>
        <p:txBody>
          <a:bodyPr/>
          <a:lstStyle>
            <a:lvl1pPr>
              <a:defRPr baseline="0"/>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add text or photo</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F1C39C0A-E052-42A7-BC33-EAF01C5682B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06AF257E-9CB4-42EA-B78D-39EE1D9B682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2" name="Picture 11">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457211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Headline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F20A1714-5E19-8845-BE9B-82F514B373CF}"/>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0581366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549550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1E39F02B-3228-44AE-A889-63A47614C666}"/>
              </a:ext>
            </a:extLst>
          </p:cNvPr>
          <p:cNvSpPr/>
          <p:nvPr/>
        </p:nvSpPr>
        <p:spPr>
          <a:xfrm>
            <a:off x="346473" y="4211639"/>
            <a:ext cx="1940719"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3" name="Rectangle 12">
            <a:extLst>
              <a:ext uri="{FF2B5EF4-FFF2-40B4-BE49-F238E27FC236}">
                <a16:creationId xmlns:a16="http://schemas.microsoft.com/office/drawing/2014/main" id="{4EC324A2-67FA-4BBE-B3BA-CF3BAFEA19B9}"/>
              </a:ext>
            </a:extLst>
          </p:cNvPr>
          <p:cNvSpPr/>
          <p:nvPr/>
        </p:nvSpPr>
        <p:spPr>
          <a:xfrm>
            <a:off x="2453878" y="4211639"/>
            <a:ext cx="1947863" cy="60325"/>
          </a:xfrm>
          <a:prstGeom prst="rect">
            <a:avLst/>
          </a:prstGeom>
          <a:solidFill>
            <a:srgbClr val="00629B"/>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4" name="Rectangle 13">
            <a:extLst>
              <a:ext uri="{FF2B5EF4-FFF2-40B4-BE49-F238E27FC236}">
                <a16:creationId xmlns:a16="http://schemas.microsoft.com/office/drawing/2014/main" id="{A75753E8-8DE9-43E6-A87D-A4BA20D38043}"/>
              </a:ext>
            </a:extLst>
          </p:cNvPr>
          <p:cNvSpPr/>
          <p:nvPr/>
        </p:nvSpPr>
        <p:spPr>
          <a:xfrm>
            <a:off x="4560094" y="4211639"/>
            <a:ext cx="1955006"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265372"/>
          </a:xfrm>
        </p:spPr>
        <p:txBody>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20391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lack Title Slide">
    <p:bg>
      <p:bgPr>
        <a:solidFill>
          <a:schemeClr val="tx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349212B6-BCD3-4668-8FB2-0D4B36A809B9}"/>
              </a:ext>
            </a:extLst>
          </p:cNvPr>
          <p:cNvSpPr/>
          <p:nvPr/>
        </p:nvSpPr>
        <p:spPr>
          <a:xfrm>
            <a:off x="346473" y="3133726"/>
            <a:ext cx="1940719" cy="61913"/>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ctrTitle"/>
          </p:nvPr>
        </p:nvSpPr>
        <p:spPr>
          <a:xfrm>
            <a:off x="342900" y="1338572"/>
            <a:ext cx="3779808" cy="1790700"/>
          </a:xfrm>
        </p:spPr>
        <p:txBody>
          <a:bodyPr anchor="b">
            <a:normAutofit/>
          </a:bodyPr>
          <a:lstStyle>
            <a:lvl1pPr algn="l">
              <a:lnSpc>
                <a:spcPct val="80000"/>
              </a:lnSpc>
              <a:defRPr sz="2200">
                <a:solidFill>
                  <a:schemeClr val="bg1"/>
                </a:solidFill>
              </a:defRPr>
            </a:lvl1pPr>
          </a:lstStyle>
          <a:p>
            <a:r>
              <a:rPr lang="en-US"/>
              <a:t>Click to edit Master title style</a:t>
            </a:r>
            <a:endParaRPr lang="en-US" dirty="0"/>
          </a:p>
        </p:txBody>
      </p:sp>
      <p:sp>
        <p:nvSpPr>
          <p:cNvPr id="3" name="Subtitle 2"/>
          <p:cNvSpPr>
            <a:spLocks noGrp="1"/>
          </p:cNvSpPr>
          <p:nvPr>
            <p:ph type="subTitle" idx="1"/>
          </p:nvPr>
        </p:nvSpPr>
        <p:spPr>
          <a:xfrm>
            <a:off x="342900" y="3491487"/>
            <a:ext cx="3779808" cy="644012"/>
          </a:xfrm>
        </p:spPr>
        <p:txBody>
          <a:bodyPr>
            <a:normAutofit/>
          </a:bodyPr>
          <a:lstStyle>
            <a:lvl1pPr marL="0" indent="0" algn="l">
              <a:buNone/>
              <a:defRPr sz="900" b="1" i="0" cap="all">
                <a:solidFill>
                  <a:schemeClr val="bg1"/>
                </a:solidFill>
                <a:latin typeface="Montserrat ExtraBold" pitchFamily="2" charset="77"/>
              </a:defRPr>
            </a:lvl1pPr>
            <a:lvl2pPr marL="257175" indent="0" algn="ctr">
              <a:buNone/>
              <a:defRPr sz="1125"/>
            </a:lvl2pPr>
            <a:lvl3pPr marL="514350" indent="0" algn="ctr">
              <a:buNone/>
              <a:defRPr sz="105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en-US"/>
              <a:t>Click to edit Master subtitle style</a:t>
            </a:r>
            <a:endParaRPr lang="en-US" dirty="0"/>
          </a:p>
        </p:txBody>
      </p:sp>
      <p:sp>
        <p:nvSpPr>
          <p:cNvPr id="8" name="Footer Placeholder 4">
            <a:extLst>
              <a:ext uri="{FF2B5EF4-FFF2-40B4-BE49-F238E27FC236}">
                <a16:creationId xmlns:a16="http://schemas.microsoft.com/office/drawing/2014/main" id="{12BC800E-317D-4F71-8859-01C0F0FCA7BE}"/>
              </a:ext>
            </a:extLst>
          </p:cNvPr>
          <p:cNvSpPr>
            <a:spLocks noGrp="1"/>
          </p:cNvSpPr>
          <p:nvPr>
            <p:ph type="ftr" sz="quarter" idx="10"/>
          </p:nvPr>
        </p:nvSpPr>
        <p:spPr>
          <a:xfrm>
            <a:off x="342900" y="4429125"/>
            <a:ext cx="2314575" cy="274638"/>
          </a:xfrm>
          <a:prstGeom prst="rect">
            <a:avLst/>
          </a:prstGeom>
        </p:spPr>
        <p:txBody>
          <a:bodyPr anchor="b" anchorCtr="0"/>
          <a:lstStyle>
            <a:lvl1pPr algn="l" fontAlgn="auto">
              <a:spcBef>
                <a:spcPts val="0"/>
              </a:spcBef>
              <a:spcAft>
                <a:spcPts val="0"/>
              </a:spcAft>
              <a:defRPr sz="525">
                <a:solidFill>
                  <a:schemeClr val="bg1"/>
                </a:solidFill>
                <a:latin typeface="+mn-lt"/>
                <a:ea typeface="+mn-ea"/>
                <a:cs typeface="+mn-cs"/>
              </a:defRPr>
            </a:lvl1pPr>
          </a:lstStyle>
          <a:p>
            <a:pPr>
              <a:defRPr/>
            </a:pPr>
            <a:endParaRPr lang="en-US"/>
          </a:p>
        </p:txBody>
      </p:sp>
      <p:pic>
        <p:nvPicPr>
          <p:cNvPr id="11" name="Picture 6">
            <a:extLst>
              <a:ext uri="{FF2B5EF4-FFF2-40B4-BE49-F238E27FC236}">
                <a16:creationId xmlns:a16="http://schemas.microsoft.com/office/drawing/2014/main" id="{26EADE2E-8128-4C3F-BBB9-A67A53CBBD5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342900" y="438925"/>
            <a:ext cx="818599" cy="468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6">
            <a:extLst>
              <a:ext uri="{FF2B5EF4-FFF2-40B4-BE49-F238E27FC236}">
                <a16:creationId xmlns:a16="http://schemas.microsoft.com/office/drawing/2014/main" id="{8B3DBD09-2282-4CB8-9CFB-CC2F52F08A83}"/>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596423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8">
            <a:extLst>
              <a:ext uri="{FF2B5EF4-FFF2-40B4-BE49-F238E27FC236}">
                <a16:creationId xmlns:a16="http://schemas.microsoft.com/office/drawing/2014/main" id="{4A4541AC-86C8-4942-BA1F-4E22ED26781C}"/>
              </a:ext>
            </a:extLst>
          </p:cNvPr>
          <p:cNvPicPr>
            <a:picLocks noChangeAspect="1"/>
          </p:cNvPicPr>
          <p:nvPr userDrawn="1"/>
        </p:nvPicPr>
        <p:blipFill>
          <a:blip r:embed="rId4" cstate="hqprint">
            <a:extLst>
              <a:ext uri="{28A0092B-C50C-407E-A947-70E740481C1C}">
                <a14:useLocalDpi xmlns:a14="http://schemas.microsoft.com/office/drawing/2010/main"/>
              </a:ext>
            </a:extLst>
          </a:blip>
          <a:stretch>
            <a:fillRect/>
          </a:stretch>
        </p:blipFill>
        <p:spPr bwMode="auto">
          <a:xfrm>
            <a:off x="5217952" y="11185"/>
            <a:ext cx="1640046" cy="2392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066583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Headline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2"/>
            <a:ext cx="1947863" cy="158748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2"/>
            <a:ext cx="1949054"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4572043" y="2938472"/>
            <a:ext cx="1943057" cy="1590569"/>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12">
            <a:extLst>
              <a:ext uri="{FF2B5EF4-FFF2-40B4-BE49-F238E27FC236}">
                <a16:creationId xmlns:a16="http://schemas.microsoft.com/office/drawing/2014/main" id="{A486CDA9-B40B-A449-B0D7-DF92BDA8A810}"/>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5334407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Headline Subhead Bluebar Three Column NO Bars">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48E55DA6-02E2-4743-BEFE-63A5C0E822A8}"/>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602842"/>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810067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Headline Subhead NO Bluebar Thre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0" y="2938473"/>
            <a:ext cx="1947863"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53878" y="2938473"/>
            <a:ext cx="1949054"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4572043" y="2938473"/>
            <a:ext cx="1943057" cy="1596706"/>
          </a:xfrm>
        </p:spPr>
        <p:txBody>
          <a:bodyPr>
            <a:noAutofit/>
          </a:bodyPr>
          <a:lstStyle>
            <a:lvl1pPr>
              <a:defRPr sz="825"/>
            </a:lvl1pPr>
            <a:lvl2pPr>
              <a:defRPr sz="825">
                <a:latin typeface="Calibri" panose="020F0502020204030204" pitchFamily="34" charset="0"/>
                <a:cs typeface="Calibri" panose="020F0502020204030204" pitchFamily="34" charset="0"/>
              </a:defRPr>
            </a:lvl2pPr>
            <a:lvl3pPr>
              <a:defRPr sz="788">
                <a:latin typeface="Calibri" panose="020F0502020204030204" pitchFamily="34" charset="0"/>
                <a:cs typeface="Calibri" panose="020F0502020204030204" pitchFamily="34" charset="0"/>
              </a:defRPr>
            </a:lvl3pPr>
            <a:lvl4pPr>
              <a:defRPr sz="750">
                <a:latin typeface="Calibri" panose="020F0502020204030204" pitchFamily="34" charset="0"/>
                <a:cs typeface="Calibri" panose="020F0502020204030204" pitchFamily="34" charset="0"/>
              </a:defRPr>
            </a:lvl4pPr>
            <a:lvl5pPr>
              <a:defRPr sz="75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0" y="1603376"/>
            <a:ext cx="1947863" cy="1279525"/>
          </a:xfrm>
          <a:solidFill>
            <a:srgbClr val="CCCCCC"/>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2455069" y="1603376"/>
            <a:ext cx="1947863"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4572000" y="1603376"/>
            <a:ext cx="1935956" cy="1279525"/>
          </a:xfrm>
          <a:solidFill>
            <a:srgbClr val="CCCCCC"/>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18" name="Picture 6">
            <a:extLst>
              <a:ext uri="{FF2B5EF4-FFF2-40B4-BE49-F238E27FC236}">
                <a16:creationId xmlns:a16="http://schemas.microsoft.com/office/drawing/2014/main" id="{F1C1A84E-89B4-424F-B0B6-F1A1E97E350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8C80BD82-183E-4F06-A2E0-326BF8919524}"/>
              </a:ext>
            </a:extLst>
          </p:cNvPr>
          <p:cNvSpPr>
            <a:spLocks noGrp="1"/>
          </p:cNvSpPr>
          <p:nvPr>
            <p:ph type="sldNum" sz="quarter" idx="19"/>
          </p:nvPr>
        </p:nvSpPr>
        <p:spPr/>
        <p:txBody>
          <a:bodyPr/>
          <a:lstStyle/>
          <a:p>
            <a:fld id="{A3979A82-1A5E-4C7B-AFC0-111CA6C3130A}" type="slidenum">
              <a:rPr lang="en-US" altLang="en-US" smtClean="0"/>
              <a:pPr/>
              <a:t>‹#›</a:t>
            </a:fld>
            <a:endParaRPr lang="en-US" altLang="en-US"/>
          </a:p>
        </p:txBody>
      </p:sp>
      <p:pic>
        <p:nvPicPr>
          <p:cNvPr id="20" name="Picture 1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604116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Headline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 name="Rectangle 21">
            <a:extLst>
              <a:ext uri="{FF2B5EF4-FFF2-40B4-BE49-F238E27FC236}">
                <a16:creationId xmlns:a16="http://schemas.microsoft.com/office/drawing/2014/main" id="{E57117A4-7DF7-F94C-BE03-ACA7C8A17D6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363278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2463739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67B70D3-5A3E-48F9-B2E7-06B4594483F1}"/>
              </a:ext>
            </a:extLst>
          </p:cNvPr>
          <p:cNvSpPr/>
          <p:nvPr/>
        </p:nvSpPr>
        <p:spPr>
          <a:xfrm>
            <a:off x="346473" y="4211639"/>
            <a:ext cx="1112044" cy="60325"/>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5" name="Rectangle 14">
            <a:extLst>
              <a:ext uri="{FF2B5EF4-FFF2-40B4-BE49-F238E27FC236}">
                <a16:creationId xmlns:a16="http://schemas.microsoft.com/office/drawing/2014/main" id="{1E207832-EAD9-45CF-8339-0F42E8915112}"/>
              </a:ext>
            </a:extLst>
          </p:cNvPr>
          <p:cNvSpPr/>
          <p:nvPr/>
        </p:nvSpPr>
        <p:spPr>
          <a:xfrm>
            <a:off x="1613298" y="4211639"/>
            <a:ext cx="1106090" cy="60325"/>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8" name="Rectangle 17">
            <a:extLst>
              <a:ext uri="{FF2B5EF4-FFF2-40B4-BE49-F238E27FC236}">
                <a16:creationId xmlns:a16="http://schemas.microsoft.com/office/drawing/2014/main" id="{0AADD8E7-D6F6-4E42-8929-DE2904E0E135}"/>
              </a:ext>
            </a:extLst>
          </p:cNvPr>
          <p:cNvSpPr/>
          <p:nvPr/>
        </p:nvSpPr>
        <p:spPr>
          <a:xfrm>
            <a:off x="2880122" y="4211639"/>
            <a:ext cx="1109663" cy="60325"/>
          </a:xfrm>
          <a:prstGeom prst="rect">
            <a:avLst/>
          </a:prstGeom>
          <a:solidFill>
            <a:srgbClr val="4AC9E3"/>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19" name="Rectangle 18">
            <a:extLst>
              <a:ext uri="{FF2B5EF4-FFF2-40B4-BE49-F238E27FC236}">
                <a16:creationId xmlns:a16="http://schemas.microsoft.com/office/drawing/2014/main" id="{835C55D2-5C02-439C-926D-1A65593422BC}"/>
              </a:ext>
            </a:extLst>
          </p:cNvPr>
          <p:cNvSpPr/>
          <p:nvPr/>
        </p:nvSpPr>
        <p:spPr>
          <a:xfrm>
            <a:off x="4142185" y="4211639"/>
            <a:ext cx="1108472" cy="60325"/>
          </a:xfrm>
          <a:prstGeom prst="rect">
            <a:avLst/>
          </a:prstGeom>
          <a:solidFill>
            <a:srgbClr val="63666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0" name="Rectangle 19">
            <a:extLst>
              <a:ext uri="{FF2B5EF4-FFF2-40B4-BE49-F238E27FC236}">
                <a16:creationId xmlns:a16="http://schemas.microsoft.com/office/drawing/2014/main" id="{D1B61117-5301-405D-BCBF-D5EF4FAD7056}"/>
              </a:ext>
            </a:extLst>
          </p:cNvPr>
          <p:cNvSpPr/>
          <p:nvPr/>
        </p:nvSpPr>
        <p:spPr>
          <a:xfrm>
            <a:off x="5409010" y="4211639"/>
            <a:ext cx="1109663" cy="60325"/>
          </a:xfrm>
          <a:prstGeom prst="rect">
            <a:avLst/>
          </a:prstGeom>
          <a:solidFill>
            <a:srgbClr val="A7A8AA"/>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90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265372"/>
          </a:xfrm>
        </p:spPr>
        <p:txBody>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7437364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Headline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a:extLst>
              <a:ext uri="{FF2B5EF4-FFF2-40B4-BE49-F238E27FC236}">
                <a16:creationId xmlns:a16="http://schemas.microsoft.com/office/drawing/2014/main" id="{3A586D4F-455E-3E47-937D-A2B7D69D4C7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4995570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Headline Subhead Bluebar Five Column NO Bars">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2C0E7B58-4B6B-4D9D-A1DD-FFADD19E1A2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596706"/>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9157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Headline Subhead NO Bluebar Five Column NO Ba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2938473"/>
            <a:ext cx="111568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1613882"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sp>
        <p:nvSpPr>
          <p:cNvPr id="10" name="Content Placeholder 3"/>
          <p:cNvSpPr>
            <a:spLocks noGrp="1"/>
          </p:cNvSpPr>
          <p:nvPr>
            <p:ph sz="half" idx="15"/>
          </p:nvPr>
        </p:nvSpPr>
        <p:spPr>
          <a:xfrm>
            <a:off x="2880084"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Picture Placeholder 5"/>
          <p:cNvSpPr>
            <a:spLocks noGrp="1"/>
          </p:cNvSpPr>
          <p:nvPr>
            <p:ph type="pic" sz="quarter" idx="16"/>
          </p:nvPr>
        </p:nvSpPr>
        <p:spPr>
          <a:xfrm>
            <a:off x="342901" y="1603376"/>
            <a:ext cx="1115688" cy="1279525"/>
          </a:xfrm>
          <a:solidFill>
            <a:schemeClr val="bg2">
              <a:lumMod val="60000"/>
              <a:lumOff val="40000"/>
            </a:schemeClr>
          </a:solidFill>
        </p:spPr>
        <p:txBody>
          <a:bodyPr anchor="ctr"/>
          <a:lstStyle>
            <a:lvl1pPr algn="ctr">
              <a:defRPr sz="825" b="0">
                <a:solidFill>
                  <a:srgbClr val="FFFFFF"/>
                </a:solidFill>
              </a:defRPr>
            </a:lvl1pPr>
          </a:lstStyle>
          <a:p>
            <a:pPr lvl="0"/>
            <a:r>
              <a:rPr lang="en-US" noProof="0"/>
              <a:t>Click icon to add picture</a:t>
            </a:r>
            <a:endParaRPr lang="en-US" noProof="0" dirty="0"/>
          </a:p>
        </p:txBody>
      </p:sp>
      <p:sp>
        <p:nvSpPr>
          <p:cNvPr id="16" name="Picture Placeholder 5"/>
          <p:cNvSpPr>
            <a:spLocks noGrp="1"/>
          </p:cNvSpPr>
          <p:nvPr>
            <p:ph type="pic" sz="quarter" idx="17"/>
          </p:nvPr>
        </p:nvSpPr>
        <p:spPr>
          <a:xfrm>
            <a:off x="1615075" y="1603376"/>
            <a:ext cx="1105281"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17" name="Picture Placeholder 5"/>
          <p:cNvSpPr>
            <a:spLocks noGrp="1"/>
          </p:cNvSpPr>
          <p:nvPr>
            <p:ph type="pic" sz="quarter" idx="18"/>
          </p:nvPr>
        </p:nvSpPr>
        <p:spPr>
          <a:xfrm>
            <a:off x="2880084"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6" name="Content Placeholder 3"/>
          <p:cNvSpPr>
            <a:spLocks noGrp="1"/>
          </p:cNvSpPr>
          <p:nvPr>
            <p:ph sz="half" idx="19"/>
          </p:nvPr>
        </p:nvSpPr>
        <p:spPr>
          <a:xfrm>
            <a:off x="4141851"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Picture Placeholder 5"/>
          <p:cNvSpPr>
            <a:spLocks noGrp="1"/>
          </p:cNvSpPr>
          <p:nvPr>
            <p:ph type="pic" sz="quarter" idx="20"/>
          </p:nvPr>
        </p:nvSpPr>
        <p:spPr>
          <a:xfrm>
            <a:off x="4141850"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sp>
        <p:nvSpPr>
          <p:cNvPr id="29" name="Content Placeholder 3"/>
          <p:cNvSpPr>
            <a:spLocks noGrp="1"/>
          </p:cNvSpPr>
          <p:nvPr>
            <p:ph sz="half" idx="21"/>
          </p:nvPr>
        </p:nvSpPr>
        <p:spPr>
          <a:xfrm>
            <a:off x="5409550" y="2938473"/>
            <a:ext cx="1115568" cy="1602842"/>
          </a:xfrm>
        </p:spPr>
        <p:txBody>
          <a:bodyPr>
            <a:noAutofit/>
          </a:bodyPr>
          <a:lstStyle>
            <a:lvl1pPr>
              <a:defRPr sz="788"/>
            </a:lvl1pPr>
            <a:lvl2pPr>
              <a:defRPr sz="790">
                <a:latin typeface="Calibri" panose="020F0502020204030204" pitchFamily="34" charset="0"/>
                <a:cs typeface="Calibri" panose="020F0502020204030204" pitchFamily="34" charset="0"/>
              </a:defRPr>
            </a:lvl2pPr>
            <a:lvl3pPr>
              <a:defRPr sz="790">
                <a:latin typeface="Calibri" panose="020F0502020204030204" pitchFamily="34" charset="0"/>
                <a:cs typeface="Calibri" panose="020F0502020204030204" pitchFamily="34" charset="0"/>
              </a:defRPr>
            </a:lvl3pPr>
            <a:lvl4pPr>
              <a:defRPr sz="790">
                <a:latin typeface="Calibri" panose="020F0502020204030204" pitchFamily="34" charset="0"/>
                <a:cs typeface="Calibri" panose="020F0502020204030204" pitchFamily="34" charset="0"/>
              </a:defRPr>
            </a:lvl4pPr>
            <a:lvl5pPr>
              <a:defRPr sz="790">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1" name="Picture Placeholder 5"/>
          <p:cNvSpPr>
            <a:spLocks noGrp="1"/>
          </p:cNvSpPr>
          <p:nvPr>
            <p:ph type="pic" sz="quarter" idx="22"/>
          </p:nvPr>
        </p:nvSpPr>
        <p:spPr>
          <a:xfrm>
            <a:off x="5409549" y="1603376"/>
            <a:ext cx="1105552" cy="1279525"/>
          </a:xfrm>
          <a:solidFill>
            <a:schemeClr val="bg2">
              <a:lumMod val="60000"/>
              <a:lumOff val="40000"/>
            </a:schemeClr>
          </a:solidFill>
        </p:spPr>
        <p:txBody>
          <a:bodyPr anchor="ctr"/>
          <a:lstStyle>
            <a:lvl1pPr marL="0" marR="0" indent="0" algn="ctr" defTabSz="514350" rtl="0" eaLnBrk="1" fontAlgn="auto" latinLnBrk="0" hangingPunct="1">
              <a:lnSpc>
                <a:spcPct val="90000"/>
              </a:lnSpc>
              <a:spcBef>
                <a:spcPts val="563"/>
              </a:spcBef>
              <a:spcAft>
                <a:spcPts val="0"/>
              </a:spcAft>
              <a:buClrTx/>
              <a:buSzTx/>
              <a:buFontTx/>
              <a:buNone/>
              <a:tabLst/>
              <a:defRPr sz="825" b="0">
                <a:solidFill>
                  <a:srgbClr val="FFFFFF"/>
                </a:solidFill>
              </a:defRPr>
            </a:lvl1pPr>
          </a:lstStyle>
          <a:p>
            <a:pPr lvl="0"/>
            <a:r>
              <a:rPr lang="en-US" noProof="0"/>
              <a:t>Click icon to add picture</a:t>
            </a:r>
            <a:endParaRPr lang="en-US" noProof="0" dirty="0"/>
          </a:p>
        </p:txBody>
      </p:sp>
      <p:pic>
        <p:nvPicPr>
          <p:cNvPr id="25" name="Picture 6">
            <a:extLst>
              <a:ext uri="{FF2B5EF4-FFF2-40B4-BE49-F238E27FC236}">
                <a16:creationId xmlns:a16="http://schemas.microsoft.com/office/drawing/2014/main" id="{6E3A9A31-C198-4890-86CC-326199B80FF6}"/>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Slide Number Placeholder 4">
            <a:extLst>
              <a:ext uri="{FF2B5EF4-FFF2-40B4-BE49-F238E27FC236}">
                <a16:creationId xmlns:a16="http://schemas.microsoft.com/office/drawing/2014/main" id="{E75DE1C5-54EC-40B2-A6A7-E630E7D6DA2C}"/>
              </a:ext>
            </a:extLst>
          </p:cNvPr>
          <p:cNvSpPr>
            <a:spLocks noGrp="1"/>
          </p:cNvSpPr>
          <p:nvPr>
            <p:ph type="sldNum" sz="quarter" idx="23"/>
          </p:nvPr>
        </p:nvSpPr>
        <p:spPr/>
        <p:txBody>
          <a:bodyPr/>
          <a:lstStyle/>
          <a:p>
            <a:fld id="{A3979A82-1A5E-4C7B-AFC0-111CA6C3130A}" type="slidenum">
              <a:rPr lang="en-US" altLang="en-US" smtClean="0"/>
              <a:pPr/>
              <a:t>‹#›</a:t>
            </a:fld>
            <a:endParaRPr lang="en-US" altLang="en-US"/>
          </a:p>
        </p:txBody>
      </p:sp>
      <p:pic>
        <p:nvPicPr>
          <p:cNvPr id="24" name="Picture 23">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9215176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Headline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Rectangle 7">
            <a:extLst>
              <a:ext uri="{FF2B5EF4-FFF2-40B4-BE49-F238E27FC236}">
                <a16:creationId xmlns:a16="http://schemas.microsoft.com/office/drawing/2014/main" id="{1B390100-83E4-394B-B6C2-7D1B93E3AC01}"/>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562197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9482151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Headline Subhead Bluebar Tex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2309BE7-287D-4540-8B16-B38113BD5A87}"/>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0212741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Headline Subhead NO Bluebar Text with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42901" y="1369219"/>
            <a:ext cx="4060031" cy="3263504"/>
          </a:xfrm>
        </p:spPr>
        <p:txBody>
          <a:bodyPr/>
          <a:lstStyle>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9" name="Picture 6">
            <a:extLst>
              <a:ext uri="{FF2B5EF4-FFF2-40B4-BE49-F238E27FC236}">
                <a16:creationId xmlns:a16="http://schemas.microsoft.com/office/drawing/2014/main" id="{0D520ED5-9753-4160-9B36-9F19BAB88EF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58C6B650-5AFA-47FB-B6A3-3C77B304F3B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0" name="Picture 9">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4285449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Headline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extLst>
              <a:ext uri="{FF2B5EF4-FFF2-40B4-BE49-F238E27FC236}">
                <a16:creationId xmlns:a16="http://schemas.microsoft.com/office/drawing/2014/main" id="{F6CA90EE-E864-AB42-885A-4C09CFC88654}"/>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28898572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Headline Subhead Bluebar Footer 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BB5E0A-E106-4991-9C36-4B88718A5FF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229152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Headline Subhead NO Bluebar Footer Blan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10" name="Text Placeholder 11"/>
          <p:cNvSpPr>
            <a:spLocks noGrp="1"/>
          </p:cNvSpPr>
          <p:nvPr>
            <p:ph type="body" sz="quarter" idx="14"/>
          </p:nvPr>
        </p:nvSpPr>
        <p:spPr>
          <a:xfrm>
            <a:off x="342900" y="651931"/>
            <a:ext cx="6172201" cy="688975"/>
          </a:xfrm>
        </p:spPr>
        <p:txBody>
          <a:bodyPr>
            <a:normAutofit/>
          </a:bodyPr>
          <a:lstStyle>
            <a:lvl1pPr>
              <a:defRPr sz="1600" b="0" cap="none">
                <a:solidFill>
                  <a:schemeClr val="tx1"/>
                </a:solidFill>
              </a:defRPr>
            </a:lvl1pPr>
          </a:lstStyle>
          <a:p>
            <a:pPr lvl="0"/>
            <a:r>
              <a:rPr lang="en-US"/>
              <a:t>Edit Master text styles</a:t>
            </a:r>
          </a:p>
        </p:txBody>
      </p:sp>
      <p:pic>
        <p:nvPicPr>
          <p:cNvPr id="8" name="Picture 6">
            <a:extLst>
              <a:ext uri="{FF2B5EF4-FFF2-40B4-BE49-F238E27FC236}">
                <a16:creationId xmlns:a16="http://schemas.microsoft.com/office/drawing/2014/main" id="{359E15D7-50E1-470F-A0A4-BAF4CC20F3B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lide Number Placeholder 2">
            <a:extLst>
              <a:ext uri="{FF2B5EF4-FFF2-40B4-BE49-F238E27FC236}">
                <a16:creationId xmlns:a16="http://schemas.microsoft.com/office/drawing/2014/main" id="{6B7C2AA1-AB1B-44E4-976D-DE7FCE22BDA9}"/>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9" name="Picture 8">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3952475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Only" preserve="1">
  <p:cSld name="Header Page Number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Slide Number Placeholder 5">
            <a:extLst>
              <a:ext uri="{FF2B5EF4-FFF2-40B4-BE49-F238E27FC236}">
                <a16:creationId xmlns:a16="http://schemas.microsoft.com/office/drawing/2014/main" id="{C8012F54-127D-4411-8E54-380B85688878}"/>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5331190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Footer Only">
    <p:spTree>
      <p:nvGrpSpPr>
        <p:cNvPr id="1" name=""/>
        <p:cNvGrpSpPr/>
        <p:nvPr/>
      </p:nvGrpSpPr>
      <p:grpSpPr>
        <a:xfrm>
          <a:off x="0" y="0"/>
          <a:ext cx="0" cy="0"/>
          <a:chOff x="0" y="0"/>
          <a:chExt cx="0" cy="0"/>
        </a:xfrm>
      </p:grpSpPr>
      <p:pic>
        <p:nvPicPr>
          <p:cNvPr id="5" name="Picture 6">
            <a:extLst>
              <a:ext uri="{FF2B5EF4-FFF2-40B4-BE49-F238E27FC236}">
                <a16:creationId xmlns:a16="http://schemas.microsoft.com/office/drawing/2014/main" id="{8C175995-064B-49F7-8F44-02E38FAF2B2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lide Number Placeholder 7">
            <a:extLst>
              <a:ext uri="{FF2B5EF4-FFF2-40B4-BE49-F238E27FC236}">
                <a16:creationId xmlns:a16="http://schemas.microsoft.com/office/drawing/2014/main" id="{A846B4D6-5D3D-4177-8A9B-48A7C5720D9A}"/>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6" name="Picture 5">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154807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052854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FontTx/>
              <a:buNone/>
              <a:defRPr/>
            </a:lvl1pPr>
            <a:lvl2pPr marL="205740" indent="-207169">
              <a:spcBef>
                <a:spcPts val="825"/>
              </a:spcBef>
              <a:buClr>
                <a:schemeClr val="accent1"/>
              </a:buClr>
              <a:buFont typeface="Wingdings 2" pitchFamily="18" charset="2"/>
              <a:buChar char="¾"/>
              <a:defRPr/>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A3F5CFA9-9451-41D5-BAE8-EC153F4019B9}"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6977557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6" name="Rectangle 6"/>
          <p:cNvSpPr>
            <a:spLocks noGrp="1" noChangeArrowheads="1"/>
          </p:cNvSpPr>
          <p:nvPr>
            <p:ph type="sldNum" sz="quarter" idx="12"/>
          </p:nvPr>
        </p:nvSpPr>
        <p:spPr/>
        <p:txBody>
          <a:bodyPr/>
          <a:lstStyle>
            <a:lvl1pPr>
              <a:defRPr/>
            </a:lvl1pPr>
          </a:lstStyle>
          <a:p>
            <a:pPr>
              <a:defRPr/>
            </a:pPr>
            <a:fld id="{0CE3B435-6F5B-4504-9BF0-779F2CE511EF}"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36376596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line Subhead Bluebar Title and Content">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93EC6611-2A53-4484-A430-0A128EE06A42}"/>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848120617"/>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wo Unbullete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2"/>
          <p:cNvSpPr>
            <a:spLocks noGrp="1"/>
          </p:cNvSpPr>
          <p:nvPr>
            <p:ph idx="1"/>
          </p:nvPr>
        </p:nvSpPr>
        <p:spPr>
          <a:xfrm>
            <a:off x="514350" y="1200150"/>
            <a:ext cx="2811780" cy="3257550"/>
          </a:xfrm>
        </p:spPr>
        <p:txBody>
          <a:bodyPr/>
          <a:lstStyle>
            <a:lvl1pPr marL="0" indent="0">
              <a:buFontTx/>
              <a:buNone/>
              <a:defRPr sz="1200"/>
            </a:lvl1pPr>
            <a:lvl2pPr marL="205740" indent="-207169">
              <a:spcBef>
                <a:spcPts val="825"/>
              </a:spcBef>
              <a:buClr>
                <a:schemeClr val="accent1"/>
              </a:buClr>
              <a:buFont typeface="Wingdings 2" pitchFamily="18" charset="2"/>
              <a:buChar char="¾"/>
              <a:defRPr sz="1200"/>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Content Placeholder 2"/>
          <p:cNvSpPr>
            <a:spLocks noGrp="1"/>
          </p:cNvSpPr>
          <p:nvPr>
            <p:ph idx="13"/>
          </p:nvPr>
        </p:nvSpPr>
        <p:spPr>
          <a:xfrm>
            <a:off x="3531870" y="1200150"/>
            <a:ext cx="2811780" cy="3257550"/>
          </a:xfrm>
        </p:spPr>
        <p:txBody>
          <a:bodyPr/>
          <a:lstStyle>
            <a:lvl1pPr marL="0" indent="0">
              <a:buFontTx/>
              <a:buNone/>
              <a:defRPr/>
            </a:lvl1pPr>
            <a:lvl2pPr marL="205740" indent="-207169">
              <a:spcBef>
                <a:spcPts val="825"/>
              </a:spcBef>
              <a:buClr>
                <a:schemeClr val="accent1"/>
              </a:buClr>
              <a:buFont typeface="Wingdings 2" pitchFamily="18" charset="2"/>
              <a:buChar char="¾"/>
              <a:defRPr/>
            </a:lvl2pPr>
            <a:lvl3pPr marL="432054" indent="-207169">
              <a:buFont typeface="Verdana" pitchFamily="34" charset="0"/>
              <a:buChar char="–"/>
              <a:defRPr sz="1200"/>
            </a:lvl3pPr>
            <a:lvl4pPr marL="610362" indent="-171450">
              <a:buFont typeface="Verdana" pitchFamily="34" charset="0"/>
              <a:buChar char="•"/>
              <a:defRPr sz="1050"/>
            </a:lvl4pPr>
            <a:lvl5pPr marL="774954" indent="-128588">
              <a:buFont typeface="Arial"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D7A47271-C732-436E-B168-F8B28CC4EA29}"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23363581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14351" y="1200150"/>
            <a:ext cx="2814638" cy="3257550"/>
          </a:xfrm>
        </p:spPr>
        <p:txBody>
          <a:bodyPr/>
          <a:lstStyle>
            <a:lvl1pPr marL="205740" indent="-204788">
              <a:defRPr sz="1200"/>
            </a:lvl1pPr>
            <a:lvl2pPr>
              <a:defRPr sz="1200"/>
            </a:lvl2pPr>
            <a:lvl3pPr>
              <a:defRPr sz="1050"/>
            </a:lvl3pPr>
            <a:lvl4pPr>
              <a:defRPr sz="900"/>
            </a:lvl4pPr>
            <a:lvl5pPr>
              <a:defRPr sz="9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Content Placeholder 2"/>
          <p:cNvSpPr>
            <a:spLocks noGrp="1"/>
          </p:cNvSpPr>
          <p:nvPr>
            <p:ph sz="half" idx="13"/>
          </p:nvPr>
        </p:nvSpPr>
        <p:spPr>
          <a:xfrm>
            <a:off x="3529012" y="1200150"/>
            <a:ext cx="2814638" cy="3257550"/>
          </a:xfrm>
        </p:spPr>
        <p:txBody>
          <a:bodyPr/>
          <a:lstStyle>
            <a:lvl1pPr>
              <a:defRPr sz="1200"/>
            </a:lvl1pPr>
            <a:lvl2pPr>
              <a:defRPr sz="1200"/>
            </a:lvl2pPr>
            <a:lvl3pPr>
              <a:defRPr sz="1050"/>
            </a:lvl3pPr>
            <a:lvl4pPr>
              <a:defRPr sz="900"/>
            </a:lvl4pPr>
            <a:lvl5pPr>
              <a:defRPr sz="90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noChangeArrowheads="1"/>
          </p:cNvSpPr>
          <p:nvPr>
            <p:ph type="dt" sz="half" idx="14"/>
          </p:nvPr>
        </p:nvSpPr>
        <p:spPr/>
        <p:txBody>
          <a:bodyPr/>
          <a:lstStyle>
            <a:lvl1pPr>
              <a:defRPr/>
            </a:lvl1pPr>
          </a:lstStyle>
          <a:p>
            <a:pPr>
              <a:defRPr/>
            </a:pPr>
            <a:endParaRPr lang="en-US"/>
          </a:p>
        </p:txBody>
      </p:sp>
      <p:sp>
        <p:nvSpPr>
          <p:cNvPr id="6" name="Footer Placeholder 5"/>
          <p:cNvSpPr>
            <a:spLocks noGrp="1" noChangeArrowheads="1"/>
          </p:cNvSpPr>
          <p:nvPr>
            <p:ph type="ftr" sz="quarter" idx="15"/>
          </p:nvPr>
        </p:nvSpPr>
        <p:spPr/>
        <p:txBody>
          <a:bodyPr/>
          <a:lstStyle>
            <a:lvl1pPr>
              <a:defRPr/>
            </a:lvl1pPr>
          </a:lstStyle>
          <a:p>
            <a:pPr>
              <a:defRPr/>
            </a:pPr>
            <a:r>
              <a:rPr lang="en-US"/>
              <a:t>Powerpoint Title would go here</a:t>
            </a:r>
          </a:p>
        </p:txBody>
      </p:sp>
      <p:sp>
        <p:nvSpPr>
          <p:cNvPr id="7" name="Slide Number Placeholder 6"/>
          <p:cNvSpPr>
            <a:spLocks noGrp="1" noChangeArrowheads="1"/>
          </p:cNvSpPr>
          <p:nvPr>
            <p:ph type="sldNum" sz="quarter" idx="16"/>
          </p:nvPr>
        </p:nvSpPr>
        <p:spPr/>
        <p:txBody>
          <a:bodyPr/>
          <a:lstStyle>
            <a:lvl1pPr>
              <a:defRPr/>
            </a:lvl1pPr>
          </a:lstStyle>
          <a:p>
            <a:pPr>
              <a:defRPr/>
            </a:pPr>
            <a:fld id="{45EF18AB-88B2-4996-843E-66D61CE34E4C}"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181678991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5" name="Rectangle 6"/>
          <p:cNvSpPr>
            <a:spLocks noGrp="1" noChangeArrowheads="1"/>
          </p:cNvSpPr>
          <p:nvPr>
            <p:ph type="sldNum" sz="quarter" idx="12"/>
          </p:nvPr>
        </p:nvSpPr>
        <p:spPr/>
        <p:txBody>
          <a:bodyPr/>
          <a:lstStyle>
            <a:lvl1pPr>
              <a:defRPr/>
            </a:lvl1pPr>
          </a:lstStyle>
          <a:p>
            <a:pPr>
              <a:defRPr/>
            </a:pPr>
            <a:fld id="{1C6CF3FF-3A4E-4DE9-A2EB-F91D4BBDF2AB}"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191857783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Powerpoint Title would go here</a:t>
            </a:r>
          </a:p>
        </p:txBody>
      </p:sp>
      <p:sp>
        <p:nvSpPr>
          <p:cNvPr id="4" name="Rectangle 6"/>
          <p:cNvSpPr>
            <a:spLocks noGrp="1" noChangeArrowheads="1"/>
          </p:cNvSpPr>
          <p:nvPr>
            <p:ph type="sldNum" sz="quarter" idx="12"/>
          </p:nvPr>
        </p:nvSpPr>
        <p:spPr/>
        <p:txBody>
          <a:bodyPr/>
          <a:lstStyle>
            <a:lvl1pPr>
              <a:defRPr/>
            </a:lvl1pPr>
          </a:lstStyle>
          <a:p>
            <a:pPr>
              <a:defRPr/>
            </a:pPr>
            <a:fld id="{306B0273-C8A9-4B40-BEBC-0CA17FB3B91E}" type="slidenum">
              <a:rPr lang="en-US" altLang="en-US"/>
              <a:pPr>
                <a:defRPr/>
              </a:pPr>
              <a:t>‹#›</a:t>
            </a:fld>
            <a:endParaRPr lang="en-US" altLang="en-US" sz="1050">
              <a:latin typeface="Myriad Pro"/>
            </a:endParaRPr>
          </a:p>
        </p:txBody>
      </p:sp>
    </p:spTree>
    <p:extLst>
      <p:ext uri="{BB962C8B-B14F-4D97-AF65-F5344CB8AC3E}">
        <p14:creationId xmlns:p14="http://schemas.microsoft.com/office/powerpoint/2010/main" val="24491700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line Subhead NO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13" indent="-128588">
              <a:buFont typeface="Lucida Grande"/>
              <a:buChar char="﹣"/>
              <a:defRPr>
                <a:latin typeface="Calibri" panose="020F0502020204030204" pitchFamily="34" charset="0"/>
                <a:cs typeface="Calibri" panose="020F0502020204030204" pitchFamily="34" charset="0"/>
              </a:defRPr>
            </a:lvl4pPr>
            <a:lvl5pPr marL="298847" indent="-82154" defTabSz="513160">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6E73935B-1480-4446-9908-2200FA14C060}"/>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75DD486E-045B-4BF1-A827-0D78B78BEFF6}"/>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3124293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line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a:extLst>
              <a:ext uri="{FF2B5EF4-FFF2-40B4-BE49-F238E27FC236}">
                <a16:creationId xmlns:a16="http://schemas.microsoft.com/office/drawing/2014/main" id="{2BC7A679-09BE-2E4A-A7C0-A90AD8ABE39B}"/>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12" name="Picture Placeholder 4">
            <a:extLst>
              <a:ext uri="{FF2B5EF4-FFF2-40B4-BE49-F238E27FC236}">
                <a16:creationId xmlns:a16="http://schemas.microsoft.com/office/drawing/2014/main" id="{CA8D73CC-1679-C342-80E7-0458EDC5AF8B}"/>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32819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line Subhead Bluebar Quot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F6EEA261-5BAD-48B8-ADED-50F363F30AB1}"/>
              </a:ext>
            </a:extLst>
          </p:cNvPr>
          <p:cNvSpPr/>
          <p:nvPr/>
        </p:nvSpPr>
        <p:spPr>
          <a:xfrm>
            <a:off x="346472" y="931864"/>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Picture Placeholder 4">
            <a:extLst>
              <a:ext uri="{FF2B5EF4-FFF2-40B4-BE49-F238E27FC236}">
                <a16:creationId xmlns:a16="http://schemas.microsoft.com/office/drawing/2014/main" id="{3E8859A7-D404-484E-8BAC-CDD6CE173F82}"/>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2458809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line Subhead NO Bluebar Quot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7B27674-1FC0-4ECA-84BE-BBE305BA9544}"/>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chemeClr val="tx1"/>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sp>
        <p:nvSpPr>
          <p:cNvPr id="12" name="Text Placeholder 11"/>
          <p:cNvSpPr>
            <a:spLocks noGrp="1"/>
          </p:cNvSpPr>
          <p:nvPr>
            <p:ph type="body" sz="quarter" idx="14"/>
          </p:nvPr>
        </p:nvSpPr>
        <p:spPr>
          <a:xfrm>
            <a:off x="342900" y="651931"/>
            <a:ext cx="6172200" cy="688975"/>
          </a:xfrm>
        </p:spPr>
        <p:txBody>
          <a:bodyPr>
            <a:normAutofit/>
          </a:bodyPr>
          <a:lstStyle>
            <a:lvl1pPr>
              <a:defRPr sz="1600" b="0" cap="none">
                <a:solidFill>
                  <a:schemeClr val="tx1"/>
                </a:solidFill>
              </a:defRPr>
            </a:lvl1pPr>
          </a:lstStyle>
          <a:p>
            <a:pPr lvl="0"/>
            <a:r>
              <a:rPr lang="en-US"/>
              <a:t>Edit Master text styles</a:t>
            </a:r>
          </a:p>
        </p:txBody>
      </p:sp>
      <p:pic>
        <p:nvPicPr>
          <p:cNvPr id="10" name="Picture 6">
            <a:extLst>
              <a:ext uri="{FF2B5EF4-FFF2-40B4-BE49-F238E27FC236}">
                <a16:creationId xmlns:a16="http://schemas.microsoft.com/office/drawing/2014/main" id="{B3DDFC90-BEDF-4C1A-AF98-5C17814814E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8" y="4681473"/>
            <a:ext cx="550862"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ED00022F-5092-406C-BAEE-CDDAC53C701B}"/>
              </a:ext>
            </a:extLst>
          </p:cNvPr>
          <p:cNvSpPr>
            <a:spLocks noGrp="1"/>
          </p:cNvSpPr>
          <p:nvPr>
            <p:ph type="sldNum" sz="quarter" idx="15"/>
          </p:nvPr>
        </p:nvSpPr>
        <p:spPr/>
        <p:txBody>
          <a:bodyPr/>
          <a:lstStyle/>
          <a:p>
            <a:fld id="{A3979A82-1A5E-4C7B-AFC0-111CA6C3130A}" type="slidenum">
              <a:rPr lang="en-US" altLang="en-US" smtClean="0"/>
              <a:pPr/>
              <a:t>‹#›</a:t>
            </a:fld>
            <a:endParaRPr lang="en-US" altLang="en-US"/>
          </a:p>
        </p:txBody>
      </p:sp>
      <p:pic>
        <p:nvPicPr>
          <p:cNvPr id="11" name="Picture 10">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Picture Placeholder 4">
            <a:extLst>
              <a:ext uri="{FF2B5EF4-FFF2-40B4-BE49-F238E27FC236}">
                <a16:creationId xmlns:a16="http://schemas.microsoft.com/office/drawing/2014/main" id="{7FEC5B6C-DDB2-2F46-B9EB-EB496BF33FCC}"/>
              </a:ext>
            </a:extLst>
          </p:cNvPr>
          <p:cNvSpPr>
            <a:spLocks noGrp="1"/>
          </p:cNvSpPr>
          <p:nvPr>
            <p:ph type="pic" sz="quarter" idx="16"/>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Tree>
    <p:extLst>
      <p:ext uri="{BB962C8B-B14F-4D97-AF65-F5344CB8AC3E}">
        <p14:creationId xmlns:p14="http://schemas.microsoft.com/office/powerpoint/2010/main" val="38308254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Headline Bluebar Quote Dark">
    <p:bg>
      <p:bgPr>
        <a:solidFill>
          <a:schemeClr val="tx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20DA6DD-42EB-4399-A45A-951EB12D18D2}"/>
              </a:ext>
            </a:extLst>
          </p:cNvPr>
          <p:cNvSpPr/>
          <p:nvPr/>
        </p:nvSpPr>
        <p:spPr>
          <a:xfrm>
            <a:off x="3512344" y="3725864"/>
            <a:ext cx="3003947"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5" name="Picture Placeholder 4"/>
          <p:cNvSpPr>
            <a:spLocks noGrp="1"/>
          </p:cNvSpPr>
          <p:nvPr>
            <p:ph type="pic" sz="quarter" idx="15"/>
          </p:nvPr>
        </p:nvSpPr>
        <p:spPr>
          <a:xfrm>
            <a:off x="342902" y="1331923"/>
            <a:ext cx="3003943" cy="3192960"/>
          </a:xfrm>
          <a:solidFill>
            <a:srgbClr val="CCCCCC"/>
          </a:solidFill>
        </p:spPr>
        <p:txBody>
          <a:bodyPr anchor="ctr"/>
          <a:lstStyle>
            <a:lvl1pPr algn="ctr">
              <a:defRPr b="0">
                <a:solidFill>
                  <a:srgbClr val="FFFFFF"/>
                </a:solidFill>
              </a:defRPr>
            </a:lvl1pPr>
          </a:lstStyle>
          <a:p>
            <a:pPr lvl="0"/>
            <a:r>
              <a:rPr lang="en-US" noProof="0"/>
              <a:t>Click icon to add picture</a:t>
            </a:r>
            <a:endParaRPr lang="en-US" noProof="0" dirty="0"/>
          </a:p>
        </p:txBody>
      </p:sp>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a:xfrm>
            <a:off x="3512344" y="1438775"/>
            <a:ext cx="3002756" cy="2179251"/>
          </a:xfrm>
        </p:spPr>
        <p:txBody>
          <a:bodyPr anchor="b"/>
          <a:lstStyle>
            <a:lvl1pPr>
              <a:lnSpc>
                <a:spcPct val="100000"/>
              </a:lnSpc>
              <a:defRPr sz="1200" b="0" i="0" cap="none">
                <a:solidFill>
                  <a:srgbClr val="FFFFFF"/>
                </a:solidFill>
                <a:latin typeface="Calibri" panose="020F0502020204030204" pitchFamily="34" charset="0"/>
                <a:cs typeface="Calibri" panose="020F0502020204030204" pitchFamily="34" charset="0"/>
              </a:defRPr>
            </a:lvl1pPr>
            <a:lvl2pPr>
              <a:spcBef>
                <a:spcPts val="450"/>
              </a:spcBef>
              <a:defRPr baseline="0"/>
            </a:lvl2pPr>
            <a:lvl4pPr marL="214313" indent="-128588">
              <a:buFont typeface="Lucida Grande"/>
              <a:buChar char="﹣"/>
              <a:defRPr/>
            </a:lvl4pPr>
            <a:lvl5pPr marL="298847" indent="-82154" defTabSz="513160">
              <a:buFont typeface="Lucida Grande"/>
              <a:buChar char="･"/>
              <a:tabLst/>
              <a:defRPr/>
            </a:lvl5pPr>
          </a:lstStyle>
          <a:p>
            <a:pPr lvl="0"/>
            <a:r>
              <a:rPr lang="en-US"/>
              <a:t>Edit Master text styles</a:t>
            </a:r>
          </a:p>
        </p:txBody>
      </p:sp>
      <p:pic>
        <p:nvPicPr>
          <p:cNvPr id="11" name="Picture 6">
            <a:extLst>
              <a:ext uri="{FF2B5EF4-FFF2-40B4-BE49-F238E27FC236}">
                <a16:creationId xmlns:a16="http://schemas.microsoft.com/office/drawing/2014/main" id="{4357CB30-ECE6-4B6A-848D-DFDB566A997B}"/>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5705159" y="4681473"/>
            <a:ext cx="550859" cy="1607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2">
            <a:extLst>
              <a:ext uri="{FF2B5EF4-FFF2-40B4-BE49-F238E27FC236}">
                <a16:creationId xmlns:a16="http://schemas.microsoft.com/office/drawing/2014/main" id="{C687B624-3A82-4124-AC0B-A377F9BBC800}"/>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342900" y="4700443"/>
            <a:ext cx="1177135" cy="216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a:extLst>
              <a:ext uri="{FF2B5EF4-FFF2-40B4-BE49-F238E27FC236}">
                <a16:creationId xmlns:a16="http://schemas.microsoft.com/office/drawing/2014/main" id="{05C9DFDF-1441-4A82-9819-52EE3C07C222}"/>
              </a:ext>
            </a:extLst>
          </p:cNvPr>
          <p:cNvSpPr>
            <a:spLocks noGrp="1"/>
          </p:cNvSpPr>
          <p:nvPr>
            <p:ph type="sldNum" sz="quarter" idx="16"/>
          </p:nvPr>
        </p:nvSpPr>
        <p:spPr/>
        <p:txBody>
          <a:bodyPr/>
          <a:lstStyle>
            <a:lvl1pPr>
              <a:defRPr>
                <a:solidFill>
                  <a:schemeClr val="bg1"/>
                </a:solidFill>
              </a:defRPr>
            </a:lvl1pPr>
          </a:lstStyle>
          <a:p>
            <a:fld id="{A3979A82-1A5E-4C7B-AFC0-111CA6C3130A}" type="slidenum">
              <a:rPr lang="en-US" altLang="en-US" smtClean="0"/>
              <a:pPr/>
              <a:t>‹#›</a:t>
            </a:fld>
            <a:endParaRPr lang="en-US" altLang="en-US"/>
          </a:p>
        </p:txBody>
      </p:sp>
      <p:sp>
        <p:nvSpPr>
          <p:cNvPr id="10" name="Rectangle 9">
            <a:extLst>
              <a:ext uri="{FF2B5EF4-FFF2-40B4-BE49-F238E27FC236}">
                <a16:creationId xmlns:a16="http://schemas.microsoft.com/office/drawing/2014/main" id="{7D608793-A27A-7B47-BDD3-2D31008B1016}"/>
              </a:ext>
            </a:extLst>
          </p:cNvPr>
          <p:cNvSpPr/>
          <p:nvPr userDrawn="1"/>
        </p:nvSpPr>
        <p:spPr>
          <a:xfrm>
            <a:off x="346472" y="617539"/>
            <a:ext cx="904875" cy="60325"/>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Tree>
    <p:extLst>
      <p:ext uri="{BB962C8B-B14F-4D97-AF65-F5344CB8AC3E}">
        <p14:creationId xmlns:p14="http://schemas.microsoft.com/office/powerpoint/2010/main" val="335696422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slideLayout" Target="../slideLayouts/slideLayout40.xml"/><Relationship Id="rId7" Type="http://schemas.openxmlformats.org/officeDocument/2006/relationships/theme" Target="../theme/theme2.xml"/><Relationship Id="rId2" Type="http://schemas.openxmlformats.org/officeDocument/2006/relationships/slideLayout" Target="../slideLayouts/slideLayout39.xml"/><Relationship Id="rId1" Type="http://schemas.openxmlformats.org/officeDocument/2006/relationships/slideLayout" Target="../slideLayouts/slideLayout38.xml"/><Relationship Id="rId6" Type="http://schemas.openxmlformats.org/officeDocument/2006/relationships/slideLayout" Target="../slideLayouts/slideLayout43.xml"/><Relationship Id="rId5" Type="http://schemas.openxmlformats.org/officeDocument/2006/relationships/slideLayout" Target="../slideLayouts/slideLayout42.xml"/><Relationship Id="rId4"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DF22FF3-E587-455E-8A2B-9F74DBCD940C}"/>
              </a:ext>
            </a:extLst>
          </p:cNvPr>
          <p:cNvSpPr>
            <a:spLocks noGrp="1"/>
          </p:cNvSpPr>
          <p:nvPr>
            <p:ph type="title"/>
          </p:nvPr>
        </p:nvSpPr>
        <p:spPr>
          <a:xfrm>
            <a:off x="342900" y="274639"/>
            <a:ext cx="6172200" cy="371475"/>
          </a:xfrm>
          <a:prstGeom prst="rect">
            <a:avLst/>
          </a:prstGeom>
        </p:spPr>
        <p:txBody>
          <a:bodyPr vert="horz" lIns="0" tIns="0" rIns="0" bIns="0" rtlCol="0" anchor="t"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5C9D899-9142-4688-9076-8F6D4D1E730B}"/>
              </a:ext>
            </a:extLst>
          </p:cNvPr>
          <p:cNvSpPr>
            <a:spLocks noGrp="1"/>
          </p:cNvSpPr>
          <p:nvPr>
            <p:ph type="body" idx="1"/>
          </p:nvPr>
        </p:nvSpPr>
        <p:spPr>
          <a:xfrm>
            <a:off x="342900" y="1370013"/>
            <a:ext cx="6172200" cy="3262312"/>
          </a:xfrm>
          <a:prstGeom prst="rect">
            <a:avLst/>
          </a:prstGeom>
        </p:spPr>
        <p:txBody>
          <a:bodyPr vert="horz" lIns="0" tIns="0" rIns="0" bIns="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625E849D-EFB0-4C13-84AB-ECE6F132B1BC}"/>
              </a:ext>
            </a:extLst>
          </p:cNvPr>
          <p:cNvSpPr>
            <a:spLocks noGrp="1"/>
          </p:cNvSpPr>
          <p:nvPr>
            <p:ph type="sldNum" sz="quarter" idx="4"/>
          </p:nvPr>
        </p:nvSpPr>
        <p:spPr>
          <a:xfrm>
            <a:off x="6063853" y="4630104"/>
            <a:ext cx="451247" cy="274637"/>
          </a:xfrm>
          <a:prstGeom prst="rect">
            <a:avLst/>
          </a:prstGeom>
        </p:spPr>
        <p:txBody>
          <a:bodyPr vert="horz" wrap="square" lIns="0" tIns="0" rIns="0" bIns="0" numCol="1" anchor="ctr" anchorCtr="0" compatLnSpc="1">
            <a:prstTxWarp prst="textNoShape">
              <a:avLst/>
            </a:prstTxWarp>
          </a:bodyPr>
          <a:lstStyle>
            <a:lvl1pPr algn="r">
              <a:defRPr sz="700"/>
            </a:lvl1pPr>
          </a:lstStyle>
          <a:p>
            <a:fld id="{A3979A82-1A5E-4C7B-AFC0-111CA6C3130A}" type="slidenum">
              <a:rPr lang="en-US" altLang="en-US" smtClean="0"/>
              <a:pPr/>
              <a:t>‹#›</a:t>
            </a:fld>
            <a:endParaRPr lang="en-US" altLang="en-US"/>
          </a:p>
        </p:txBody>
      </p:sp>
    </p:spTree>
  </p:cSld>
  <p:clrMap bg1="lt1" tx1="dk1" bg2="lt2" tx2="dk2" accent1="accent1" accent2="accent2" accent3="accent3" accent4="accent4" accent5="accent5" accent6="accent6" hlink="hlink" folHlink="folHlink"/>
  <p:sldLayoutIdLst>
    <p:sldLayoutId id="2147483703" r:id="rId1"/>
    <p:sldLayoutId id="2147483704" r:id="rId2"/>
    <p:sldLayoutId id="2147483706" r:id="rId3"/>
    <p:sldLayoutId id="2147483705" r:id="rId4"/>
    <p:sldLayoutId id="2147483719" r:id="rId5"/>
    <p:sldLayoutId id="2147483707" r:id="rId6"/>
    <p:sldLayoutId id="2147483720" r:id="rId7"/>
    <p:sldLayoutId id="2147483721" r:id="rId8"/>
    <p:sldLayoutId id="2147483708" r:id="rId9"/>
    <p:sldLayoutId id="2147483722" r:id="rId10"/>
    <p:sldLayoutId id="2147483723" r:id="rId11"/>
    <p:sldLayoutId id="2147483709" r:id="rId12"/>
    <p:sldLayoutId id="2147483717" r:id="rId13"/>
    <p:sldLayoutId id="2147483710" r:id="rId14"/>
    <p:sldLayoutId id="2147483724" r:id="rId15"/>
    <p:sldLayoutId id="2147483725" r:id="rId16"/>
    <p:sldLayoutId id="2147483711" r:id="rId17"/>
    <p:sldLayoutId id="2147483726" r:id="rId18"/>
    <p:sldLayoutId id="2147483727" r:id="rId19"/>
    <p:sldLayoutId id="2147483718" r:id="rId20"/>
    <p:sldLayoutId id="2147483728" r:id="rId21"/>
    <p:sldLayoutId id="2147483729" r:id="rId22"/>
    <p:sldLayoutId id="2147483712" r:id="rId23"/>
    <p:sldLayoutId id="2147483730" r:id="rId24"/>
    <p:sldLayoutId id="2147483731" r:id="rId25"/>
    <p:sldLayoutId id="2147483736" r:id="rId26"/>
    <p:sldLayoutId id="2147483737" r:id="rId27"/>
    <p:sldLayoutId id="2147483738" r:id="rId28"/>
    <p:sldLayoutId id="2147483713" r:id="rId29"/>
    <p:sldLayoutId id="2147483732" r:id="rId30"/>
    <p:sldLayoutId id="2147483733" r:id="rId31"/>
    <p:sldLayoutId id="2147483714" r:id="rId32"/>
    <p:sldLayoutId id="2147483734" r:id="rId33"/>
    <p:sldLayoutId id="2147483735" r:id="rId34"/>
    <p:sldLayoutId id="2147483740" r:id="rId35"/>
    <p:sldLayoutId id="2147483715" r:id="rId36"/>
    <p:sldLayoutId id="2147483739" r:id="rId37"/>
  </p:sldLayoutIdLst>
  <p:hf hdr="0" ftr="0" dt="0"/>
  <p:txStyles>
    <p:titleStyle>
      <a:lvl1pPr algn="l" defTabSz="514350" rtl="0" eaLnBrk="1" fontAlgn="base" hangingPunct="1">
        <a:lnSpc>
          <a:spcPct val="90000"/>
        </a:lnSpc>
        <a:spcBef>
          <a:spcPct val="0"/>
        </a:spcBef>
        <a:spcAft>
          <a:spcPct val="0"/>
        </a:spcAft>
        <a:defRPr sz="2000" b="1" i="0" kern="1200" cap="all">
          <a:solidFill>
            <a:schemeClr val="tx1"/>
          </a:solidFill>
          <a:latin typeface="Montserrat ExtraBold" pitchFamily="2" charset="77"/>
          <a:ea typeface="MS PGothic" panose="020B0600070205080204" pitchFamily="34" charset="-128"/>
          <a:cs typeface="Montserrat ExtraBold" pitchFamily="2" charset="77"/>
        </a:defRPr>
      </a:lvl1pPr>
      <a:lvl2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2pPr>
      <a:lvl3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3pPr>
      <a:lvl4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4pPr>
      <a:lvl5pPr algn="l" defTabSz="514350" rtl="0" eaLnBrk="1" fontAlgn="base" hangingPunct="1">
        <a:lnSpc>
          <a:spcPct val="90000"/>
        </a:lnSpc>
        <a:spcBef>
          <a:spcPct val="0"/>
        </a:spcBef>
        <a:spcAft>
          <a:spcPct val="0"/>
        </a:spcAft>
        <a:defRPr sz="1800">
          <a:solidFill>
            <a:schemeClr val="tx1"/>
          </a:solidFill>
          <a:latin typeface="Montserrat ExtraBold" charset="0"/>
          <a:ea typeface="MS PGothic" panose="020B0600070205080204" pitchFamily="34" charset="-128"/>
          <a:cs typeface="ＭＳ Ｐゴシック" charset="0"/>
        </a:defRPr>
      </a:lvl5pPr>
      <a:lvl6pPr marL="3429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6pPr>
      <a:lvl7pPr marL="6858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7pPr>
      <a:lvl8pPr marL="10287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8pPr>
      <a:lvl9pPr marL="1371600" algn="l" defTabSz="514350" rtl="0" eaLnBrk="1" fontAlgn="base" hangingPunct="1">
        <a:lnSpc>
          <a:spcPct val="90000"/>
        </a:lnSpc>
        <a:spcBef>
          <a:spcPct val="0"/>
        </a:spcBef>
        <a:spcAft>
          <a:spcPct val="0"/>
        </a:spcAft>
        <a:defRPr sz="1800">
          <a:solidFill>
            <a:schemeClr val="tx1"/>
          </a:solidFill>
          <a:latin typeface="Montserrat ExtraBold" charset="0"/>
          <a:ea typeface="ＭＳ Ｐゴシック" charset="0"/>
          <a:cs typeface="ＭＳ Ｐゴシック" charset="0"/>
        </a:defRPr>
      </a:lvl9pPr>
    </p:titleStyle>
    <p:bodyStyle>
      <a:lvl1pPr marL="0" indent="0" algn="l" defTabSz="514350" rtl="0" eaLnBrk="1" fontAlgn="base" hangingPunct="1">
        <a:lnSpc>
          <a:spcPct val="90000"/>
        </a:lnSpc>
        <a:spcBef>
          <a:spcPts val="563"/>
        </a:spcBef>
        <a:spcAft>
          <a:spcPct val="0"/>
        </a:spcAft>
        <a:defRPr sz="1200" b="1" i="0" kern="1200" cap="none" baseline="0">
          <a:solidFill>
            <a:schemeClr val="tx1"/>
          </a:solidFill>
          <a:latin typeface="Montserrat" pitchFamily="2" charset="77"/>
          <a:ea typeface="MS PGothic" panose="020B0600070205080204" pitchFamily="34" charset="-128"/>
          <a:cs typeface="Montserrat" pitchFamily="2" charset="77"/>
        </a:defRPr>
      </a:lvl1pPr>
      <a:lvl2pPr marL="2381" indent="-2381" algn="l" defTabSz="514350" rtl="0" eaLnBrk="1" fontAlgn="base" hangingPunct="1">
        <a:lnSpc>
          <a:spcPct val="90000"/>
        </a:lnSpc>
        <a:spcBef>
          <a:spcPts val="450"/>
        </a:spcBef>
        <a:spcAft>
          <a:spcPct val="0"/>
        </a:spcAft>
        <a:defRPr sz="11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2pPr>
      <a:lvl3pPr marL="84535" indent="-83344" algn="l" defTabSz="514350" rtl="0" eaLnBrk="1" fontAlgn="base" hangingPunct="1">
        <a:spcBef>
          <a:spcPts val="300"/>
        </a:spcBef>
        <a:spcAft>
          <a:spcPct val="0"/>
        </a:spcAft>
        <a:buClr>
          <a:srgbClr val="4AC9E3"/>
        </a:buClr>
        <a:buFont typeface="Wingdings" panose="05000000000000000000" pitchFamily="2" charset="2"/>
        <a:buChar char="§"/>
        <a:defRPr sz="10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3pPr>
      <a:lvl4pPr marL="228600" indent="-142875" algn="l" defTabSz="514350" rtl="0" eaLnBrk="1" fontAlgn="base" hangingPunct="1">
        <a:spcBef>
          <a:spcPts val="150"/>
        </a:spcBef>
        <a:spcAft>
          <a:spcPct val="0"/>
        </a:spcAft>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4pPr>
      <a:lvl5pPr marL="342900" indent="-114300" algn="l" defTabSz="513160" rtl="0" eaLnBrk="1" fontAlgn="base" hangingPunct="1">
        <a:spcBef>
          <a:spcPts val="150"/>
        </a:spcBef>
        <a:spcAft>
          <a:spcPct val="0"/>
        </a:spcAft>
        <a:buClr>
          <a:srgbClr val="4AC9E3"/>
        </a:buClr>
        <a:buFont typeface="Lucida Grande" pitchFamily="1" charset="0"/>
        <a:buChar char="･"/>
        <a:defRPr sz="900" kern="1200">
          <a:solidFill>
            <a:schemeClr val="tx1"/>
          </a:solidFill>
          <a:latin typeface="Calibri" panose="020F0502020204030204" pitchFamily="34" charset="0"/>
          <a:ea typeface="MS PGothic" panose="020B0600070205080204" pitchFamily="34" charset="-128"/>
          <a:cs typeface="Calibri" panose="020F0502020204030204" pitchFamily="34" charset="0"/>
        </a:defRPr>
      </a:lvl5pPr>
      <a:lvl6pPr marL="141446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sz="1050" kern="1200">
          <a:solidFill>
            <a:schemeClr val="tx1"/>
          </a:solidFill>
          <a:latin typeface="+mn-lt"/>
          <a:ea typeface="+mn-ea"/>
          <a:cs typeface="+mn-cs"/>
        </a:defRPr>
      </a:lvl9pPr>
    </p:bodyStyle>
    <p:otherStyle>
      <a:defPPr>
        <a:defRPr lang="en-US"/>
      </a:defPPr>
      <a:lvl1pPr marL="0" algn="l" defTabSz="514350" rtl="0" eaLnBrk="1" latinLnBrk="0" hangingPunct="1">
        <a:defRPr sz="1050" kern="1200">
          <a:solidFill>
            <a:schemeClr val="tx1"/>
          </a:solidFill>
          <a:latin typeface="+mn-lt"/>
          <a:ea typeface="+mn-ea"/>
          <a:cs typeface="+mn-cs"/>
        </a:defRPr>
      </a:lvl1pPr>
      <a:lvl2pPr marL="257175" algn="l" defTabSz="514350" rtl="0" eaLnBrk="1" latinLnBrk="0" hangingPunct="1">
        <a:defRPr sz="1050" kern="1200">
          <a:solidFill>
            <a:schemeClr val="tx1"/>
          </a:solidFill>
          <a:latin typeface="+mn-lt"/>
          <a:ea typeface="+mn-ea"/>
          <a:cs typeface="+mn-cs"/>
        </a:defRPr>
      </a:lvl2pPr>
      <a:lvl3pPr marL="514350" algn="l" defTabSz="514350" rtl="0" eaLnBrk="1" latinLnBrk="0" hangingPunct="1">
        <a:defRPr sz="1050" kern="1200">
          <a:solidFill>
            <a:schemeClr val="tx1"/>
          </a:solidFill>
          <a:latin typeface="+mn-lt"/>
          <a:ea typeface="+mn-ea"/>
          <a:cs typeface="+mn-cs"/>
        </a:defRPr>
      </a:lvl3pPr>
      <a:lvl4pPr marL="771525" algn="l" defTabSz="514350" rtl="0" eaLnBrk="1" latinLnBrk="0" hangingPunct="1">
        <a:defRPr sz="1050" kern="1200">
          <a:solidFill>
            <a:schemeClr val="tx1"/>
          </a:solidFill>
          <a:latin typeface="+mn-lt"/>
          <a:ea typeface="+mn-ea"/>
          <a:cs typeface="+mn-cs"/>
        </a:defRPr>
      </a:lvl4pPr>
      <a:lvl5pPr marL="1028700" algn="l" defTabSz="514350" rtl="0" eaLnBrk="1" latinLnBrk="0" hangingPunct="1">
        <a:defRPr sz="1050" kern="1200">
          <a:solidFill>
            <a:schemeClr val="tx1"/>
          </a:solidFill>
          <a:latin typeface="+mn-lt"/>
          <a:ea typeface="+mn-ea"/>
          <a:cs typeface="+mn-cs"/>
        </a:defRPr>
      </a:lvl5pPr>
      <a:lvl6pPr marL="1285875" algn="l" defTabSz="514350" rtl="0" eaLnBrk="1" latinLnBrk="0" hangingPunct="1">
        <a:defRPr sz="1050" kern="1200">
          <a:solidFill>
            <a:schemeClr val="tx1"/>
          </a:solidFill>
          <a:latin typeface="+mn-lt"/>
          <a:ea typeface="+mn-ea"/>
          <a:cs typeface="+mn-cs"/>
        </a:defRPr>
      </a:lvl6pPr>
      <a:lvl7pPr marL="1543050" algn="l" defTabSz="514350" rtl="0" eaLnBrk="1" latinLnBrk="0" hangingPunct="1">
        <a:defRPr sz="1050" kern="1200">
          <a:solidFill>
            <a:schemeClr val="tx1"/>
          </a:solidFill>
          <a:latin typeface="+mn-lt"/>
          <a:ea typeface="+mn-ea"/>
          <a:cs typeface="+mn-cs"/>
        </a:defRPr>
      </a:lvl7pPr>
      <a:lvl8pPr marL="1800225" algn="l" defTabSz="514350" rtl="0" eaLnBrk="1" latinLnBrk="0" hangingPunct="1">
        <a:defRPr sz="1050" kern="1200">
          <a:solidFill>
            <a:schemeClr val="tx1"/>
          </a:solidFill>
          <a:latin typeface="+mn-lt"/>
          <a:ea typeface="+mn-ea"/>
          <a:cs typeface="+mn-cs"/>
        </a:defRPr>
      </a:lvl8pPr>
      <a:lvl9pPr marL="2057400" algn="l" defTabSz="514350" rtl="0" eaLnBrk="1" latinLnBrk="0" hangingPunct="1">
        <a:defRPr sz="10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16" userDrawn="1">
          <p15:clr>
            <a:srgbClr val="F26B43"/>
          </p15:clr>
        </p15:guide>
        <p15:guide id="2" pos="4104" userDrawn="1">
          <p15:clr>
            <a:srgbClr val="F26B43"/>
          </p15:clr>
        </p15:guide>
        <p15:guide id="3" pos="774" userDrawn="1">
          <p15:clr>
            <a:srgbClr val="F26B43"/>
          </p15:clr>
        </p15:guide>
        <p15:guide id="4" pos="882" userDrawn="1">
          <p15:clr>
            <a:srgbClr val="F26B43"/>
          </p15:clr>
        </p15:guide>
        <p15:guide id="5" pos="1440" userDrawn="1">
          <p15:clr>
            <a:srgbClr val="F26B43"/>
          </p15:clr>
        </p15:guide>
        <p15:guide id="6" pos="1548" userDrawn="1">
          <p15:clr>
            <a:srgbClr val="F26B43"/>
          </p15:clr>
        </p15:guide>
        <p15:guide id="7" pos="2106" userDrawn="1">
          <p15:clr>
            <a:srgbClr val="F26B43"/>
          </p15:clr>
        </p15:guide>
        <p15:guide id="8" pos="2214" userDrawn="1">
          <p15:clr>
            <a:srgbClr val="F26B43"/>
          </p15:clr>
        </p15:guide>
        <p15:guide id="9" pos="2772" userDrawn="1">
          <p15:clr>
            <a:srgbClr val="F26B43"/>
          </p15:clr>
        </p15:guide>
        <p15:guide id="10" pos="2880" userDrawn="1">
          <p15:clr>
            <a:srgbClr val="F26B43"/>
          </p15:clr>
        </p15:guide>
        <p15:guide id="11" pos="3438" userDrawn="1">
          <p15:clr>
            <a:srgbClr val="F26B43"/>
          </p15:clr>
        </p15:guide>
        <p15:guide id="12" pos="3546"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14350" y="182166"/>
            <a:ext cx="5829300" cy="5750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b"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514350" y="1200150"/>
            <a:ext cx="5829300" cy="325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5314950" y="4972050"/>
            <a:ext cx="800100" cy="171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l" eaLnBrk="0" hangingPunct="0">
              <a:defRPr sz="600" b="1">
                <a:solidFill>
                  <a:schemeClr val="tx1"/>
                </a:solidFill>
                <a:latin typeface="+mj-lt"/>
                <a:ea typeface="ＭＳ Ｐゴシック" pitchFamily="-112" charset="-128"/>
                <a:cs typeface="ＭＳ Ｐゴシック" pitchFamily="-112" charset="-128"/>
              </a:defRPr>
            </a:lvl1pPr>
          </a:lstStyle>
          <a:p>
            <a:pPr>
              <a:defRPr/>
            </a:pPr>
            <a:endParaRPr lang="en-US"/>
          </a:p>
        </p:txBody>
      </p:sp>
      <p:sp>
        <p:nvSpPr>
          <p:cNvPr id="1029" name="Rectangle 5"/>
          <p:cNvSpPr>
            <a:spLocks noGrp="1" noChangeArrowheads="1"/>
          </p:cNvSpPr>
          <p:nvPr>
            <p:ph type="ftr" sz="quarter" idx="3"/>
          </p:nvPr>
        </p:nvSpPr>
        <p:spPr bwMode="auto">
          <a:xfrm>
            <a:off x="514350" y="4972050"/>
            <a:ext cx="3600450" cy="171450"/>
          </a:xfrm>
          <a:prstGeom prst="rect">
            <a:avLst/>
          </a:prstGeom>
          <a:noFill/>
          <a:ln w="9525">
            <a:noFill/>
            <a:miter lim="800000"/>
            <a:headEnd/>
            <a:tailEnd/>
          </a:ln>
        </p:spPr>
        <p:txBody>
          <a:bodyPr vert="horz" wrap="square" lIns="0" tIns="45720" rIns="91440" bIns="45720" numCol="1" anchor="t" anchorCtr="0" compatLnSpc="1">
            <a:prstTxWarp prst="textNoShape">
              <a:avLst/>
            </a:prstTxWarp>
          </a:bodyPr>
          <a:lstStyle>
            <a:lvl1pPr algn="l" eaLnBrk="0" hangingPunct="0">
              <a:defRPr sz="600" b="1">
                <a:solidFill>
                  <a:schemeClr val="tx1"/>
                </a:solidFill>
                <a:latin typeface="+mj-lt"/>
                <a:ea typeface="ＭＳ Ｐゴシック" charset="-128"/>
              </a:defRPr>
            </a:lvl1pPr>
          </a:lstStyle>
          <a:p>
            <a:pPr>
              <a:defRPr/>
            </a:pPr>
            <a:r>
              <a:rPr lang="en-US"/>
              <a:t>PowerPoint Title would go here</a:t>
            </a:r>
            <a:endParaRPr lang="en-US" dirty="0"/>
          </a:p>
        </p:txBody>
      </p:sp>
      <p:sp>
        <p:nvSpPr>
          <p:cNvPr id="1030" name="Rectangle 6"/>
          <p:cNvSpPr>
            <a:spLocks noGrp="1" noChangeArrowheads="1"/>
          </p:cNvSpPr>
          <p:nvPr>
            <p:ph type="sldNum" sz="quarter" idx="4"/>
          </p:nvPr>
        </p:nvSpPr>
        <p:spPr bwMode="auto">
          <a:xfrm>
            <a:off x="6343650" y="4972050"/>
            <a:ext cx="328613" cy="1714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600" b="1"/>
            </a:lvl1pPr>
          </a:lstStyle>
          <a:p>
            <a:pPr>
              <a:defRPr/>
            </a:pPr>
            <a:fld id="{03207F6D-59AC-4164-916B-651575078657}" type="slidenum">
              <a:rPr lang="en-US" altLang="en-US"/>
              <a:pPr>
                <a:defRPr/>
              </a:pPr>
              <a:t>‹#›</a:t>
            </a:fld>
            <a:endParaRPr lang="en-US" altLang="en-US" sz="1050"/>
          </a:p>
        </p:txBody>
      </p:sp>
      <p:pic>
        <p:nvPicPr>
          <p:cNvPr id="1031" name="Picture 10" descr="IEEE_SA_Bar_Graphic_long_l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4645819"/>
            <a:ext cx="6862763" cy="3119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6177839"/>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Lst>
  <p:hf hdr="0" ftr="0" dt="0"/>
  <p:txStyles>
    <p:titleStyle>
      <a:lvl1pPr algn="l" rtl="0" eaLnBrk="0" fontAlgn="base" hangingPunct="0">
        <a:spcBef>
          <a:spcPct val="0"/>
        </a:spcBef>
        <a:spcAft>
          <a:spcPct val="0"/>
        </a:spcAft>
        <a:defRPr sz="2100" b="1">
          <a:solidFill>
            <a:schemeClr val="tx1"/>
          </a:solidFill>
          <a:latin typeface="+mj-lt"/>
          <a:ea typeface="MS PGothic" panose="020B0600070205080204" pitchFamily="34" charset="-128"/>
          <a:cs typeface="ＭＳ Ｐゴシック" pitchFamily="-112" charset="-128"/>
        </a:defRPr>
      </a:lvl1pPr>
      <a:lvl2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2pPr>
      <a:lvl3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3pPr>
      <a:lvl4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4pPr>
      <a:lvl5pPr algn="l" rtl="0" eaLnBrk="0" fontAlgn="base" hangingPunct="0">
        <a:spcBef>
          <a:spcPct val="0"/>
        </a:spcBef>
        <a:spcAft>
          <a:spcPct val="0"/>
        </a:spcAft>
        <a:defRPr sz="2100" b="1">
          <a:solidFill>
            <a:schemeClr val="tx1"/>
          </a:solidFill>
          <a:latin typeface="Verdana" pitchFamily="34" charset="0"/>
          <a:ea typeface="MS PGothic" panose="020B0600070205080204" pitchFamily="34" charset="-128"/>
          <a:cs typeface="ＭＳ Ｐゴシック" pitchFamily="-112" charset="-128"/>
        </a:defRPr>
      </a:lvl5pPr>
      <a:lvl6pPr marL="3429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6pPr>
      <a:lvl7pPr marL="6858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7pPr>
      <a:lvl8pPr marL="10287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8pPr>
      <a:lvl9pPr marL="1371600" algn="l" rtl="0" eaLnBrk="1" fontAlgn="base" hangingPunct="1">
        <a:spcBef>
          <a:spcPct val="0"/>
        </a:spcBef>
        <a:spcAft>
          <a:spcPct val="0"/>
        </a:spcAft>
        <a:defRPr sz="2100" b="1">
          <a:solidFill>
            <a:schemeClr val="tx2"/>
          </a:solidFill>
          <a:latin typeface="Verdana" pitchFamily="34" charset="0"/>
          <a:ea typeface="ＭＳ Ｐゴシック" pitchFamily="34" charset="-128"/>
        </a:defRPr>
      </a:lvl9pPr>
    </p:titleStyle>
    <p:bodyStyle>
      <a:lvl1pPr marL="204788" indent="-204788" algn="l" rtl="0" eaLnBrk="0" fontAlgn="base" hangingPunct="0">
        <a:spcBef>
          <a:spcPts val="825"/>
        </a:spcBef>
        <a:spcAft>
          <a:spcPct val="0"/>
        </a:spcAft>
        <a:buClr>
          <a:schemeClr val="accent1"/>
        </a:buClr>
        <a:buSzPct val="100000"/>
        <a:buFont typeface="Wingdings 2" panose="05020102010507070707" pitchFamily="18" charset="2"/>
        <a:buChar char=""/>
        <a:defRPr sz="1200">
          <a:solidFill>
            <a:schemeClr val="tx1"/>
          </a:solidFill>
          <a:latin typeface="+mn-lt"/>
          <a:ea typeface="MS PGothic" panose="020B0600070205080204" pitchFamily="34" charset="-128"/>
          <a:cs typeface="ＭＳ Ｐゴシック" pitchFamily="-112" charset="-128"/>
        </a:defRPr>
      </a:lvl1pPr>
      <a:lvl2pPr marL="428625" indent="-207169" algn="l" rtl="0" eaLnBrk="0" fontAlgn="base" hangingPunct="0">
        <a:spcBef>
          <a:spcPts val="300"/>
        </a:spcBef>
        <a:spcAft>
          <a:spcPct val="0"/>
        </a:spcAft>
        <a:buChar char="–"/>
        <a:defRPr sz="1200">
          <a:solidFill>
            <a:schemeClr val="tx1"/>
          </a:solidFill>
          <a:latin typeface="+mn-lt"/>
          <a:ea typeface="MS PGothic" panose="020B0600070205080204" pitchFamily="34" charset="-128"/>
          <a:cs typeface="ＭＳ Ｐゴシック" pitchFamily="-112" charset="-128"/>
        </a:defRPr>
      </a:lvl2pPr>
      <a:lvl3pPr marL="607219" indent="-171450" algn="l" rtl="0" eaLnBrk="0" fontAlgn="base" hangingPunct="0">
        <a:spcBef>
          <a:spcPts val="300"/>
        </a:spcBef>
        <a:spcAft>
          <a:spcPct val="0"/>
        </a:spcAft>
        <a:buChar char="•"/>
        <a:defRPr sz="1050">
          <a:solidFill>
            <a:schemeClr val="tx1"/>
          </a:solidFill>
          <a:latin typeface="+mn-lt"/>
          <a:ea typeface="MS PGothic" panose="020B0600070205080204" pitchFamily="34" charset="-128"/>
          <a:cs typeface="ＭＳ Ｐゴシック" pitchFamily="-112" charset="-128"/>
        </a:defRPr>
      </a:lvl3pPr>
      <a:lvl4pPr marL="771525" indent="-128588" algn="l" rtl="0" eaLnBrk="0" fontAlgn="base" hangingPunct="0">
        <a:spcBef>
          <a:spcPts val="300"/>
        </a:spcBef>
        <a:spcAft>
          <a:spcPct val="0"/>
        </a:spcAft>
        <a:buFont typeface="Arial" panose="020B0604020202020204" pitchFamily="34" charset="0"/>
        <a:buChar char="-"/>
        <a:defRPr sz="900">
          <a:solidFill>
            <a:schemeClr val="tx1"/>
          </a:solidFill>
          <a:latin typeface="+mn-lt"/>
          <a:ea typeface="MS PGothic" panose="020B0600070205080204" pitchFamily="34" charset="-128"/>
          <a:cs typeface="ＭＳ Ｐゴシック" pitchFamily="-112" charset="-128"/>
        </a:defRPr>
      </a:lvl4pPr>
      <a:lvl5pPr marL="900113" indent="-128588" algn="l" rtl="0" eaLnBrk="0" fontAlgn="base" hangingPunct="0">
        <a:spcBef>
          <a:spcPts val="300"/>
        </a:spcBef>
        <a:spcAft>
          <a:spcPct val="0"/>
        </a:spcAft>
        <a:buFont typeface="Arial" panose="020B0604020202020204" pitchFamily="34" charset="0"/>
        <a:buChar char="•"/>
        <a:defRPr sz="900">
          <a:solidFill>
            <a:schemeClr val="tx1"/>
          </a:solidFill>
          <a:latin typeface="+mn-lt"/>
          <a:ea typeface="MS PGothic" panose="020B0600070205080204" pitchFamily="34" charset="-128"/>
          <a:cs typeface="ＭＳ Ｐゴシック" pitchFamily="-112" charset="-128"/>
        </a:defRPr>
      </a:lvl5pPr>
      <a:lvl6pPr marL="1885950" indent="-171450" algn="l" rtl="0" eaLnBrk="1" fontAlgn="base" hangingPunct="1">
        <a:spcBef>
          <a:spcPct val="20000"/>
        </a:spcBef>
        <a:spcAft>
          <a:spcPct val="0"/>
        </a:spcAft>
        <a:defRPr sz="900">
          <a:solidFill>
            <a:schemeClr val="tx1"/>
          </a:solidFill>
          <a:latin typeface="+mn-lt"/>
          <a:ea typeface="+mn-ea"/>
        </a:defRPr>
      </a:lvl6pPr>
      <a:lvl7pPr marL="2228850" indent="-171450" algn="l" rtl="0" eaLnBrk="1" fontAlgn="base" hangingPunct="1">
        <a:spcBef>
          <a:spcPct val="20000"/>
        </a:spcBef>
        <a:spcAft>
          <a:spcPct val="0"/>
        </a:spcAft>
        <a:defRPr sz="900">
          <a:solidFill>
            <a:schemeClr val="tx1"/>
          </a:solidFill>
          <a:latin typeface="+mn-lt"/>
          <a:ea typeface="+mn-ea"/>
        </a:defRPr>
      </a:lvl7pPr>
      <a:lvl8pPr marL="2571750" indent="-171450" algn="l" rtl="0" eaLnBrk="1" fontAlgn="base" hangingPunct="1">
        <a:spcBef>
          <a:spcPct val="20000"/>
        </a:spcBef>
        <a:spcAft>
          <a:spcPct val="0"/>
        </a:spcAft>
        <a:defRPr sz="900">
          <a:solidFill>
            <a:schemeClr val="tx1"/>
          </a:solidFill>
          <a:latin typeface="+mn-lt"/>
          <a:ea typeface="+mn-ea"/>
        </a:defRPr>
      </a:lvl8pPr>
      <a:lvl9pPr marL="2914650" indent="-171450" algn="l" rtl="0" eaLnBrk="1" fontAlgn="base" hangingPunct="1">
        <a:spcBef>
          <a:spcPct val="20000"/>
        </a:spcBef>
        <a:spcAft>
          <a:spcPct val="0"/>
        </a:spcAft>
        <a:defRPr sz="900">
          <a:solidFill>
            <a:schemeClr val="tx1"/>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4"/>
          <p:cNvSpPr>
            <a:spLocks noGrp="1" noChangeArrowheads="1"/>
          </p:cNvSpPr>
          <p:nvPr>
            <p:ph type="title"/>
          </p:nvPr>
        </p:nvSpPr>
        <p:spPr>
          <a:xfrm>
            <a:off x="342900" y="198439"/>
            <a:ext cx="6172200" cy="371475"/>
          </a:xfrm>
        </p:spPr>
        <p:txBody>
          <a:bodyPr>
            <a:normAutofit fontScale="90000"/>
          </a:bodyPr>
          <a:lstStyle/>
          <a:p>
            <a:r>
              <a:rPr lang="en-US" altLang="en-US" sz="1500" dirty="0"/>
              <a:t>IC17-001  		</a:t>
            </a:r>
            <a:br>
              <a:rPr lang="en-US" altLang="en-US" dirty="0"/>
            </a:br>
            <a:r>
              <a:rPr lang="en-US" altLang="en-US" sz="1800" dirty="0"/>
              <a:t>IEEE 802 Network Enhancements for the Next Decade Industry connections Activity (</a:t>
            </a:r>
            <a:r>
              <a:rPr lang="en-US" altLang="en-US" sz="1800" cap="none" dirty="0" err="1"/>
              <a:t>Nendica</a:t>
            </a:r>
            <a:r>
              <a:rPr lang="en-US" altLang="en-US" sz="1800" dirty="0"/>
              <a:t>)</a:t>
            </a:r>
            <a:br>
              <a:rPr lang="en-US" altLang="en-US" dirty="0"/>
            </a:br>
            <a:r>
              <a:rPr lang="en-US" altLang="en-US" sz="1500" dirty="0"/>
              <a:t>Type: </a:t>
            </a:r>
            <a:r>
              <a:rPr lang="en-US" altLang="en-US" sz="1500" b="0" dirty="0">
                <a:solidFill>
                  <a:srgbClr val="FF0000"/>
                </a:solidFill>
              </a:rPr>
              <a:t>Individual</a:t>
            </a:r>
            <a:r>
              <a:rPr lang="en-US" altLang="en-US" sz="1500" dirty="0">
                <a:solidFill>
                  <a:srgbClr val="FF0000"/>
                </a:solidFill>
              </a:rPr>
              <a:t>  </a:t>
            </a:r>
            <a:r>
              <a:rPr lang="en-US" altLang="en-US" sz="1500" dirty="0"/>
              <a:t>Report Date:</a:t>
            </a:r>
            <a:r>
              <a:rPr lang="en-US" altLang="en-US" sz="1500" dirty="0">
                <a:highlight>
                  <a:srgbClr val="FFFF00"/>
                </a:highlight>
              </a:rPr>
              <a:t> XX JULY</a:t>
            </a:r>
            <a:r>
              <a:rPr lang="en-US" altLang="en-US" sz="1500" dirty="0"/>
              <a:t> 2021</a:t>
            </a:r>
            <a:endParaRPr lang="en-US" altLang="en-US" b="0" dirty="0">
              <a:solidFill>
                <a:srgbClr val="FF0000"/>
              </a:solidFill>
            </a:endParaRPr>
          </a:p>
        </p:txBody>
      </p:sp>
      <p:sp>
        <p:nvSpPr>
          <p:cNvPr id="19459" name="Rectangle 15"/>
          <p:cNvSpPr>
            <a:spLocks noGrp="1" noChangeArrowheads="1"/>
          </p:cNvSpPr>
          <p:nvPr>
            <p:ph idx="1"/>
          </p:nvPr>
        </p:nvSpPr>
        <p:spPr>
          <a:xfrm>
            <a:off x="342900" y="1198486"/>
            <a:ext cx="6172200" cy="3365047"/>
          </a:xfrm>
        </p:spPr>
        <p:txBody>
          <a:bodyPr>
            <a:normAutofit/>
          </a:bodyPr>
          <a:lstStyle/>
          <a:p>
            <a:pPr marL="171450" indent="-171450" eaLnBrk="1" hangingPunct="1">
              <a:buClr>
                <a:srgbClr val="00B5E2"/>
              </a:buClr>
              <a:buFont typeface="Wingdings" panose="05000000000000000000" pitchFamily="2" charset="2"/>
              <a:buChar char="q"/>
            </a:pPr>
            <a:r>
              <a:rPr lang="en-US" altLang="en-US" b="1" dirty="0"/>
              <a:t>Chair</a:t>
            </a:r>
            <a:r>
              <a:rPr lang="en-US" altLang="en-US" dirty="0"/>
              <a:t>: Roger Marks, </a:t>
            </a:r>
            <a:r>
              <a:rPr lang="en-US" altLang="en-US" dirty="0" err="1"/>
              <a:t>EthAirNet</a:t>
            </a:r>
            <a:r>
              <a:rPr lang="en-US" altLang="en-US" dirty="0"/>
              <a:t> Associates</a:t>
            </a:r>
            <a:r>
              <a:rPr lang="en-US" altLang="en-US" dirty="0">
                <a:solidFill>
                  <a:srgbClr val="FF0000"/>
                </a:solidFill>
              </a:rPr>
              <a:t>, other Affiliation</a:t>
            </a:r>
            <a:endParaRPr lang="en-US" altLang="en-US" dirty="0"/>
          </a:p>
          <a:p>
            <a:pPr marL="171450" indent="-171450" eaLnBrk="1" hangingPunct="1">
              <a:buClr>
                <a:srgbClr val="00B5E2"/>
              </a:buClr>
              <a:buFont typeface="Wingdings" panose="05000000000000000000" pitchFamily="2" charset="2"/>
              <a:buChar char="q"/>
            </a:pPr>
            <a:r>
              <a:rPr lang="en-US" altLang="en-US" b="1" dirty="0"/>
              <a:t>Participants</a:t>
            </a:r>
            <a:r>
              <a:rPr lang="en-US" altLang="en-US" dirty="0"/>
              <a:t>: </a:t>
            </a:r>
            <a:r>
              <a:rPr lang="en-US" altLang="en-US" dirty="0">
                <a:solidFill>
                  <a:srgbClr val="FF0000"/>
                </a:solidFill>
              </a:rPr>
              <a:t>How many? (Optional list of names)  </a:t>
            </a:r>
            <a:r>
              <a:rPr lang="en-US" altLang="en-US" b="0" dirty="0">
                <a:solidFill>
                  <a:srgbClr val="FF0000"/>
                </a:solidFill>
                <a:highlight>
                  <a:srgbClr val="FFFF00"/>
                </a:highlight>
              </a:rPr>
              <a:t>varies by meeting, recently ~15</a:t>
            </a:r>
            <a:endParaRPr lang="en-US" altLang="en-US" b="0" dirty="0">
              <a:highlight>
                <a:srgbClr val="FFFF00"/>
              </a:highlight>
            </a:endParaRPr>
          </a:p>
          <a:p>
            <a:pPr marL="171450" indent="-171450">
              <a:buClr>
                <a:srgbClr val="00B5E2"/>
              </a:buClr>
              <a:buFont typeface="Wingdings" panose="05000000000000000000" pitchFamily="2" charset="2"/>
              <a:buChar char="q"/>
            </a:pPr>
            <a:r>
              <a:rPr lang="en-US" altLang="en-US" b="1" dirty="0"/>
              <a:t>Procedures</a:t>
            </a:r>
            <a:r>
              <a:rPr lang="en-US" altLang="en-US" dirty="0"/>
              <a:t>: </a:t>
            </a:r>
          </a:p>
          <a:p>
            <a:pPr marL="403225" lvl="1" indent="-171450">
              <a:buClr>
                <a:srgbClr val="00B5E2"/>
              </a:buClr>
              <a:buFont typeface="Arial" panose="020B0604020202020204" pitchFamily="34" charset="0"/>
              <a:buChar char="•"/>
            </a:pPr>
            <a:r>
              <a:rPr lang="en-US" altLang="en-US" dirty="0"/>
              <a:t>IEEE 802 Policies &amp; Procedures</a:t>
            </a:r>
          </a:p>
          <a:p>
            <a:pPr marL="403225" lvl="1" indent="-171450">
              <a:buClr>
                <a:srgbClr val="00B5E2"/>
              </a:buClr>
              <a:buFont typeface="Arial" panose="020B0604020202020204" pitchFamily="34" charset="0"/>
              <a:buChar char="•"/>
            </a:pPr>
            <a:r>
              <a:rPr lang="en-US" altLang="en-US" dirty="0"/>
              <a:t>IEEE 802 LMSC Operations Manual</a:t>
            </a:r>
          </a:p>
          <a:p>
            <a:pPr marL="403225" lvl="1" indent="-171450">
              <a:buClr>
                <a:srgbClr val="00B5E2"/>
              </a:buClr>
              <a:buFont typeface="Arial" panose="020B0604020202020204" pitchFamily="34" charset="0"/>
              <a:buChar char="•"/>
            </a:pPr>
            <a:r>
              <a:rPr lang="en-US" altLang="en-US" dirty="0"/>
              <a:t>IEEE 802 Working Group Policies &amp; Procedures</a:t>
            </a:r>
          </a:p>
          <a:p>
            <a:pPr marL="403225" lvl="1" indent="-171450">
              <a:buClr>
                <a:srgbClr val="00B5E2"/>
              </a:buClr>
              <a:buFont typeface="Arial" panose="020B0604020202020204" pitchFamily="34" charset="0"/>
              <a:buChar char="•"/>
            </a:pPr>
            <a:r>
              <a:rPr lang="en-US" altLang="en-US" dirty="0"/>
              <a:t>IEEE 802 </a:t>
            </a:r>
            <a:r>
              <a:rPr lang="en-US" altLang="en-US" dirty="0" err="1"/>
              <a:t>Nendica</a:t>
            </a:r>
            <a:r>
              <a:rPr lang="en-US" altLang="en-US" dirty="0"/>
              <a:t> Report Development Process</a:t>
            </a:r>
          </a:p>
          <a:p>
            <a:pPr marL="403225" lvl="1" indent="-171450">
              <a:buClr>
                <a:srgbClr val="00B5E2"/>
              </a:buClr>
              <a:buFont typeface="Arial" panose="020B0604020202020204" pitchFamily="34" charset="0"/>
              <a:buChar char="•"/>
            </a:pPr>
            <a:r>
              <a:rPr lang="en-US" altLang="en-US" dirty="0"/>
              <a:t>&lt;https://1.ieee802.org/802-nendica/ieee-802-nendica-procedures&gt;</a:t>
            </a:r>
          </a:p>
          <a:p>
            <a:pPr marL="171450" indent="-171450" eaLnBrk="1" hangingPunct="1">
              <a:buClr>
                <a:srgbClr val="00B5E2"/>
              </a:buClr>
              <a:buFont typeface="Wingdings" panose="05000000000000000000" pitchFamily="2" charset="2"/>
              <a:buChar char="q"/>
            </a:pPr>
            <a:endParaRPr lang="en-US" altLang="en-US" dirty="0"/>
          </a:p>
          <a:p>
            <a:pPr marL="171450" indent="-171450" eaLnBrk="1" hangingPunct="1">
              <a:buClr>
                <a:srgbClr val="00B5E2"/>
              </a:buClr>
              <a:buFont typeface="Wingdings" panose="05000000000000000000" pitchFamily="2" charset="2"/>
              <a:buChar char="q"/>
            </a:pPr>
            <a:r>
              <a:rPr lang="en-US" altLang="en-US" b="1" dirty="0"/>
              <a:t>Deliverables Listed in the Approved ICAID</a:t>
            </a:r>
            <a:r>
              <a:rPr lang="en-US" altLang="en-US" dirty="0"/>
              <a:t>:</a:t>
            </a:r>
            <a:r>
              <a:rPr lang="en-US" altLang="en-US" b="1" dirty="0">
                <a:solidFill>
                  <a:srgbClr val="FF0000"/>
                </a:solidFill>
              </a:rPr>
              <a:t> </a:t>
            </a:r>
            <a:r>
              <a:rPr lang="en-US" altLang="en-US" dirty="0">
                <a:solidFill>
                  <a:srgbClr val="FF0000"/>
                </a:solidFill>
              </a:rPr>
              <a:t>(This section will be prepopulated by the Industry Connections Administrator.)</a:t>
            </a:r>
          </a:p>
          <a:p>
            <a:pPr marL="310754" lvl="2" indent="-228600">
              <a:buClrTx/>
              <a:buAutoNum type="arabicPeriod"/>
            </a:pPr>
            <a:r>
              <a:rPr lang="en-US" dirty="0"/>
              <a:t>Records of the meetings, including minutes and supporting presentations. </a:t>
            </a:r>
          </a:p>
          <a:p>
            <a:pPr marL="310754" lvl="2" indent="-228600">
              <a:buClrTx/>
              <a:buAutoNum type="arabicPeriod"/>
            </a:pPr>
            <a:r>
              <a:rPr lang="en-US" dirty="0"/>
              <a:t>A set of reports documenting the findings of the IC activity, with recommendations regarding new standardization topics, documentation of use cases and user needs for those topics, and proposed organizational approaches to ensure effective participation from user communities</a:t>
            </a:r>
          </a:p>
          <a:p>
            <a:pPr eaLnBrk="1" hangingPunct="1"/>
            <a:endParaRPr lang="en-US" altLang="en-US" dirty="0"/>
          </a:p>
        </p:txBody>
      </p:sp>
      <p:sp>
        <p:nvSpPr>
          <p:cNvPr id="19460" name="Slide Number Placeholder 6"/>
          <p:cNvSpPr>
            <a:spLocks noGrp="1"/>
          </p:cNvSpPr>
          <p:nvPr>
            <p:ph type="sldNum" sz="quarter" idx="4294967295"/>
          </p:nvPr>
        </p:nvSpPr>
        <p:spPr>
          <a:xfrm>
            <a:off x="6350794" y="4666019"/>
            <a:ext cx="328612" cy="1714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8021CC93-CE8E-470A-B951-6C2146856566}" type="slidenum">
              <a:rPr lang="en-US" altLang="en-US" sz="600">
                <a:solidFill>
                  <a:srgbClr val="000000"/>
                </a:solidFill>
              </a:rPr>
              <a:pPr/>
              <a:t>1</a:t>
            </a:fld>
            <a:endParaRPr lang="en-US" altLang="en-US" sz="600">
              <a:solidFill>
                <a:srgbClr val="000000"/>
              </a:solidFill>
            </a:endParaRPr>
          </a:p>
        </p:txBody>
      </p:sp>
    </p:spTree>
    <p:extLst>
      <p:ext uri="{BB962C8B-B14F-4D97-AF65-F5344CB8AC3E}">
        <p14:creationId xmlns:p14="http://schemas.microsoft.com/office/powerpoint/2010/main" val="2397396861"/>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14"/>
          <p:cNvSpPr>
            <a:spLocks noGrp="1" noChangeArrowheads="1"/>
          </p:cNvSpPr>
          <p:nvPr>
            <p:ph type="title"/>
          </p:nvPr>
        </p:nvSpPr>
        <p:spPr>
          <a:xfrm>
            <a:off x="342900" y="274639"/>
            <a:ext cx="6172200" cy="701176"/>
          </a:xfrm>
        </p:spPr>
        <p:txBody>
          <a:bodyPr>
            <a:normAutofit/>
          </a:bodyPr>
          <a:lstStyle/>
          <a:p>
            <a:r>
              <a:rPr lang="en-US" altLang="en-US" sz="1500" dirty="0"/>
              <a:t>IC17-001  		</a:t>
            </a:r>
            <a:br>
              <a:rPr lang="en-US" altLang="en-US" dirty="0"/>
            </a:br>
            <a:r>
              <a:rPr lang="en-US" altLang="en-US" sz="1600" dirty="0"/>
              <a:t>IEEE 802 Network Enhancements for the Next Decade</a:t>
            </a:r>
            <a:br>
              <a:rPr lang="en-US" altLang="en-US" sz="1600" dirty="0"/>
            </a:br>
            <a:r>
              <a:rPr lang="en-US" altLang="en-US" sz="1600" dirty="0"/>
              <a:t>Industry connections Activity (</a:t>
            </a:r>
            <a:r>
              <a:rPr lang="en-US" altLang="en-US" sz="1600" cap="none" dirty="0" err="1"/>
              <a:t>Nendica</a:t>
            </a:r>
            <a:r>
              <a:rPr lang="en-US" altLang="en-US" sz="1600" dirty="0"/>
              <a:t>)</a:t>
            </a:r>
            <a:endParaRPr lang="en-US" altLang="en-US" sz="1600" b="0" dirty="0">
              <a:solidFill>
                <a:srgbClr val="FF0000"/>
              </a:solidFill>
            </a:endParaRPr>
          </a:p>
        </p:txBody>
      </p:sp>
      <p:sp>
        <p:nvSpPr>
          <p:cNvPr id="20483" name="Rectangle 15"/>
          <p:cNvSpPr>
            <a:spLocks noGrp="1" noChangeArrowheads="1"/>
          </p:cNvSpPr>
          <p:nvPr>
            <p:ph idx="1"/>
          </p:nvPr>
        </p:nvSpPr>
        <p:spPr>
          <a:xfrm>
            <a:off x="342900" y="1244600"/>
            <a:ext cx="6172200" cy="3387725"/>
          </a:xfrm>
        </p:spPr>
        <p:txBody>
          <a:bodyPr>
            <a:normAutofit lnSpcReduction="10000"/>
          </a:bodyPr>
          <a:lstStyle/>
          <a:p>
            <a:pPr marL="171450" indent="-171450" eaLnBrk="1" hangingPunct="1">
              <a:buClr>
                <a:srgbClr val="00B5E2"/>
              </a:buClr>
              <a:buFont typeface="Wingdings" panose="05000000000000000000" pitchFamily="2" charset="2"/>
              <a:buChar char="q"/>
            </a:pPr>
            <a:r>
              <a:rPr lang="en-US" altLang="en-US" b="1" dirty="0"/>
              <a:t>Status of Deliverables:</a:t>
            </a:r>
            <a:r>
              <a:rPr lang="en-US" altLang="en-US" dirty="0"/>
              <a:t> </a:t>
            </a:r>
          </a:p>
          <a:p>
            <a:pPr marL="0" lvl="1" indent="0">
              <a:lnSpc>
                <a:spcPct val="100000"/>
              </a:lnSpc>
            </a:pPr>
            <a:r>
              <a:rPr lang="en-US" altLang="en-US" sz="1050" dirty="0">
                <a:solidFill>
                  <a:srgbClr val="FF0000"/>
                </a:solidFill>
              </a:rPr>
              <a:t>List the status and target completion date for each deliverable (see previous bullet) and provide percentage of completion.</a:t>
            </a:r>
          </a:p>
          <a:p>
            <a:pPr marL="171450" lvl="1" indent="-171450">
              <a:buFont typeface="Arial" panose="020B0604020202020204" pitchFamily="34" charset="0"/>
              <a:buChar char="•"/>
            </a:pPr>
            <a:r>
              <a:rPr lang="en-US" altLang="en-US" dirty="0"/>
              <a:t>Records of the meetings, including minutes and supporting presentations. - </a:t>
            </a:r>
            <a:r>
              <a:rPr lang="en-US" altLang="en-US" dirty="0">
                <a:highlight>
                  <a:srgbClr val="FFFF00"/>
                </a:highlight>
              </a:rPr>
              <a:t>100</a:t>
            </a:r>
            <a:r>
              <a:rPr lang="en-US" altLang="en-US" dirty="0">
                <a:solidFill>
                  <a:srgbClr val="FF0000"/>
                </a:solidFill>
              </a:rPr>
              <a:t>% complete</a:t>
            </a:r>
          </a:p>
          <a:p>
            <a:pPr marL="171450" lvl="1" indent="-171450">
              <a:buFont typeface="Arial" panose="020B0604020202020204" pitchFamily="34" charset="0"/>
              <a:buChar char="•"/>
            </a:pPr>
            <a:r>
              <a:rPr lang="en-US" altLang="en-US" dirty="0"/>
              <a:t>A set of reports documenting the findings of the IC activity, with recommendations regarding new standardization topics, documentation of use cases and user needs for those topics, and proposed organizational approaches to ensure effective participation from user communities - </a:t>
            </a:r>
            <a:r>
              <a:rPr lang="en-US" altLang="en-US" dirty="0">
                <a:highlight>
                  <a:srgbClr val="FFFF00"/>
                </a:highlight>
              </a:rPr>
              <a:t>100</a:t>
            </a:r>
            <a:r>
              <a:rPr lang="en-US" altLang="en-US" dirty="0">
                <a:solidFill>
                  <a:srgbClr val="FF0000"/>
                </a:solidFill>
              </a:rPr>
              <a:t>% complete, </a:t>
            </a:r>
            <a:r>
              <a:rPr lang="en-US" altLang="en-US" dirty="0">
                <a:solidFill>
                  <a:srgbClr val="FF0000"/>
                </a:solidFill>
                <a:highlight>
                  <a:srgbClr val="FFFF00"/>
                </a:highlight>
              </a:rPr>
              <a:t>but with future reports anticipated</a:t>
            </a:r>
          </a:p>
          <a:p>
            <a:pPr marL="253604" lvl="2" indent="-171450">
              <a:buFont typeface="Arial" panose="020B0604020202020204" pitchFamily="34" charset="0"/>
              <a:buChar char="•"/>
            </a:pPr>
            <a:r>
              <a:rPr lang="en-US" altLang="en-US" dirty="0">
                <a:solidFill>
                  <a:srgbClr val="FF0000"/>
                </a:solidFill>
                <a:highlight>
                  <a:srgbClr val="FFFF00"/>
                </a:highlight>
              </a:rPr>
              <a:t>Completed reports: </a:t>
            </a:r>
          </a:p>
          <a:p>
            <a:pPr marL="383382" lvl="3" indent="-171450">
              <a:buFont typeface="Arial" panose="020B0604020202020204" pitchFamily="34" charset="0"/>
              <a:buChar char="•"/>
            </a:pPr>
            <a:r>
              <a:rPr lang="en-US" altLang="en-US" dirty="0">
                <a:solidFill>
                  <a:srgbClr val="FF0000"/>
                </a:solidFill>
                <a:highlight>
                  <a:srgbClr val="FFFF00"/>
                </a:highlight>
              </a:rPr>
              <a:t>IEEE 802 </a:t>
            </a:r>
            <a:r>
              <a:rPr lang="en-US" altLang="en-US" dirty="0" err="1">
                <a:solidFill>
                  <a:srgbClr val="FF0000"/>
                </a:solidFill>
                <a:highlight>
                  <a:srgbClr val="FFFF00"/>
                </a:highlight>
              </a:rPr>
              <a:t>Nendica</a:t>
            </a:r>
            <a:r>
              <a:rPr lang="en-US" altLang="en-US" dirty="0">
                <a:solidFill>
                  <a:srgbClr val="FF0000"/>
                </a:solidFill>
                <a:highlight>
                  <a:srgbClr val="FFFF00"/>
                </a:highlight>
              </a:rPr>
              <a:t> Report: The Lossless Network for Data Centers (ISBN 978‐1‐5044‐5102‐4) (August 2018)</a:t>
            </a:r>
          </a:p>
          <a:p>
            <a:pPr marL="383382" lvl="3" indent="-171450">
              <a:buFont typeface="Arial" panose="020B0604020202020204" pitchFamily="34" charset="0"/>
              <a:buChar char="•"/>
            </a:pPr>
            <a:r>
              <a:rPr lang="en-US" altLang="en-US" dirty="0">
                <a:solidFill>
                  <a:srgbClr val="FF0000"/>
                </a:solidFill>
                <a:highlight>
                  <a:srgbClr val="FFFF00"/>
                </a:highlight>
              </a:rPr>
              <a:t>IEEE 802 </a:t>
            </a:r>
            <a:r>
              <a:rPr lang="en-US" altLang="en-US" dirty="0" err="1">
                <a:solidFill>
                  <a:srgbClr val="FF0000"/>
                </a:solidFill>
                <a:highlight>
                  <a:srgbClr val="FFFF00"/>
                </a:highlight>
              </a:rPr>
              <a:t>Nendica</a:t>
            </a:r>
            <a:r>
              <a:rPr lang="en-US" altLang="en-US" dirty="0">
                <a:solidFill>
                  <a:srgbClr val="FF0000"/>
                </a:solidFill>
                <a:highlight>
                  <a:srgbClr val="FFFF00"/>
                </a:highlight>
              </a:rPr>
              <a:t> Report: Flexible Factory IoT — Use Cases and Communication Requirements for Wired and Wireless Bridged Networks (ISBN 978-1-5044-6229-7) (April 2020)</a:t>
            </a:r>
          </a:p>
          <a:p>
            <a:pPr marL="383382" lvl="3" indent="-171450">
              <a:buFont typeface="Arial" panose="020B0604020202020204" pitchFamily="34" charset="0"/>
              <a:buChar char="•"/>
            </a:pPr>
            <a:r>
              <a:rPr lang="en-US" altLang="en-US" dirty="0">
                <a:solidFill>
                  <a:srgbClr val="FF0000"/>
                </a:solidFill>
                <a:highlight>
                  <a:srgbClr val="FFFF00"/>
                </a:highlight>
              </a:rPr>
              <a:t>Intelligent Lossless Data Center Networks (June 2021?)</a:t>
            </a:r>
          </a:p>
          <a:p>
            <a:pPr marL="171450" indent="-171450">
              <a:buClr>
                <a:srgbClr val="00B5E2"/>
              </a:buClr>
              <a:buFont typeface="Wingdings" panose="05000000000000000000" pitchFamily="2" charset="2"/>
              <a:buChar char="q"/>
            </a:pPr>
            <a:r>
              <a:rPr lang="en-US" altLang="en-US" dirty="0"/>
              <a:t>Additional Accomplishments: </a:t>
            </a:r>
          </a:p>
          <a:p>
            <a:pPr marL="171450" lvl="1" indent="-171450">
              <a:buClr>
                <a:srgbClr val="00B5E2"/>
              </a:buClr>
              <a:buFont typeface="Arial" panose="020B0604020202020204" pitchFamily="34" charset="0"/>
              <a:buChar char="•"/>
            </a:pPr>
            <a:r>
              <a:rPr lang="en-US" altLang="en-US" dirty="0">
                <a:solidFill>
                  <a:srgbClr val="FF0000"/>
                </a:solidFill>
              </a:rPr>
              <a:t>Accomplishments beyond the expected deliverables</a:t>
            </a:r>
          </a:p>
          <a:p>
            <a:pPr marL="253604" lvl="2" indent="-171450">
              <a:buClr>
                <a:srgbClr val="00B5E2"/>
              </a:buClr>
              <a:buFont typeface="Arial" panose="020B0604020202020204" pitchFamily="34" charset="0"/>
              <a:buChar char="•"/>
            </a:pPr>
            <a:r>
              <a:rPr lang="en-US" altLang="en-US" dirty="0">
                <a:solidFill>
                  <a:srgbClr val="FF0000"/>
                </a:solidFill>
                <a:highlight>
                  <a:srgbClr val="FFFF00"/>
                </a:highlight>
              </a:rPr>
              <a:t>Incubating new work in Study Items, including Cut-Through Forwarding Study Item</a:t>
            </a:r>
          </a:p>
          <a:p>
            <a:pPr marL="171450" indent="-171450">
              <a:buClr>
                <a:srgbClr val="00B5E2"/>
              </a:buClr>
              <a:buFont typeface="Wingdings" panose="05000000000000000000" pitchFamily="2" charset="2"/>
              <a:buChar char="q"/>
            </a:pPr>
            <a:r>
              <a:rPr lang="en-US" altLang="en-US" dirty="0"/>
              <a:t>Future Meetings: </a:t>
            </a:r>
            <a:r>
              <a:rPr lang="en-US" altLang="en-US" b="0" dirty="0">
                <a:solidFill>
                  <a:srgbClr val="FF0000"/>
                </a:solidFill>
              </a:rPr>
              <a:t>Schedule of upcoming meetings </a:t>
            </a:r>
            <a:r>
              <a:rPr lang="en-US" altLang="en-US" b="0" dirty="0">
                <a:solidFill>
                  <a:srgbClr val="FF0000"/>
                </a:solidFill>
                <a:highlight>
                  <a:srgbClr val="FFFF00"/>
                </a:highlight>
              </a:rPr>
              <a:t>weekly, Thursdays, 09:00-11:00 ET</a:t>
            </a:r>
          </a:p>
          <a:p>
            <a:pPr marL="171450" indent="-171450">
              <a:buClr>
                <a:srgbClr val="00B5E2"/>
              </a:buClr>
              <a:buFont typeface="Wingdings" panose="05000000000000000000" pitchFamily="2" charset="2"/>
              <a:buChar char="q"/>
            </a:pPr>
            <a:r>
              <a:rPr lang="en-US" altLang="en-US" dirty="0"/>
              <a:t>Issues: </a:t>
            </a:r>
            <a:r>
              <a:rPr lang="en-US" altLang="en-US" b="0" dirty="0">
                <a:solidFill>
                  <a:srgbClr val="FF0000"/>
                </a:solidFill>
              </a:rPr>
              <a:t>Any major issues to be addressed; Any areas where the IEEE-SA Industry Connections Committee (</a:t>
            </a:r>
            <a:r>
              <a:rPr lang="en-US" altLang="en-US" b="0" dirty="0" err="1">
                <a:solidFill>
                  <a:srgbClr val="FF0000"/>
                </a:solidFill>
              </a:rPr>
              <a:t>ICCom</a:t>
            </a:r>
            <a:r>
              <a:rPr lang="en-US" altLang="en-US" b="0" dirty="0">
                <a:solidFill>
                  <a:srgbClr val="FF0000"/>
                </a:solidFill>
              </a:rPr>
              <a:t>) might be able to help</a:t>
            </a:r>
          </a:p>
          <a:p>
            <a:pPr eaLnBrk="1" hangingPunct="1"/>
            <a:endParaRPr lang="en-US" altLang="en-US" b="1" dirty="0"/>
          </a:p>
        </p:txBody>
      </p:sp>
      <p:sp>
        <p:nvSpPr>
          <p:cNvPr id="20484" name="Slide Number Placeholder 6"/>
          <p:cNvSpPr>
            <a:spLocks noGrp="1"/>
          </p:cNvSpPr>
          <p:nvPr>
            <p:ph type="sldNum" sz="quarter" idx="4294967295"/>
          </p:nvPr>
        </p:nvSpPr>
        <p:spPr>
          <a:xfrm>
            <a:off x="6350794" y="4650317"/>
            <a:ext cx="328612" cy="17356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800">
                <a:solidFill>
                  <a:schemeClr val="tx1"/>
                </a:solidFill>
                <a:latin typeface="Verdana" panose="020B0604030504040204" pitchFamily="34" charset="0"/>
                <a:ea typeface="MS PGothic" panose="020B0600070205080204" pitchFamily="34" charset="-128"/>
              </a:defRPr>
            </a:lvl1pPr>
            <a:lvl2pPr marL="557213" indent="-214313">
              <a:defRPr sz="1800">
                <a:solidFill>
                  <a:schemeClr val="tx1"/>
                </a:solidFill>
                <a:latin typeface="Verdana" panose="020B0604030504040204" pitchFamily="34" charset="0"/>
                <a:ea typeface="MS PGothic" panose="020B0600070205080204" pitchFamily="34" charset="-128"/>
              </a:defRPr>
            </a:lvl2pPr>
            <a:lvl3pPr marL="857250" indent="-171450">
              <a:defRPr sz="1800">
                <a:solidFill>
                  <a:schemeClr val="tx1"/>
                </a:solidFill>
                <a:latin typeface="Verdana" panose="020B0604030504040204" pitchFamily="34" charset="0"/>
                <a:ea typeface="MS PGothic" panose="020B0600070205080204" pitchFamily="34" charset="-128"/>
              </a:defRPr>
            </a:lvl3pPr>
            <a:lvl4pPr marL="1200150" indent="-171450">
              <a:defRPr sz="1800">
                <a:solidFill>
                  <a:schemeClr val="tx1"/>
                </a:solidFill>
                <a:latin typeface="Verdana" panose="020B0604030504040204" pitchFamily="34" charset="0"/>
                <a:ea typeface="MS PGothic" panose="020B0600070205080204" pitchFamily="34" charset="-128"/>
              </a:defRPr>
            </a:lvl4pPr>
            <a:lvl5pPr marL="1543050" indent="-171450">
              <a:defRPr sz="1800">
                <a:solidFill>
                  <a:schemeClr val="tx1"/>
                </a:solidFill>
                <a:latin typeface="Verdana" panose="020B0604030504040204" pitchFamily="34" charset="0"/>
                <a:ea typeface="MS PGothic" panose="020B0600070205080204" pitchFamily="34" charset="-128"/>
              </a:defRPr>
            </a:lvl5pPr>
            <a:lvl6pPr marL="18859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6pPr>
            <a:lvl7pPr marL="22288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7pPr>
            <a:lvl8pPr marL="25717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8pPr>
            <a:lvl9pPr marL="2914650" indent="-171450" eaLnBrk="0" fontAlgn="base" hangingPunct="0">
              <a:spcBef>
                <a:spcPct val="0"/>
              </a:spcBef>
              <a:spcAft>
                <a:spcPct val="0"/>
              </a:spcAft>
              <a:defRPr sz="1800">
                <a:solidFill>
                  <a:schemeClr val="tx1"/>
                </a:solidFill>
                <a:latin typeface="Verdana" panose="020B0604030504040204" pitchFamily="34" charset="0"/>
                <a:ea typeface="MS PGothic" panose="020B0600070205080204" pitchFamily="34" charset="-128"/>
              </a:defRPr>
            </a:lvl9pPr>
          </a:lstStyle>
          <a:p>
            <a:fld id="{357E5641-5A83-4D1A-BAEB-92FA062FA43D}" type="slidenum">
              <a:rPr lang="en-US" altLang="en-US" sz="600">
                <a:solidFill>
                  <a:srgbClr val="000000"/>
                </a:solidFill>
              </a:rPr>
              <a:pPr/>
              <a:t>2</a:t>
            </a:fld>
            <a:endParaRPr lang="en-US" altLang="en-US" sz="600" dirty="0">
              <a:solidFill>
                <a:srgbClr val="000000"/>
              </a:solidFill>
            </a:endParaRPr>
          </a:p>
        </p:txBody>
      </p:sp>
    </p:spTree>
    <p:extLst>
      <p:ext uri="{BB962C8B-B14F-4D97-AF65-F5344CB8AC3E}">
        <p14:creationId xmlns:p14="http://schemas.microsoft.com/office/powerpoint/2010/main" val="1900109046"/>
      </p:ext>
    </p:extLst>
  </p:cSld>
  <p:clrMapOvr>
    <a:masterClrMapping/>
  </p:clrMapOvr>
  <p:transition/>
</p:sld>
</file>

<file path=ppt/theme/theme1.xml><?xml version="1.0" encoding="utf-8"?>
<a:theme xmlns:a="http://schemas.openxmlformats.org/drawingml/2006/main" name="IEEE_template">
  <a:themeElements>
    <a:clrScheme name="Custom 8">
      <a:dk1>
        <a:sysClr val="windowText" lastClr="000000"/>
      </a:dk1>
      <a:lt1>
        <a:sysClr val="window" lastClr="FFFFFF"/>
      </a:lt1>
      <a:dk2>
        <a:srgbClr val="63666A"/>
      </a:dk2>
      <a:lt2>
        <a:srgbClr val="A7A8AA"/>
      </a:lt2>
      <a:accent1>
        <a:srgbClr val="00B5E2"/>
      </a:accent1>
      <a:accent2>
        <a:srgbClr val="4AC9E3"/>
      </a:accent2>
      <a:accent3>
        <a:srgbClr val="00629B"/>
      </a:accent3>
      <a:accent4>
        <a:srgbClr val="FFD100"/>
      </a:accent4>
      <a:accent5>
        <a:srgbClr val="FFA300"/>
      </a:accent5>
      <a:accent6>
        <a:srgbClr val="BA0C2F"/>
      </a:accent6>
      <a:hlink>
        <a:srgbClr val="004B7E"/>
      </a:hlink>
      <a:folHlink>
        <a:srgbClr val="0E839E"/>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ln w="38100"/>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Presentation1" id="{276EACC5-D495-4254-8286-CC0BE9216D96}" vid="{DFA36778-8498-4B1A-951F-34213C3E8099}"/>
    </a:ext>
  </a:extLst>
</a:theme>
</file>

<file path=ppt/theme/theme2.xml><?xml version="1.0" encoding="utf-8"?>
<a:theme xmlns:a="http://schemas.openxmlformats.org/drawingml/2006/main" name="blank">
  <a:themeElements>
    <a:clrScheme name="IEEE">
      <a:dk1>
        <a:srgbClr val="000000"/>
      </a:dk1>
      <a:lt1>
        <a:srgbClr val="FFFFFF"/>
      </a:lt1>
      <a:dk2>
        <a:srgbClr val="A6B4AC"/>
      </a:dk2>
      <a:lt2>
        <a:srgbClr val="6E8076"/>
      </a:lt2>
      <a:accent1>
        <a:srgbClr val="0066A1"/>
      </a:accent1>
      <a:accent2>
        <a:srgbClr val="009FDA"/>
      </a:accent2>
      <a:accent3>
        <a:srgbClr val="CC1239"/>
      </a:accent3>
      <a:accent4>
        <a:srgbClr val="FDC82F"/>
      </a:accent4>
      <a:accent5>
        <a:srgbClr val="E37222"/>
      </a:accent5>
      <a:accent6>
        <a:srgbClr val="69BE28"/>
      </a:accent6>
      <a:hlink>
        <a:srgbClr val="008542"/>
      </a:hlink>
      <a:folHlink>
        <a:srgbClr val="6B1F7C"/>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accent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ea typeface="ＭＳ Ｐゴシック" pitchFamily="34" charset="-128"/>
          </a:defRPr>
        </a:defPPr>
      </a:lstStyle>
    </a:spDef>
    <a:lnDef>
      <a:spPr bwMode="auto">
        <a:solidFill>
          <a:schemeClr val="accent1"/>
        </a:solidFill>
        <a:ln w="12700" cap="flat" cmpd="sng" algn="ctr">
          <a:solidFill>
            <a:schemeClr val="tx2"/>
          </a:solidFill>
          <a:prstDash val="solid"/>
          <a:round/>
          <a:headEnd type="none" w="med" len="med"/>
          <a:tailEnd type="none" w="med" len="med"/>
        </a:ln>
        <a:effectLst/>
      </a:spPr>
      <a:bodyPr/>
      <a:lstStyle/>
    </a:lnDef>
    <a:txDef>
      <a:spPr>
        <a:noFill/>
      </a:spPr>
      <a:bodyPr wrap="none" rtlCol="0">
        <a:spAutoFit/>
      </a:bodyPr>
      <a:lstStyle>
        <a:defPPr algn="l">
          <a:defRPr sz="1600" dirty="0" smtClean="0"/>
        </a:defPPr>
      </a:lstStyle>
    </a:txDef>
  </a:objectDefaults>
  <a:extraClrSchemeLst>
    <a:extraClrScheme>
      <a:clrScheme name="Blank Presentation 1">
        <a:dk1>
          <a:srgbClr val="000000"/>
        </a:dk1>
        <a:lt1>
          <a:srgbClr val="FFFFFF"/>
        </a:lt1>
        <a:dk2>
          <a:srgbClr val="000000"/>
        </a:dk2>
        <a:lt2>
          <a:srgbClr val="A6B4AC"/>
        </a:lt2>
        <a:accent1>
          <a:srgbClr val="0066A1"/>
        </a:accent1>
        <a:accent2>
          <a:srgbClr val="009FDA"/>
        </a:accent2>
        <a:accent3>
          <a:srgbClr val="FFFFFF"/>
        </a:accent3>
        <a:accent4>
          <a:srgbClr val="000000"/>
        </a:accent4>
        <a:accent5>
          <a:srgbClr val="AAB8CD"/>
        </a:accent5>
        <a:accent6>
          <a:srgbClr val="0090C5"/>
        </a:accent6>
        <a:hlink>
          <a:srgbClr val="CC1239"/>
        </a:hlink>
        <a:folHlink>
          <a:srgbClr val="FDC82F"/>
        </a:folHlink>
      </a:clrScheme>
      <a:clrMap bg1="lt1" tx1="dk1" bg2="lt2" tx2="dk2" accent1="accent1" accent2="accent2" accent3="accent3" accent4="accent4" accent5="accent5" accent6="accent6" hlink="hlink" folHlink="folHlink"/>
    </a:extraClrScheme>
    <a:extraClrScheme>
      <a:clrScheme name="Blank Presentation 2">
        <a:dk1>
          <a:srgbClr val="A6B4AC"/>
        </a:dk1>
        <a:lt1>
          <a:srgbClr val="FFFFFF"/>
        </a:lt1>
        <a:dk2>
          <a:srgbClr val="000000"/>
        </a:dk2>
        <a:lt2>
          <a:srgbClr val="FFFFFF"/>
        </a:lt2>
        <a:accent1>
          <a:srgbClr val="0066A1"/>
        </a:accent1>
        <a:accent2>
          <a:srgbClr val="009FDA"/>
        </a:accent2>
        <a:accent3>
          <a:srgbClr val="AAAAAA"/>
        </a:accent3>
        <a:accent4>
          <a:srgbClr val="DADADA"/>
        </a:accent4>
        <a:accent5>
          <a:srgbClr val="AAB8CD"/>
        </a:accent5>
        <a:accent6>
          <a:srgbClr val="0090C5"/>
        </a:accent6>
        <a:hlink>
          <a:srgbClr val="CC1239"/>
        </a:hlink>
        <a:folHlink>
          <a:srgbClr val="FDC82F"/>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ieee-sa-template-4x3-LR-Final_rev1</Template>
  <TotalTime>124</TotalTime>
  <Words>394</Words>
  <Application>Microsoft Macintosh PowerPoint</Application>
  <PresentationFormat>Custom</PresentationFormat>
  <Paragraphs>29</Paragraphs>
  <Slides>2</Slides>
  <Notes>0</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vt:i4>
      </vt:variant>
    </vt:vector>
  </HeadingPairs>
  <TitlesOfParts>
    <vt:vector size="13" baseType="lpstr">
      <vt:lpstr>Arial</vt:lpstr>
      <vt:lpstr>Calibri</vt:lpstr>
      <vt:lpstr>Lucida Grande</vt:lpstr>
      <vt:lpstr>Montserrat</vt:lpstr>
      <vt:lpstr>Montserrat ExtraBold</vt:lpstr>
      <vt:lpstr>Myriad Pro</vt:lpstr>
      <vt:lpstr>Verdana</vt:lpstr>
      <vt:lpstr>Wingdings</vt:lpstr>
      <vt:lpstr>Wingdings 2</vt:lpstr>
      <vt:lpstr>IEEE_template</vt:lpstr>
      <vt:lpstr>blank</vt:lpstr>
      <vt:lpstr>IC17-001     IEEE 802 Network Enhancements for the Next Decade Industry connections Activity (Nendica) Type: Individual  Report Date: XX JULY 2021</vt:lpstr>
      <vt:lpstr>IC17-001     IEEE 802 Network Enhancements for the Next Decade Industry connections Activity (Nendica)</vt:lpstr>
    </vt:vector>
  </TitlesOfParts>
  <Company>IEEE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ICyy-nnn      Name of IC Activity Type: Entity/Individual  Report Date: Day month year</dc:title>
  <dc:creator>Joan Woolery</dc:creator>
  <cp:lastModifiedBy>Roger Marks</cp:lastModifiedBy>
  <cp:revision>12</cp:revision>
  <cp:lastPrinted>2019-10-04T14:43:47Z</cp:lastPrinted>
  <dcterms:created xsi:type="dcterms:W3CDTF">2019-10-22T15:50:24Z</dcterms:created>
  <dcterms:modified xsi:type="dcterms:W3CDTF">2021-05-20T15:25:30Z</dcterms:modified>
</cp:coreProperties>
</file>