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8" r:id="rId2"/>
    <p:sldId id="257" r:id="rId3"/>
    <p:sldId id="259" r:id="rId4"/>
    <p:sldId id="27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0010812715" initials="0" lastIdx="1" clrIdx="0">
    <p:extLst>
      <p:ext uri="{19B8F6BF-5375-455C-9EA6-DF929625EA0E}">
        <p15:presenceInfo xmlns:p15="http://schemas.microsoft.com/office/powerpoint/2012/main" userId="S-1-5-21-540803650-2820391054-2149355898-48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2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7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237-9B63-461F-A1A0-94A447A3DFF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2C6-2F71-4F3E-AA85-5C8F2B359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1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xmlns="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xmlns="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7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408D-FECC-4C3B-BD6F-8F0CF103C267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20/1-20-0018-00-ICne-consolidated-ffiot-recirculation-comments.xls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7678"/>
            <a:ext cx="8458200" cy="1393237"/>
          </a:xfrm>
        </p:spPr>
        <p:txBody>
          <a:bodyPr anchor="t">
            <a:normAutofit/>
          </a:bodyPr>
          <a:lstStyle/>
          <a:p>
            <a:r>
              <a:rPr lang="en-US" altLang="en-US" sz="4400" dirty="0" err="1"/>
              <a:t>FFIoT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Status Report – IEEE </a:t>
            </a:r>
            <a:r>
              <a:rPr lang="en-US" altLang="en-US" sz="4400" dirty="0"/>
              <a:t>802 </a:t>
            </a:r>
            <a:r>
              <a:rPr lang="en-US" altLang="en-US" sz="4400" dirty="0" err="1" smtClean="0"/>
              <a:t>Nendica</a:t>
            </a:r>
            <a:endParaRPr lang="en-US" altLang="en-US" sz="4400" dirty="0"/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4953000" cy="1752600"/>
          </a:xfrm>
        </p:spPr>
        <p:txBody>
          <a:bodyPr>
            <a:normAutofit/>
          </a:bodyPr>
          <a:lstStyle/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Nader Zein (NEC Europe Ltd - NLE)</a:t>
            </a:r>
            <a:endParaRPr lang="en-US" altLang="en-US" sz="1800" dirty="0" smtClean="0"/>
          </a:p>
          <a:p>
            <a:pPr marL="63500" algn="l" eaLnBrk="1" hangingPunct="1">
              <a:lnSpc>
                <a:spcPct val="70000"/>
              </a:lnSpc>
            </a:pPr>
            <a:endParaRPr lang="en-US" altLang="en-US" dirty="0"/>
          </a:p>
          <a:p>
            <a:pPr marL="63500" algn="l">
              <a:lnSpc>
                <a:spcPct val="70000"/>
              </a:lnSpc>
            </a:pPr>
            <a:r>
              <a:rPr lang="en-US" dirty="0" smtClean="0"/>
              <a:t>IEEE 802.1</a:t>
            </a:r>
          </a:p>
          <a:p>
            <a:pPr marL="63500" algn="l">
              <a:lnSpc>
                <a:spcPct val="70000"/>
              </a:lnSpc>
            </a:pPr>
            <a:r>
              <a:rPr lang="en-GB" dirty="0" smtClean="0"/>
              <a:t>2020-02-20</a:t>
            </a:r>
            <a:r>
              <a:rPr lang="en-GB" dirty="0"/>
              <a:t> 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xmlns="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xmlns="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xmlns="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US" sz="1400" dirty="0" smtClean="0"/>
              <a:t>IEEE802.</a:t>
            </a:r>
            <a:r>
              <a:rPr lang="en-GB" sz="1400" dirty="0" smtClean="0"/>
              <a:t>1-20-0019-00-ICne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90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/>
              <a:t>Outcome from Recirculation Call for </a:t>
            </a:r>
            <a:r>
              <a:rPr lang="en-GB" dirty="0" smtClean="0"/>
              <a:t>Comments on Draft FFIOT report</a:t>
            </a:r>
          </a:p>
          <a:p>
            <a:pPr lvl="1"/>
            <a:r>
              <a:rPr lang="en-GB" dirty="0" smtClean="0"/>
              <a:t>Status of Consolidated Comments resolution</a:t>
            </a:r>
          </a:p>
          <a:p>
            <a:pPr lvl="1"/>
            <a:r>
              <a:rPr lang="en-GB" dirty="0" smtClean="0"/>
              <a:t>Plan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185833"/>
            <a:ext cx="8429625" cy="652368"/>
          </a:xfrm>
        </p:spPr>
        <p:txBody>
          <a:bodyPr>
            <a:normAutofit/>
          </a:bodyPr>
          <a:lstStyle/>
          <a:p>
            <a:r>
              <a:rPr lang="en-GB" sz="2800" b="1" dirty="0"/>
              <a:t>Recirculation Call for </a:t>
            </a:r>
            <a:r>
              <a:rPr lang="en-GB" sz="2800" b="1" dirty="0" smtClean="0"/>
              <a:t>Comments on Draft </a:t>
            </a:r>
            <a:r>
              <a:rPr lang="en-GB" sz="2800" b="1" dirty="0" err="1" smtClean="0"/>
              <a:t>FFIoT</a:t>
            </a:r>
            <a:r>
              <a:rPr lang="en-GB" sz="2800" b="1" dirty="0" smtClean="0"/>
              <a:t> </a:t>
            </a:r>
            <a:r>
              <a:rPr lang="en-GB" sz="2800" b="1" dirty="0"/>
              <a:t>Report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9287" y="838201"/>
            <a:ext cx="6668348" cy="44814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09287" y="5310296"/>
            <a:ext cx="734986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Outcome </a:t>
            </a:r>
            <a:r>
              <a:rPr lang="en-GB" dirty="0"/>
              <a:t>from the </a:t>
            </a:r>
            <a:r>
              <a:rPr lang="en-GB" dirty="0" smtClean="0"/>
              <a:t>Recirculation call for </a:t>
            </a:r>
            <a:r>
              <a:rPr lang="en-GB" dirty="0" smtClean="0"/>
              <a:t>comments is in </a:t>
            </a:r>
            <a:r>
              <a:rPr lang="en-GB" dirty="0" smtClean="0">
                <a:hlinkClick r:id="rId3"/>
              </a:rPr>
              <a:t>1-20-0018-00-Icne-consolidated-ffiot-recirculation-comments.xlsx</a:t>
            </a:r>
            <a:endParaRPr lang="en-GB" dirty="0" smtClean="0"/>
          </a:p>
          <a:p>
            <a:r>
              <a:rPr lang="en-GB" dirty="0" smtClean="0"/>
              <a:t>4 comments from 1 commenter of which :</a:t>
            </a:r>
            <a:endParaRPr lang="en-GB" dirty="0"/>
          </a:p>
          <a:p>
            <a:pPr lvl="1"/>
            <a:r>
              <a:rPr lang="en-GB" sz="1400" dirty="0" smtClean="0"/>
              <a:t>2 Editorials </a:t>
            </a:r>
            <a:endParaRPr lang="en-GB" sz="1400" dirty="0"/>
          </a:p>
          <a:p>
            <a:pPr lvl="1"/>
            <a:r>
              <a:rPr lang="en-GB" sz="1400" dirty="0" smtClean="0"/>
              <a:t>2 Technical (1 does not propose modification but rather follow up discussion in future work)</a:t>
            </a:r>
            <a:endParaRPr lang="en-GB" sz="1400" dirty="0"/>
          </a:p>
          <a:p>
            <a:r>
              <a:rPr lang="en-GB" sz="1600" dirty="0" smtClean="0"/>
              <a:t>Editor proposes to accept </a:t>
            </a:r>
            <a:r>
              <a:rPr lang="en-GB" sz="1600" dirty="0" smtClean="0"/>
              <a:t>all with one open for discussion.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3725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Produce new draft 6 of the FFIOT report and ask </a:t>
            </a:r>
            <a:r>
              <a:rPr lang="en-GB" dirty="0" err="1" smtClean="0"/>
              <a:t>Nendica</a:t>
            </a:r>
            <a:r>
              <a:rPr lang="en-GB" dirty="0" smtClean="0"/>
              <a:t> Chair to forward to IEEE802.1 WG for confirmation at the </a:t>
            </a:r>
            <a:r>
              <a:rPr lang="en-US" dirty="0" smtClean="0"/>
              <a:t>IEEE802.1 Plenary, Atlanta week 2020-03-21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6363</TotalTime>
  <Words>126</Words>
  <Application>Microsoft Office PowerPoint</Application>
  <PresentationFormat>On-screen Show (4:3)</PresentationFormat>
  <Paragraphs>20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Helvetica Neue</vt:lpstr>
      <vt:lpstr>Arial</vt:lpstr>
      <vt:lpstr>Calibri</vt:lpstr>
      <vt:lpstr>Calibri Light</vt:lpstr>
      <vt:lpstr>Office Theme</vt:lpstr>
      <vt:lpstr>FFIoT Status Report – IEEE 802 Nendica</vt:lpstr>
      <vt:lpstr>Outline</vt:lpstr>
      <vt:lpstr>Recirculation Call for Comments on Draft FFIoT Report</vt:lpstr>
      <vt:lpstr>Plan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Report FFIoT</dc:title>
  <dc:creator>Nader Zein (NEC)</dc:creator>
  <cp:lastModifiedBy>Nader Zein</cp:lastModifiedBy>
  <cp:revision>149</cp:revision>
  <dcterms:created xsi:type="dcterms:W3CDTF">2018-05-20T21:21:30Z</dcterms:created>
  <dcterms:modified xsi:type="dcterms:W3CDTF">2020-02-19T08:57:55Z</dcterms:modified>
</cp:coreProperties>
</file>