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notesMasterIdLst>
    <p:notesMasterId r:id="rId7"/>
  </p:notesMasterIdLst>
  <p:handoutMasterIdLst>
    <p:handoutMasterId r:id="rId8"/>
  </p:handoutMasterIdLst>
  <p:sldIdLst>
    <p:sldId id="256" r:id="rId2"/>
    <p:sldId id="319" r:id="rId3"/>
    <p:sldId id="325" r:id="rId4"/>
    <p:sldId id="331" r:id="rId5"/>
    <p:sldId id="320" r:id="rId6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97" autoAdjust="0"/>
    <p:restoredTop sz="94608" autoAdjust="0"/>
  </p:normalViewPr>
  <p:slideViewPr>
    <p:cSldViewPr showGuides="1">
      <p:cViewPr varScale="1">
        <p:scale>
          <a:sx n="66" d="100"/>
          <a:sy n="66" d="100"/>
        </p:scale>
        <p:origin x="1264" y="4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9632"/>
    </p:cViewPr>
  </p:sorterViewPr>
  <p:notesViewPr>
    <p:cSldViewPr showGuides="1">
      <p:cViewPr varScale="1">
        <p:scale>
          <a:sx n="55" d="100"/>
          <a:sy n="55" d="100"/>
        </p:scale>
        <p:origin x="-1782" y="-7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="" xmlns:a16="http://schemas.microsoft.com/office/drawing/2014/main" id="{7162FEA9-86A5-40EB-94A7-F69C6D903AB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="" xmlns:a16="http://schemas.microsoft.com/office/drawing/2014/main" id="{BEEC0AAC-15FC-4C51-A8D2-66E5D2FDF254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/>
            </a:lvl1pPr>
          </a:lstStyle>
          <a:p>
            <a:pPr>
              <a:defRPr/>
            </a:pPr>
            <a:fld id="{D3CF3C66-92F6-3748-B3EE-CEF450A9FCB4}" type="datetimeFigureOut">
              <a:rPr lang="en-US"/>
              <a:pPr>
                <a:defRPr/>
              </a:pPr>
              <a:t>1/20/2020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0F34871D-98A1-445F-B9BD-47CFC49813BF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399993B7-6EFA-4093-9C67-A6FA8983221F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3AFEA41B-F167-1F4B-AB85-0DC2DEEBC6F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797736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="" xmlns:a16="http://schemas.microsoft.com/office/drawing/2014/main" id="{0C481AC9-F412-46DA-88A0-C3359C304DE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3" name="Date Placeholder 2">
            <a:extLst>
              <a:ext uri="{FF2B5EF4-FFF2-40B4-BE49-F238E27FC236}">
                <a16:creationId xmlns="" xmlns:a16="http://schemas.microsoft.com/office/drawing/2014/main" id="{3598E4D1-E1A3-43A3-81F8-332F557F5577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CF88D448-FE46-F340-B487-6A295D8DD282}" type="datetimeFigureOut">
              <a:rPr lang="en-CA"/>
              <a:pPr>
                <a:defRPr/>
              </a:pPr>
              <a:t>2020-01-20</a:t>
            </a:fld>
            <a:endParaRPr lang="en-CA"/>
          </a:p>
        </p:txBody>
      </p:sp>
      <p:sp>
        <p:nvSpPr>
          <p:cNvPr id="4" name="Slide Image Placeholder 3">
            <a:extLst>
              <a:ext uri="{FF2B5EF4-FFF2-40B4-BE49-F238E27FC236}">
                <a16:creationId xmlns="" xmlns:a16="http://schemas.microsoft.com/office/drawing/2014/main" id="{40805EEC-3BBB-4901-BD77-7345F6B676A3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CA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="" xmlns:a16="http://schemas.microsoft.com/office/drawing/2014/main" id="{7A5DFE66-A871-4A68-ABDF-6ADB3D82039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CA" noProof="0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061A6E97-ABCA-49BE-B425-EB92ADAB41EE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5EC55815-E782-4ECC-9FBF-DF87DD3E0E3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E82AA54B-32AB-F34D-8D9A-3635F3DC8065}" type="slidenum">
              <a:rPr lang="en-CA" altLang="en-US"/>
              <a:pPr>
                <a:defRPr/>
              </a:pPr>
              <a:t>‹#›</a:t>
            </a:fld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206055767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lide Image Placeholder 1">
            <a:extLst>
              <a:ext uri="{FF2B5EF4-FFF2-40B4-BE49-F238E27FC236}">
                <a16:creationId xmlns="" xmlns:a16="http://schemas.microsoft.com/office/drawing/2014/main" id="{5A58C1C5-46CF-B84D-B7E7-74E2E173B025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0" name="Notes Placeholder 2">
            <a:extLst>
              <a:ext uri="{FF2B5EF4-FFF2-40B4-BE49-F238E27FC236}">
                <a16:creationId xmlns="" xmlns:a16="http://schemas.microsoft.com/office/drawing/2014/main" id="{8947D1DF-DB04-424E-9AF6-0DB93EBD8CC3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CA" altLang="en-US"/>
          </a:p>
        </p:txBody>
      </p:sp>
      <p:sp>
        <p:nvSpPr>
          <p:cNvPr id="17411" name="Slide Number Placeholder 3">
            <a:extLst>
              <a:ext uri="{FF2B5EF4-FFF2-40B4-BE49-F238E27FC236}">
                <a16:creationId xmlns="" xmlns:a16="http://schemas.microsoft.com/office/drawing/2014/main" id="{DDECBD24-9FB8-E34D-9D66-0BE66548747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0D37433-F468-F14D-9A9F-8C2783CB96FB}" type="slidenum">
              <a:rPr lang="en-CA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</a:t>
            </a:fld>
            <a:endParaRPr lang="en-CA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07985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ounded Rectangle 10">
            <a:extLst>
              <a:ext uri="{FF2B5EF4-FFF2-40B4-BE49-F238E27FC236}">
                <a16:creationId xmlns="" xmlns:a16="http://schemas.microsoft.com/office/drawing/2014/main" id="{9EBFFEE7-E9EB-E341-BC6A-6823242CF451}"/>
              </a:ext>
            </a:extLst>
          </p:cNvPr>
          <p:cNvSpPr/>
          <p:nvPr/>
        </p:nvSpPr>
        <p:spPr bwMode="white">
          <a:xfrm>
            <a:off x="5410200" y="3962400"/>
            <a:ext cx="3063875" cy="26988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rgbClr val="FFFFFF"/>
              </a:solidFill>
              <a:cs typeface="Arial" pitchFamily="34" charset="0"/>
            </a:endParaRPr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9" name="Slide Number Placeholder 28">
            <a:extLst>
              <a:ext uri="{FF2B5EF4-FFF2-40B4-BE49-F238E27FC236}">
                <a16:creationId xmlns="" xmlns:a16="http://schemas.microsoft.com/office/drawing/2014/main" id="{A4AB12F9-1C94-9544-84CF-1EE3C6E861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320088" y="1588"/>
            <a:ext cx="747712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9B4F4CF7-140E-224A-825F-20B642353E8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8" name="Footer Placeholder 16">
            <a:extLst>
              <a:ext uri="{FF2B5EF4-FFF2-40B4-BE49-F238E27FC236}">
                <a16:creationId xmlns="" xmlns:a16="http://schemas.microsoft.com/office/drawing/2014/main" id="{75D2A165-DA8F-3246-839C-D784FBCD30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410200" y="44624"/>
            <a:ext cx="1965325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Mentor DCN 802.1-18-0015-00-ICne</a:t>
            </a:r>
          </a:p>
        </p:txBody>
      </p:sp>
    </p:spTree>
    <p:extLst>
      <p:ext uri="{BB962C8B-B14F-4D97-AF65-F5344CB8AC3E}">
        <p14:creationId xmlns:p14="http://schemas.microsoft.com/office/powerpoint/2010/main" val="4233046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13">
            <a:extLst>
              <a:ext uri="{FF2B5EF4-FFF2-40B4-BE49-F238E27FC236}">
                <a16:creationId xmlns="" xmlns:a16="http://schemas.microsoft.com/office/drawing/2014/main" id="{E870D996-65C0-F84F-B207-6EB4B23454C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143750" y="-27384"/>
            <a:ext cx="957263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2">
            <a:extLst>
              <a:ext uri="{FF2B5EF4-FFF2-40B4-BE49-F238E27FC236}">
                <a16:creationId xmlns="" xmlns:a16="http://schemas.microsoft.com/office/drawing/2014/main" id="{8BE69082-3041-BA41-AF2D-697B2021A0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257800" y="-27384"/>
            <a:ext cx="183515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Mentor DCN 802.1-18-0015-00-ICne</a:t>
            </a:r>
            <a:endParaRPr lang="en-US" dirty="0"/>
          </a:p>
        </p:txBody>
      </p:sp>
      <p:sp>
        <p:nvSpPr>
          <p:cNvPr id="6" name="Slide Number Placeholder 22">
            <a:extLst>
              <a:ext uri="{FF2B5EF4-FFF2-40B4-BE49-F238E27FC236}">
                <a16:creationId xmlns="" xmlns:a16="http://schemas.microsoft.com/office/drawing/2014/main" id="{CFDCA546-A19C-0E48-B450-D2BF55F62A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174038" y="1588"/>
            <a:ext cx="762000" cy="36671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FF9E7C-B485-5D47-BBED-62EB87726C7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392594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13">
            <a:extLst>
              <a:ext uri="{FF2B5EF4-FFF2-40B4-BE49-F238E27FC236}">
                <a16:creationId xmlns="" xmlns:a16="http://schemas.microsoft.com/office/drawing/2014/main" id="{17C0C8F2-9E14-F546-AAD2-AE05665F1F0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143750" y="-27384"/>
            <a:ext cx="957263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2">
            <a:extLst>
              <a:ext uri="{FF2B5EF4-FFF2-40B4-BE49-F238E27FC236}">
                <a16:creationId xmlns="" xmlns:a16="http://schemas.microsoft.com/office/drawing/2014/main" id="{C1AB0BEB-5A41-C74E-8251-11C4DF4B01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257800" y="-27384"/>
            <a:ext cx="183515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Mentor DCN 802.1-18-0015-00-ICne</a:t>
            </a:r>
            <a:endParaRPr lang="en-US" dirty="0"/>
          </a:p>
        </p:txBody>
      </p:sp>
      <p:sp>
        <p:nvSpPr>
          <p:cNvPr id="6" name="Slide Number Placeholder 22">
            <a:extLst>
              <a:ext uri="{FF2B5EF4-FFF2-40B4-BE49-F238E27FC236}">
                <a16:creationId xmlns="" xmlns:a16="http://schemas.microsoft.com/office/drawing/2014/main" id="{E422516F-4EF0-414D-ABDB-9EA55A1470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174038" y="1588"/>
            <a:ext cx="762000" cy="36671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0717F1-495D-954A-A99C-3D0C4A83662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6143310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Slide Number Placeholder 10">
            <a:extLst>
              <a:ext uri="{FF2B5EF4-FFF2-40B4-BE49-F238E27FC236}">
                <a16:creationId xmlns="" xmlns:a16="http://schemas.microsoft.com/office/drawing/2014/main" id="{E32E9946-099B-0D4C-A71D-D8EE9988797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8331200" y="6134100"/>
            <a:ext cx="6858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ECD1EF-83E4-7D4A-AB65-EF9CD9707B6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451837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A0845B92-7B78-9044-8EB1-7727BA8A5A7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164388" y="44624"/>
            <a:ext cx="957262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4FB9B023-782A-EC41-9309-99465301D0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257800" y="44624"/>
            <a:ext cx="1906588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Mentor DCN 802.1-18-0015-00-ICne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19955A3B-AA3D-0448-9759-64423E4D2E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174038" y="1588"/>
            <a:ext cx="762000" cy="36671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3CCF9D-5A26-E048-988B-EAFD589F401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510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3395DABE-FE85-3B42-A5EF-EBA40ED70B3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9650" y="44624"/>
            <a:ext cx="957263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AF6D3B6B-0343-5948-A6B1-3F025EE58F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257800" y="44624"/>
            <a:ext cx="1978025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Mentor DCN 802.1-18-0015-00-ICne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C113ECE5-0E4B-8E4C-BD94-1FF34E5850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174038" y="1588"/>
            <a:ext cx="762000" cy="36671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D7A773-FEA6-614A-ABA3-357C4D0EE34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425767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13">
            <a:extLst>
              <a:ext uri="{FF2B5EF4-FFF2-40B4-BE49-F238E27FC236}">
                <a16:creationId xmlns="" xmlns:a16="http://schemas.microsoft.com/office/drawing/2014/main" id="{641709B0-CC85-0E4D-BCC2-E8BC6D5EDB8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143750" y="-27384"/>
            <a:ext cx="957263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2">
            <a:extLst>
              <a:ext uri="{FF2B5EF4-FFF2-40B4-BE49-F238E27FC236}">
                <a16:creationId xmlns="" xmlns:a16="http://schemas.microsoft.com/office/drawing/2014/main" id="{82305844-A25C-5846-9336-1B7E6845A3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257800" y="-27384"/>
            <a:ext cx="183515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Mentor DCN 802.1-18-0015-00-ICne</a:t>
            </a:r>
            <a:endParaRPr lang="en-US" dirty="0"/>
          </a:p>
        </p:txBody>
      </p:sp>
      <p:sp>
        <p:nvSpPr>
          <p:cNvPr id="7" name="Slide Number Placeholder 22">
            <a:extLst>
              <a:ext uri="{FF2B5EF4-FFF2-40B4-BE49-F238E27FC236}">
                <a16:creationId xmlns="" xmlns:a16="http://schemas.microsoft.com/office/drawing/2014/main" id="{534D69CC-BC42-CB40-B851-24220EF236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174038" y="1588"/>
            <a:ext cx="762000" cy="36671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E85267-0732-1A46-80F6-8BB0A15A8A5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242681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/>
          <a:lstStyle>
            <a:lvl1pPr>
              <a:defRPr sz="4000" b="0" i="0" cap="none" baseline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25">
            <a:extLst>
              <a:ext uri="{FF2B5EF4-FFF2-40B4-BE49-F238E27FC236}">
                <a16:creationId xmlns="" xmlns:a16="http://schemas.microsoft.com/office/drawing/2014/main" id="{53171709-8C36-5340-96E4-15BFD4E007E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143750" y="-27384"/>
            <a:ext cx="957263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26">
            <a:extLst>
              <a:ext uri="{FF2B5EF4-FFF2-40B4-BE49-F238E27FC236}">
                <a16:creationId xmlns="" xmlns:a16="http://schemas.microsoft.com/office/drawing/2014/main" id="{F11C1170-E892-434D-A516-BF30ACCDB6D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8174038" y="1588"/>
            <a:ext cx="762000" cy="36671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3C0543-2E09-6642-8708-544A506219C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9" name="Footer Placeholder 27">
            <a:extLst>
              <a:ext uri="{FF2B5EF4-FFF2-40B4-BE49-F238E27FC236}">
                <a16:creationId xmlns="" xmlns:a16="http://schemas.microsoft.com/office/drawing/2014/main" id="{C52D1CD9-20F5-0743-86F9-29F1FA46C99E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>
          <a:xfrm>
            <a:off x="5257800" y="-27384"/>
            <a:ext cx="1835150" cy="457200"/>
          </a:xfrm>
          <a:prstGeom prst="rect">
            <a:avLst/>
          </a:prstGeo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Mentor DCN 802.1-18-0015-00-ICne</a:t>
            </a:r>
          </a:p>
        </p:txBody>
      </p:sp>
    </p:spTree>
    <p:extLst>
      <p:ext uri="{BB962C8B-B14F-4D97-AF65-F5344CB8AC3E}">
        <p14:creationId xmlns:p14="http://schemas.microsoft.com/office/powerpoint/2010/main" val="19732305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="" xmlns:a16="http://schemas.microsoft.com/office/drawing/2014/main" id="{7AF97AC5-CD55-F746-8358-C0A719D8235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9650" y="612775"/>
            <a:ext cx="957263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C45F5EF4-EA6C-3C4B-90E3-F2A6C893FE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257800" y="612775"/>
            <a:ext cx="205105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Mentor DCN 802.1-18-0015-00-ICne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AEFCF326-A0C5-284C-9490-06D67F9F37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174038" y="1588"/>
            <a:ext cx="762000" cy="36671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E35E72-5F8F-B043-8A2D-58E0336DAC1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605898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3">
            <a:extLst>
              <a:ext uri="{FF2B5EF4-FFF2-40B4-BE49-F238E27FC236}">
                <a16:creationId xmlns="" xmlns:a16="http://schemas.microsoft.com/office/drawing/2014/main" id="{87469726-CE42-9149-80CF-563D095BF41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143750" y="-27384"/>
            <a:ext cx="957263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="" xmlns:a16="http://schemas.microsoft.com/office/drawing/2014/main" id="{B5FF6129-CD18-CB4D-8485-AA9343A646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257800" y="-27384"/>
            <a:ext cx="183515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Mentor DCN 802.1-18-0015-00-ICne</a:t>
            </a:r>
            <a:endParaRPr lang="en-US" dirty="0"/>
          </a:p>
        </p:txBody>
      </p:sp>
      <p:sp>
        <p:nvSpPr>
          <p:cNvPr id="4" name="Slide Number Placeholder 22">
            <a:extLst>
              <a:ext uri="{FF2B5EF4-FFF2-40B4-BE49-F238E27FC236}">
                <a16:creationId xmlns="" xmlns:a16="http://schemas.microsoft.com/office/drawing/2014/main" id="{E1DE654B-E62C-3A40-9279-28FE6ACCA9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174038" y="1588"/>
            <a:ext cx="762000" cy="36671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B4F317-62D1-A246-ABB8-6897286045D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351295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13">
            <a:extLst>
              <a:ext uri="{FF2B5EF4-FFF2-40B4-BE49-F238E27FC236}">
                <a16:creationId xmlns="" xmlns:a16="http://schemas.microsoft.com/office/drawing/2014/main" id="{B56273D2-221A-234C-B5A9-87FE042318A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143750" y="-27384"/>
            <a:ext cx="957263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2">
            <a:extLst>
              <a:ext uri="{FF2B5EF4-FFF2-40B4-BE49-F238E27FC236}">
                <a16:creationId xmlns="" xmlns:a16="http://schemas.microsoft.com/office/drawing/2014/main" id="{919A4C78-2222-A94B-8B44-6A18B2AB7F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257800" y="-27384"/>
            <a:ext cx="183515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Mentor DCN 802.1-18-0015-00-ICne</a:t>
            </a:r>
            <a:endParaRPr lang="en-US" dirty="0"/>
          </a:p>
        </p:txBody>
      </p:sp>
      <p:sp>
        <p:nvSpPr>
          <p:cNvPr id="7" name="Slide Number Placeholder 22">
            <a:extLst>
              <a:ext uri="{FF2B5EF4-FFF2-40B4-BE49-F238E27FC236}">
                <a16:creationId xmlns="" xmlns:a16="http://schemas.microsoft.com/office/drawing/2014/main" id="{641BB032-4DF1-B14F-8146-8EAA69E357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174038" y="1588"/>
            <a:ext cx="762000" cy="36671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9A8D4B-A000-0442-9396-C48C62B5957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704990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13">
            <a:extLst>
              <a:ext uri="{FF2B5EF4-FFF2-40B4-BE49-F238E27FC236}">
                <a16:creationId xmlns="" xmlns:a16="http://schemas.microsoft.com/office/drawing/2014/main" id="{D30802FE-7508-9242-9EB9-E4076CFF2E8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143750" y="-27384"/>
            <a:ext cx="957263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2">
            <a:extLst>
              <a:ext uri="{FF2B5EF4-FFF2-40B4-BE49-F238E27FC236}">
                <a16:creationId xmlns="" xmlns:a16="http://schemas.microsoft.com/office/drawing/2014/main" id="{845691EA-8DB0-3D45-BA97-9212D2D49D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257800" y="-27384"/>
            <a:ext cx="183515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Mentor DCN 802.1-18-0015-00-ICne</a:t>
            </a:r>
            <a:endParaRPr lang="en-US" dirty="0"/>
          </a:p>
        </p:txBody>
      </p:sp>
      <p:sp>
        <p:nvSpPr>
          <p:cNvPr id="7" name="Slide Number Placeholder 22">
            <a:extLst>
              <a:ext uri="{FF2B5EF4-FFF2-40B4-BE49-F238E27FC236}">
                <a16:creationId xmlns="" xmlns:a16="http://schemas.microsoft.com/office/drawing/2014/main" id="{104BF063-9EF6-D648-ADCA-8959EFD6B2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174038" y="1588"/>
            <a:ext cx="762000" cy="36671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07AD2D-1A12-D346-9B0A-52E14484E9A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756269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3" name="Rounded Rectangle 32">
            <a:extLst>
              <a:ext uri="{FF2B5EF4-FFF2-40B4-BE49-F238E27FC236}">
                <a16:creationId xmlns="" xmlns:a16="http://schemas.microsoft.com/office/drawing/2014/main" id="{DDF6E961-4871-4998-9CF8-4F2DF1A40049}"/>
              </a:ext>
            </a:extLst>
          </p:cNvPr>
          <p:cNvSpPr/>
          <p:nvPr/>
        </p:nvSpPr>
        <p:spPr bwMode="white">
          <a:xfrm>
            <a:off x="5407025" y="496888"/>
            <a:ext cx="3063875" cy="28575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rgbClr val="FFFFFF"/>
              </a:solidFill>
              <a:cs typeface="Arial" pitchFamily="34" charset="0"/>
            </a:endParaRPr>
          </a:p>
        </p:txBody>
      </p:sp>
      <p:sp useBgFill="1">
        <p:nvSpPr>
          <p:cNvPr id="34" name="Rounded Rectangle 33">
            <a:extLst>
              <a:ext uri="{FF2B5EF4-FFF2-40B4-BE49-F238E27FC236}">
                <a16:creationId xmlns="" xmlns:a16="http://schemas.microsoft.com/office/drawing/2014/main" id="{8D1D5F66-1F34-495E-AA27-47F3FD6DACB1}"/>
              </a:ext>
            </a:extLst>
          </p:cNvPr>
          <p:cNvSpPr/>
          <p:nvPr/>
        </p:nvSpPr>
        <p:spPr bwMode="white">
          <a:xfrm>
            <a:off x="7373938" y="588963"/>
            <a:ext cx="1600200" cy="3651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rgbClr val="FFFFFF"/>
              </a:solidFill>
              <a:cs typeface="Arial" pitchFamily="34" charset="0"/>
            </a:endParaRPr>
          </a:p>
        </p:txBody>
      </p:sp>
      <p:sp>
        <p:nvSpPr>
          <p:cNvPr id="35" name="Rectangle 34">
            <a:extLst>
              <a:ext uri="{FF2B5EF4-FFF2-40B4-BE49-F238E27FC236}">
                <a16:creationId xmlns="" xmlns:a16="http://schemas.microsoft.com/office/drawing/2014/main" id="{97E5C306-66A6-474D-BB7A-4CF879740D3E}"/>
              </a:ext>
            </a:extLst>
          </p:cNvPr>
          <p:cNvSpPr/>
          <p:nvPr/>
        </p:nvSpPr>
        <p:spPr bwMode="invGray">
          <a:xfrm>
            <a:off x="9085263" y="-1588"/>
            <a:ext cx="57150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rgbClr val="FFFFFF"/>
              </a:solidFill>
              <a:cs typeface="Arial" pitchFamily="34" charset="0"/>
            </a:endParaRPr>
          </a:p>
        </p:txBody>
      </p:sp>
      <p:sp>
        <p:nvSpPr>
          <p:cNvPr id="36" name="Rectangle 35">
            <a:extLst>
              <a:ext uri="{FF2B5EF4-FFF2-40B4-BE49-F238E27FC236}">
                <a16:creationId xmlns="" xmlns:a16="http://schemas.microsoft.com/office/drawing/2014/main" id="{BD1DAB8B-8150-4C19-B269-0314D897C70C}"/>
              </a:ext>
            </a:extLst>
          </p:cNvPr>
          <p:cNvSpPr/>
          <p:nvPr/>
        </p:nvSpPr>
        <p:spPr bwMode="invGray">
          <a:xfrm>
            <a:off x="9043988" y="-1588"/>
            <a:ext cx="28575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rgbClr val="FFFFFF"/>
              </a:solidFill>
              <a:cs typeface="Arial" pitchFamily="34" charset="0"/>
            </a:endParaRPr>
          </a:p>
        </p:txBody>
      </p:sp>
      <p:sp>
        <p:nvSpPr>
          <p:cNvPr id="37" name="Rectangle 36">
            <a:extLst>
              <a:ext uri="{FF2B5EF4-FFF2-40B4-BE49-F238E27FC236}">
                <a16:creationId xmlns="" xmlns:a16="http://schemas.microsoft.com/office/drawing/2014/main" id="{EA8355C1-2975-4AEB-BD33-0F8C41963C0E}"/>
              </a:ext>
            </a:extLst>
          </p:cNvPr>
          <p:cNvSpPr/>
          <p:nvPr/>
        </p:nvSpPr>
        <p:spPr bwMode="invGray">
          <a:xfrm>
            <a:off x="9024938" y="-1588"/>
            <a:ext cx="9525" cy="620713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rgbClr val="FFFFFF"/>
              </a:solidFill>
              <a:cs typeface="Arial" pitchFamily="34" charset="0"/>
            </a:endParaRPr>
          </a:p>
        </p:txBody>
      </p:sp>
      <p:sp>
        <p:nvSpPr>
          <p:cNvPr id="38" name="Rectangle 37">
            <a:extLst>
              <a:ext uri="{FF2B5EF4-FFF2-40B4-BE49-F238E27FC236}">
                <a16:creationId xmlns="" xmlns:a16="http://schemas.microsoft.com/office/drawing/2014/main" id="{084A2132-BE4C-4CF7-A027-DD1BCB968E14}"/>
              </a:ext>
            </a:extLst>
          </p:cNvPr>
          <p:cNvSpPr/>
          <p:nvPr/>
        </p:nvSpPr>
        <p:spPr bwMode="invGray">
          <a:xfrm>
            <a:off x="8975725" y="-1588"/>
            <a:ext cx="26988" cy="620713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rgbClr val="FFFFFF"/>
              </a:solidFill>
              <a:cs typeface="Arial" pitchFamily="34" charset="0"/>
            </a:endParaRPr>
          </a:p>
        </p:txBody>
      </p:sp>
      <p:sp>
        <p:nvSpPr>
          <p:cNvPr id="39" name="Rectangle 38">
            <a:extLst>
              <a:ext uri="{FF2B5EF4-FFF2-40B4-BE49-F238E27FC236}">
                <a16:creationId xmlns="" xmlns:a16="http://schemas.microsoft.com/office/drawing/2014/main" id="{5257930B-E886-4665-B22E-D9AD6B1CACA4}"/>
              </a:ext>
            </a:extLst>
          </p:cNvPr>
          <p:cNvSpPr/>
          <p:nvPr/>
        </p:nvSpPr>
        <p:spPr bwMode="invGray">
          <a:xfrm>
            <a:off x="8915400" y="0"/>
            <a:ext cx="55563" cy="585788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rgbClr val="FFFFFF"/>
              </a:solidFill>
              <a:cs typeface="Arial" pitchFamily="34" charset="0"/>
            </a:endParaRPr>
          </a:p>
        </p:txBody>
      </p:sp>
      <p:sp>
        <p:nvSpPr>
          <p:cNvPr id="40" name="Rectangle 39">
            <a:extLst>
              <a:ext uri="{FF2B5EF4-FFF2-40B4-BE49-F238E27FC236}">
                <a16:creationId xmlns="" xmlns:a16="http://schemas.microsoft.com/office/drawing/2014/main" id="{A40E02D1-A63B-48B0-BC5D-130247A56DAF}"/>
              </a:ext>
            </a:extLst>
          </p:cNvPr>
          <p:cNvSpPr/>
          <p:nvPr/>
        </p:nvSpPr>
        <p:spPr bwMode="invGray">
          <a:xfrm>
            <a:off x="8874125" y="0"/>
            <a:ext cx="7938" cy="585788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rgbClr val="FFFFFF"/>
              </a:solidFill>
              <a:cs typeface="Arial" pitchFamily="34" charset="0"/>
            </a:endParaRPr>
          </a:p>
        </p:txBody>
      </p:sp>
      <p:sp>
        <p:nvSpPr>
          <p:cNvPr id="1039" name="Title Placeholder 21">
            <a:extLst>
              <a:ext uri="{FF2B5EF4-FFF2-40B4-BE49-F238E27FC236}">
                <a16:creationId xmlns="" xmlns:a16="http://schemas.microsoft.com/office/drawing/2014/main" id="{970F9C20-5EA0-EB4A-8286-910A3D2CC541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1143000"/>
            <a:ext cx="82296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40" name="Text Placeholder 12">
            <a:extLst>
              <a:ext uri="{FF2B5EF4-FFF2-40B4-BE49-F238E27FC236}">
                <a16:creationId xmlns="" xmlns:a16="http://schemas.microsoft.com/office/drawing/2014/main" id="{8D37A393-DEE3-AC4D-AA55-3BAE18CF4CC4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2249488"/>
            <a:ext cx="8229600" cy="432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="" xmlns:a16="http://schemas.microsoft.com/office/drawing/2014/main" id="{A2C5710C-CE52-E045-9B47-6D8D00154F41}"/>
              </a:ext>
            </a:extLst>
          </p:cNvPr>
          <p:cNvSpPr txBox="1"/>
          <p:nvPr userDrawn="1"/>
        </p:nvSpPr>
        <p:spPr>
          <a:xfrm>
            <a:off x="8605769" y="6488668"/>
            <a:ext cx="4667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fld id="{AA38668A-DD39-1948-AF7D-C6AF7747B778}" type="slidenum">
              <a:rPr lang="en-US" smtClean="0"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76" r:id="rId1"/>
    <p:sldLayoutId id="2147484377" r:id="rId2"/>
    <p:sldLayoutId id="2147484378" r:id="rId3"/>
    <p:sldLayoutId id="2147484370" r:id="rId4"/>
    <p:sldLayoutId id="2147484379" r:id="rId5"/>
    <p:sldLayoutId id="2147484380" r:id="rId6"/>
    <p:sldLayoutId id="2147484371" r:id="rId7"/>
    <p:sldLayoutId id="2147484372" r:id="rId8"/>
    <p:sldLayoutId id="2147484373" r:id="rId9"/>
    <p:sldLayoutId id="2147484374" r:id="rId10"/>
    <p:sldLayoutId id="2147484375" r:id="rId11"/>
    <p:sldLayoutId id="2147484381" r:id="rId12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9pPr>
    </p:titleStyle>
    <p:bodyStyle>
      <a:lvl1pPr marL="365125" indent="-255588" algn="l" rtl="0" eaLnBrk="0" fontAlgn="base" hangingPunct="0">
        <a:spcBef>
          <a:spcPts val="300"/>
        </a:spcBef>
        <a:spcAft>
          <a:spcPct val="0"/>
        </a:spcAft>
        <a:buClr>
          <a:srgbClr val="A04DA3"/>
        </a:buClr>
        <a:buFont typeface="Georgia" panose="02040502050405020303" pitchFamily="18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7225" indent="-246063" algn="l" rtl="0" eaLnBrk="0" fontAlgn="base" hangingPunct="0">
        <a:spcBef>
          <a:spcPts val="300"/>
        </a:spcBef>
        <a:spcAft>
          <a:spcPct val="0"/>
        </a:spcAft>
        <a:buClr>
          <a:schemeClr val="accent2"/>
        </a:buClr>
        <a:buFont typeface="Georgia" panose="02040502050405020303" pitchFamily="18" charset="0"/>
        <a:buChar char="▫"/>
        <a:defRPr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2338" indent="-219075" algn="l" rtl="0" eaLnBrk="0" fontAlgn="base" hangingPunct="0">
        <a:spcBef>
          <a:spcPts val="300"/>
        </a:spcBef>
        <a:spcAft>
          <a:spcPct val="0"/>
        </a:spcAft>
        <a:buClr>
          <a:schemeClr val="accent1"/>
        </a:buClr>
        <a:buFont typeface="Wingdings 2" pitchFamily="2" charset="2"/>
        <a:buChar char=""/>
        <a:defRPr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13" indent="-200025" algn="l" rtl="0" eaLnBrk="0" fontAlgn="base" hangingPunct="0">
        <a:spcBef>
          <a:spcPts val="300"/>
        </a:spcBef>
        <a:spcAft>
          <a:spcPct val="0"/>
        </a:spcAft>
        <a:buClr>
          <a:schemeClr val="accent1"/>
        </a:buClr>
        <a:buFont typeface="Wingdings 2" pitchFamily="2" charset="2"/>
        <a:buChar char=""/>
        <a:defRPr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063" indent="-182563" algn="l" rtl="0" eaLnBrk="0" fontAlgn="base" hangingPunct="0">
        <a:spcBef>
          <a:spcPts val="300"/>
        </a:spcBef>
        <a:spcAft>
          <a:spcPct val="0"/>
        </a:spcAft>
        <a:buClr>
          <a:srgbClr val="A04DA3"/>
        </a:buClr>
        <a:buFont typeface="Georgia" panose="02040502050405020303" pitchFamily="18" charset="0"/>
        <a:buChar char="▫"/>
        <a:defRPr sz="2000" kern="1200">
          <a:solidFill>
            <a:srgbClr val="A04DA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glenn.parsons@ericsson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/dcn/19/1-19-0075-00-ICne.pptx" TargetMode="External"/><Relationship Id="rId3" Type="http://schemas.openxmlformats.org/officeDocument/2006/relationships/hyperlink" Target="https://1.ieee802.org/802-nendica/nendica-mlaas/" TargetMode="External"/><Relationship Id="rId7" Type="http://schemas.openxmlformats.org/officeDocument/2006/relationships/hyperlink" Target="https://mentor.ieee.org/802.1/dcn/19/1-19-0070-03-ICne-lan-trends-and-managed-lan-services.pptx" TargetMode="External"/><Relationship Id="rId2" Type="http://schemas.openxmlformats.org/officeDocument/2006/relationships/hyperlink" Target="https://1.ieee802.org/802-nendica/ieee-802-nendica-procedures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/dcn/19/1-19-0071-00-ICne-icne-proposal-discussion-for-nendica-work-item-managed-lan-as-a-service-0918.pptx" TargetMode="External"/><Relationship Id="rId5" Type="http://schemas.openxmlformats.org/officeDocument/2006/relationships/hyperlink" Target="https://mentor.ieee.org/802.1/dcn/19/1-19-0051-02-ICne.pptx" TargetMode="External"/><Relationship Id="rId4" Type="http://schemas.openxmlformats.org/officeDocument/2006/relationships/hyperlink" Target="https://mentor.ieee.org/802.1/dcn/19/1-19-0059-00-ICne.pptx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>
            <a:extLst>
              <a:ext uri="{FF2B5EF4-FFF2-40B4-BE49-F238E27FC236}">
                <a16:creationId xmlns="" xmlns:a16="http://schemas.microsoft.com/office/drawing/2014/main" id="{8E509EC6-7CAC-2245-9515-16E556D92CD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5288" y="4941168"/>
            <a:ext cx="4953000" cy="1752600"/>
          </a:xfrm>
        </p:spPr>
        <p:txBody>
          <a:bodyPr/>
          <a:lstStyle/>
          <a:p>
            <a:pPr marL="63500" eaLnBrk="1" hangingPunct="1">
              <a:lnSpc>
                <a:spcPct val="70000"/>
              </a:lnSpc>
            </a:pPr>
            <a:r>
              <a:rPr lang="en-US" altLang="en-US" dirty="0"/>
              <a:t>Wei </a:t>
            </a:r>
            <a:r>
              <a:rPr lang="en-US" altLang="en-US" dirty="0" err="1"/>
              <a:t>Qiu</a:t>
            </a:r>
            <a:r>
              <a:rPr lang="en-US" altLang="en-US" dirty="0"/>
              <a:t> (Huawei)</a:t>
            </a:r>
          </a:p>
          <a:p>
            <a:pPr lvl="1" algn="l" eaLnBrk="1" hangingPunct="1">
              <a:lnSpc>
                <a:spcPct val="70000"/>
              </a:lnSpc>
            </a:pPr>
            <a:endParaRPr lang="en-US" altLang="en-US" sz="2000" dirty="0">
              <a:hlinkClick r:id="rId3"/>
            </a:endParaRPr>
          </a:p>
          <a:p>
            <a:pPr marL="63500" eaLnBrk="1" hangingPunct="1">
              <a:lnSpc>
                <a:spcPct val="70000"/>
              </a:lnSpc>
            </a:pPr>
            <a:r>
              <a:rPr lang="en-US" altLang="en-US" sz="1800" dirty="0" err="1"/>
              <a:t>wayne.qiuwei@huawei.com</a:t>
            </a:r>
            <a:endParaRPr lang="en-US" altLang="en-US" sz="1800" dirty="0"/>
          </a:p>
          <a:p>
            <a:pPr marL="63500" eaLnBrk="1" hangingPunct="1">
              <a:lnSpc>
                <a:spcPct val="70000"/>
              </a:lnSpc>
            </a:pPr>
            <a:r>
              <a:rPr lang="en-US" altLang="en-US" sz="1000" dirty="0"/>
              <a:t/>
            </a:r>
            <a:br>
              <a:rPr lang="en-US" altLang="en-US" sz="1000" dirty="0"/>
            </a:br>
            <a:endParaRPr lang="en-US" altLang="en-US" dirty="0"/>
          </a:p>
          <a:p>
            <a:pPr marL="63500" eaLnBrk="1" hangingPunct="1">
              <a:lnSpc>
                <a:spcPct val="70000"/>
              </a:lnSpc>
            </a:pPr>
            <a:r>
              <a:rPr lang="en-US" altLang="en-US" dirty="0" smtClean="0"/>
              <a:t>J</a:t>
            </a:r>
            <a:r>
              <a:rPr lang="en-US" altLang="zh-CN" dirty="0" smtClean="0"/>
              <a:t>an</a:t>
            </a:r>
            <a:r>
              <a:rPr lang="en-US" altLang="en-US" dirty="0" smtClean="0"/>
              <a:t> 2020</a:t>
            </a:r>
            <a:endParaRPr lang="en-US" altLang="en-US" dirty="0"/>
          </a:p>
        </p:txBody>
      </p:sp>
      <p:pic>
        <p:nvPicPr>
          <p:cNvPr id="16387" name="Picture 6" descr="https://encrypted-tbn3.gstatic.com/images?q=tbn:ANd9GcS2OeDDz4S3NME0m7I9GDAhNV1zLpK7XjFi-44fBUJ55qOqrhtz">
            <a:extLst>
              <a:ext uri="{FF2B5EF4-FFF2-40B4-BE49-F238E27FC236}">
                <a16:creationId xmlns="" xmlns:a16="http://schemas.microsoft.com/office/drawing/2014/main" id="{69B162CA-C49A-D34A-BC94-C4435F4CC70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188" y="115888"/>
            <a:ext cx="1439862" cy="149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390" name="Slide Number Placeholder 3">
            <a:extLst>
              <a:ext uri="{FF2B5EF4-FFF2-40B4-BE49-F238E27FC236}">
                <a16:creationId xmlns="" xmlns:a16="http://schemas.microsoft.com/office/drawing/2014/main" id="{04631132-2EA0-F245-93F1-E075FB557F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•"/>
              <a:defRPr sz="2800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spcBef>
                <a:spcPts val="300"/>
              </a:spcBef>
              <a:buClr>
                <a:schemeClr val="accent2"/>
              </a:buClr>
              <a:buFont typeface="Georgia" panose="02040502050405020303" pitchFamily="18" charset="0"/>
              <a:buChar char="▫"/>
              <a:defRPr sz="2600">
                <a:solidFill>
                  <a:schemeClr val="accent2"/>
                </a:solidFill>
                <a:latin typeface="Georgia" panose="02040502050405020303" pitchFamily="18" charset="0"/>
              </a:defRPr>
            </a:lvl2pPr>
            <a:lvl3pPr marL="1143000" indent="-228600">
              <a:spcBef>
                <a:spcPts val="300"/>
              </a:spcBef>
              <a:buClr>
                <a:schemeClr val="accent1"/>
              </a:buClr>
              <a:buFont typeface="Wingdings 2" pitchFamily="2" charset="2"/>
              <a:buChar char=""/>
              <a:defRPr sz="2400">
                <a:solidFill>
                  <a:schemeClr val="accent1"/>
                </a:solidFill>
                <a:latin typeface="Georgia" panose="02040502050405020303" pitchFamily="18" charset="0"/>
              </a:defRPr>
            </a:lvl3pPr>
            <a:lvl4pPr marL="1600200" indent="-228600">
              <a:spcBef>
                <a:spcPts val="300"/>
              </a:spcBef>
              <a:buClr>
                <a:schemeClr val="accent1"/>
              </a:buClr>
              <a:buFont typeface="Wingdings 2" pitchFamily="2" charset="2"/>
              <a:buChar char=""/>
              <a:defRPr sz="2200">
                <a:solidFill>
                  <a:schemeClr val="accent1"/>
                </a:solidFill>
                <a:latin typeface="Georgia" panose="02040502050405020303" pitchFamily="18" charset="0"/>
              </a:defRPr>
            </a:lvl4pPr>
            <a:lvl5pPr marL="2057400" indent="-228600"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805EB3E7-8745-5341-AC2D-EBF38C76EDB7}" type="slidenum">
              <a:rPr lang="en-US" altLang="en-US" sz="1800" smtClean="0">
                <a:solidFill>
                  <a:schemeClr val="bg1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1</a:t>
            </a:fld>
            <a:endParaRPr lang="en-US" altLang="en-US" sz="180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7" name="Footer Placeholder 1">
            <a:extLst>
              <a:ext uri="{FF2B5EF4-FFF2-40B4-BE49-F238E27FC236}">
                <a16:creationId xmlns="" xmlns:a16="http://schemas.microsoft.com/office/drawing/2014/main" id="{BCCF55ED-10BE-0448-B8AA-95FAF850F39F}"/>
              </a:ext>
            </a:extLst>
          </p:cNvPr>
          <p:cNvSpPr txBox="1">
            <a:spLocks/>
          </p:cNvSpPr>
          <p:nvPr/>
        </p:nvSpPr>
        <p:spPr>
          <a:xfrm>
            <a:off x="3563888" y="44624"/>
            <a:ext cx="5541031" cy="465161"/>
          </a:xfrm>
          <a:prstGeom prst="rect">
            <a:avLst/>
          </a:prstGeom>
        </p:spPr>
        <p:txBody>
          <a:bodyPr/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1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0" marR="0" indent="2286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1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0" marR="0" indent="4572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1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0" marR="0" indent="6858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1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0" marR="0" indent="9144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1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0" marR="0" indent="11430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1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L="0" marR="0" indent="13716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1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L="0" marR="0" indent="16002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1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L="0" marR="0" indent="18288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1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pPr algn="r">
              <a:defRPr/>
            </a:pPr>
            <a:r>
              <a:rPr lang="en-US" sz="1400" dirty="0"/>
              <a:t>Mentor </a:t>
            </a:r>
            <a:r>
              <a:rPr lang="en-US" altLang="zh-CN" sz="1400" dirty="0"/>
              <a:t>DCN</a:t>
            </a:r>
            <a:r>
              <a:rPr lang="en-US" altLang="zh-CN" sz="1400" b="0" dirty="0"/>
              <a:t> </a:t>
            </a:r>
            <a:r>
              <a:rPr lang="en-US" altLang="zh-CN" sz="1400" dirty="0"/>
              <a:t>1-20-0008-00-ICne</a:t>
            </a:r>
            <a:endParaRPr lang="en-US" sz="1400" dirty="0"/>
          </a:p>
        </p:txBody>
      </p:sp>
      <p:sp>
        <p:nvSpPr>
          <p:cNvPr id="16385" name="Rectangle 2">
            <a:extLst>
              <a:ext uri="{FF2B5EF4-FFF2-40B4-BE49-F238E27FC236}">
                <a16:creationId xmlns="" xmlns:a16="http://schemas.microsoft.com/office/drawing/2014/main" id="{C3018348-DEC6-D048-B92E-986952205EB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71600" y="2381341"/>
            <a:ext cx="7592144" cy="1800200"/>
          </a:xfrm>
        </p:spPr>
        <p:txBody>
          <a:bodyPr anchor="t"/>
          <a:lstStyle/>
          <a:p>
            <a:pPr eaLnBrk="1" hangingPunct="1"/>
            <a:r>
              <a:rPr lang="en-US" altLang="en-US" sz="3200" dirty="0" smtClean="0"/>
              <a:t>Managed LAN as a Service (</a:t>
            </a:r>
            <a:r>
              <a:rPr lang="en-US" altLang="en-US" sz="3200" dirty="0" err="1" smtClean="0"/>
              <a:t>ML</a:t>
            </a:r>
            <a:r>
              <a:rPr lang="en-US" altLang="zh-CN" sz="3200" dirty="0" err="1" smtClean="0"/>
              <a:t>aa</a:t>
            </a:r>
            <a:r>
              <a:rPr lang="en-US" altLang="en-US" sz="3200" dirty="0" err="1" smtClean="0"/>
              <a:t>S</a:t>
            </a:r>
            <a:r>
              <a:rPr lang="en-US" altLang="en-US" sz="3200" dirty="0" smtClean="0"/>
              <a:t>) Study Item Update</a:t>
            </a:r>
            <a:endParaRPr lang="en-US" alt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Title 1">
            <a:extLst>
              <a:ext uri="{FF2B5EF4-FFF2-40B4-BE49-F238E27FC236}">
                <a16:creationId xmlns="" xmlns:a16="http://schemas.microsoft.com/office/drawing/2014/main" id="{EAAF3AE1-3D7E-6F4C-A416-6FDB0DADDA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1066800"/>
          </a:xfrm>
        </p:spPr>
        <p:txBody>
          <a:bodyPr/>
          <a:lstStyle/>
          <a:p>
            <a:pPr eaLnBrk="1" hangingPunct="1"/>
            <a:r>
              <a:rPr lang="en-US" altLang="en-US" dirty="0"/>
              <a:t>Progress Report</a:t>
            </a:r>
          </a:p>
        </p:txBody>
      </p:sp>
      <p:sp>
        <p:nvSpPr>
          <p:cNvPr id="28674" name="Content Placeholder 2">
            <a:extLst>
              <a:ext uri="{FF2B5EF4-FFF2-40B4-BE49-F238E27FC236}">
                <a16:creationId xmlns="" xmlns:a16="http://schemas.microsoft.com/office/drawing/2014/main" id="{8A7BEFC1-87A1-104A-8E20-C8DED6F3BF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7618" y="1124744"/>
            <a:ext cx="8478838" cy="5400600"/>
          </a:xfrm>
        </p:spPr>
        <p:txBody>
          <a:bodyPr/>
          <a:lstStyle/>
          <a:p>
            <a:r>
              <a:rPr lang="en-US" sz="2400" b="1" dirty="0" smtClean="0"/>
              <a:t>The Study </a:t>
            </a:r>
            <a:r>
              <a:rPr lang="en-US" sz="2400" b="1" dirty="0"/>
              <a:t>Item on Managed LAN as a </a:t>
            </a:r>
            <a:r>
              <a:rPr lang="en-US" sz="2400" b="1" dirty="0" smtClean="0"/>
              <a:t>Service (</a:t>
            </a:r>
            <a:r>
              <a:rPr lang="en-US" sz="2400" b="1" dirty="0" err="1" smtClean="0"/>
              <a:t>ML</a:t>
            </a:r>
            <a:r>
              <a:rPr lang="en-US" altLang="zh-CN" sz="2400" b="1" dirty="0" err="1" smtClean="0"/>
              <a:t>aa</a:t>
            </a:r>
            <a:r>
              <a:rPr lang="en-US" sz="2400" b="1" dirty="0" err="1" smtClean="0"/>
              <a:t>S</a:t>
            </a:r>
            <a:r>
              <a:rPr lang="en-US" sz="2400" b="1" dirty="0" smtClean="0"/>
              <a:t>) initiated on last July meeting</a:t>
            </a:r>
            <a:endParaRPr lang="en-US" sz="2400" b="1" dirty="0"/>
          </a:p>
          <a:p>
            <a:r>
              <a:rPr lang="en-US" sz="2400" dirty="0" smtClean="0"/>
              <a:t>Current contribution</a:t>
            </a:r>
          </a:p>
          <a:p>
            <a:pPr lvl="2"/>
            <a:r>
              <a:rPr lang="en-US" sz="1800" dirty="0" smtClean="0"/>
              <a:t>Wei </a:t>
            </a:r>
            <a:r>
              <a:rPr lang="en-US" sz="1800" dirty="0" err="1"/>
              <a:t>Qiu</a:t>
            </a:r>
            <a:r>
              <a:rPr lang="en-US" sz="1800" dirty="0"/>
              <a:t> and Ron </a:t>
            </a:r>
            <a:r>
              <a:rPr lang="en-US" sz="1800" dirty="0" err="1"/>
              <a:t>Insler</a:t>
            </a:r>
            <a:r>
              <a:rPr lang="en-US" sz="1800" dirty="0"/>
              <a:t>, </a:t>
            </a:r>
            <a:r>
              <a:rPr lang="en-US" altLang="zh-CN" sz="1800" dirty="0"/>
              <a:t>”Use Cases and Requirements for Managed LAN as a Service  (</a:t>
            </a:r>
            <a:r>
              <a:rPr lang="en-US" altLang="zh-CN" sz="1800" dirty="0" err="1"/>
              <a:t>MLaaS</a:t>
            </a:r>
            <a:r>
              <a:rPr lang="en-US" altLang="zh-CN" sz="1800" dirty="0"/>
              <a:t>)”, 21 Aug </a:t>
            </a:r>
            <a:r>
              <a:rPr lang="en-US" altLang="zh-CN" sz="1800" dirty="0" smtClean="0"/>
              <a:t>2019 call</a:t>
            </a:r>
          </a:p>
          <a:p>
            <a:pPr lvl="2"/>
            <a:r>
              <a:rPr lang="en-US" sz="1800" dirty="0" smtClean="0"/>
              <a:t>Wei </a:t>
            </a:r>
            <a:r>
              <a:rPr lang="en-US" sz="1800" dirty="0" err="1" smtClean="0"/>
              <a:t>Qiu</a:t>
            </a:r>
            <a:r>
              <a:rPr lang="en-US" sz="1800" dirty="0" smtClean="0"/>
              <a:t>, </a:t>
            </a:r>
            <a:r>
              <a:rPr lang="en-US" altLang="zh-CN" sz="1800" dirty="0" smtClean="0"/>
              <a:t>”</a:t>
            </a:r>
            <a:r>
              <a:rPr lang="en-US" sz="1800" dirty="0"/>
              <a:t> ICne-proposal-discussionfor-nendica-work-itemmanaged-lan-as-a-service</a:t>
            </a:r>
            <a:r>
              <a:rPr lang="en-US" altLang="zh-CN" sz="1800" dirty="0" smtClean="0"/>
              <a:t>”, 19 Sep </a:t>
            </a:r>
            <a:r>
              <a:rPr lang="en-US" altLang="zh-CN" sz="1800" dirty="0"/>
              <a:t>2019 </a:t>
            </a:r>
            <a:endParaRPr lang="en-US" altLang="zh-CN" sz="1800" dirty="0" smtClean="0"/>
          </a:p>
          <a:p>
            <a:pPr lvl="2"/>
            <a:r>
              <a:rPr lang="en-US" altLang="zh-CN" sz="1800" dirty="0" smtClean="0"/>
              <a:t>Paul Congdon, “</a:t>
            </a:r>
            <a:r>
              <a:rPr lang="en-US" sz="1800" dirty="0"/>
              <a:t>LAN Trends and Managed LAN Services</a:t>
            </a:r>
            <a:r>
              <a:rPr lang="en-US" altLang="zh-CN" sz="1800" dirty="0" smtClean="0"/>
              <a:t>”,</a:t>
            </a:r>
            <a:r>
              <a:rPr lang="en-US" altLang="zh-CN" sz="1800" dirty="0"/>
              <a:t> 19 Sep 2019 </a:t>
            </a:r>
            <a:endParaRPr lang="en-US" altLang="zh-CN" sz="1800" dirty="0" smtClean="0"/>
          </a:p>
          <a:p>
            <a:pPr lvl="2"/>
            <a:r>
              <a:rPr lang="en-US" altLang="zh-CN" sz="1800" dirty="0" smtClean="0">
                <a:solidFill>
                  <a:srgbClr val="7030A0"/>
                </a:solidFill>
              </a:rPr>
              <a:t>Wei </a:t>
            </a:r>
            <a:r>
              <a:rPr lang="en-US" altLang="zh-CN" sz="1800" dirty="0" err="1" smtClean="0">
                <a:solidFill>
                  <a:srgbClr val="7030A0"/>
                </a:solidFill>
              </a:rPr>
              <a:t>Qiu</a:t>
            </a:r>
            <a:r>
              <a:rPr lang="en-US" altLang="zh-CN" sz="1800" dirty="0" smtClean="0">
                <a:solidFill>
                  <a:srgbClr val="7030A0"/>
                </a:solidFill>
              </a:rPr>
              <a:t>, “</a:t>
            </a:r>
            <a:r>
              <a:rPr lang="en-US" altLang="zh-CN" sz="1800" dirty="0">
                <a:solidFill>
                  <a:srgbClr val="7030A0"/>
                </a:solidFill>
              </a:rPr>
              <a:t>Managed LAN as a Service (</a:t>
            </a:r>
            <a:r>
              <a:rPr lang="en-US" altLang="zh-CN" sz="1800" dirty="0" err="1" smtClean="0">
                <a:solidFill>
                  <a:srgbClr val="7030A0"/>
                </a:solidFill>
              </a:rPr>
              <a:t>MLaaS</a:t>
            </a:r>
            <a:r>
              <a:rPr lang="en-US" altLang="zh-CN" sz="1800" dirty="0">
                <a:solidFill>
                  <a:srgbClr val="7030A0"/>
                </a:solidFill>
              </a:rPr>
              <a:t>) Study Item Update </a:t>
            </a:r>
            <a:r>
              <a:rPr lang="en-US" altLang="zh-CN" sz="1800" dirty="0" smtClean="0">
                <a:solidFill>
                  <a:srgbClr val="7030A0"/>
                </a:solidFill>
              </a:rPr>
              <a:t>”, 30 Oct 2019</a:t>
            </a:r>
          </a:p>
          <a:p>
            <a:pPr lvl="2"/>
            <a:r>
              <a:rPr lang="en-US" altLang="zh-CN" sz="1800" dirty="0" smtClean="0">
                <a:solidFill>
                  <a:srgbClr val="7030A0"/>
                </a:solidFill>
              </a:rPr>
              <a:t>Wei </a:t>
            </a:r>
            <a:r>
              <a:rPr lang="en-US" altLang="zh-CN" sz="1800" dirty="0" err="1" smtClean="0">
                <a:solidFill>
                  <a:srgbClr val="7030A0"/>
                </a:solidFill>
              </a:rPr>
              <a:t>Qiu</a:t>
            </a:r>
            <a:r>
              <a:rPr lang="en-US" altLang="zh-CN" sz="1800" dirty="0" smtClean="0">
                <a:solidFill>
                  <a:srgbClr val="7030A0"/>
                </a:solidFill>
              </a:rPr>
              <a:t>, “</a:t>
            </a:r>
            <a:r>
              <a:rPr lang="en-US" altLang="zh-CN" sz="1800" dirty="0">
                <a:solidFill>
                  <a:srgbClr val="7030A0"/>
                </a:solidFill>
              </a:rPr>
              <a:t>Use Cases and Requirements for Managed LAN as a Service  (</a:t>
            </a:r>
            <a:r>
              <a:rPr lang="en-US" altLang="zh-CN" sz="1800" dirty="0" err="1">
                <a:solidFill>
                  <a:srgbClr val="7030A0"/>
                </a:solidFill>
              </a:rPr>
              <a:t>MLaaS</a:t>
            </a:r>
            <a:r>
              <a:rPr lang="en-US" altLang="zh-CN" sz="1800" dirty="0">
                <a:solidFill>
                  <a:srgbClr val="7030A0"/>
                </a:solidFill>
              </a:rPr>
              <a:t>) </a:t>
            </a:r>
            <a:r>
              <a:rPr lang="en-US" altLang="zh-CN" sz="1800" dirty="0" smtClean="0">
                <a:solidFill>
                  <a:srgbClr val="7030A0"/>
                </a:solidFill>
              </a:rPr>
              <a:t>”, 14 Nov, 2019</a:t>
            </a:r>
          </a:p>
          <a:p>
            <a:pPr lvl="2"/>
            <a:endParaRPr lang="en-US" altLang="zh-CN" sz="2000" dirty="0"/>
          </a:p>
          <a:p>
            <a:r>
              <a:rPr lang="en-US" altLang="zh-CN" sz="2400" dirty="0"/>
              <a:t>Current </a:t>
            </a:r>
            <a:r>
              <a:rPr lang="en-US" altLang="zh-CN" sz="2400" dirty="0" smtClean="0"/>
              <a:t>status</a:t>
            </a:r>
          </a:p>
          <a:p>
            <a:pPr lvl="2"/>
            <a:r>
              <a:rPr lang="en-US" altLang="zh-CN" sz="2000" dirty="0" smtClean="0"/>
              <a:t>Explained the use cases and requirements</a:t>
            </a:r>
          </a:p>
          <a:p>
            <a:pPr lvl="2"/>
            <a:r>
              <a:rPr lang="en-US" altLang="zh-CN" sz="2000" dirty="0" smtClean="0"/>
              <a:t>Still working on demonstrating industry interest</a:t>
            </a:r>
            <a:endParaRPr lang="en-US" altLang="zh-CN" sz="2000" dirty="0"/>
          </a:p>
          <a:p>
            <a:pPr lvl="2"/>
            <a:endParaRPr lang="en-US" sz="2000" dirty="0"/>
          </a:p>
          <a:p>
            <a:pPr lvl="2"/>
            <a:endParaRPr lang="en-US" altLang="zh-CN" sz="2000" dirty="0" smtClean="0"/>
          </a:p>
          <a:p>
            <a:pPr lvl="2"/>
            <a:endParaRPr lang="en-US" sz="2000" dirty="0"/>
          </a:p>
        </p:txBody>
      </p:sp>
      <p:sp>
        <p:nvSpPr>
          <p:cNvPr id="28677" name="Slide Number Placeholder 5">
            <a:extLst>
              <a:ext uri="{FF2B5EF4-FFF2-40B4-BE49-F238E27FC236}">
                <a16:creationId xmlns="" xmlns:a16="http://schemas.microsoft.com/office/drawing/2014/main" id="{B1AD260A-CB97-AF40-9BCF-C3F07A24DB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•"/>
              <a:defRPr sz="2800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spcBef>
                <a:spcPts val="300"/>
              </a:spcBef>
              <a:buClr>
                <a:schemeClr val="accent2"/>
              </a:buClr>
              <a:buFont typeface="Georgia" panose="02040502050405020303" pitchFamily="18" charset="0"/>
              <a:buChar char="▫"/>
              <a:defRPr sz="2600">
                <a:solidFill>
                  <a:schemeClr val="accent2"/>
                </a:solidFill>
                <a:latin typeface="Georgia" panose="02040502050405020303" pitchFamily="18" charset="0"/>
              </a:defRPr>
            </a:lvl2pPr>
            <a:lvl3pPr marL="1143000" indent="-228600">
              <a:spcBef>
                <a:spcPts val="300"/>
              </a:spcBef>
              <a:buClr>
                <a:schemeClr val="accent1"/>
              </a:buClr>
              <a:buFont typeface="Wingdings 2" pitchFamily="2" charset="2"/>
              <a:buChar char=""/>
              <a:defRPr sz="2400">
                <a:solidFill>
                  <a:schemeClr val="accent1"/>
                </a:solidFill>
                <a:latin typeface="Georgia" panose="02040502050405020303" pitchFamily="18" charset="0"/>
              </a:defRPr>
            </a:lvl3pPr>
            <a:lvl4pPr marL="1600200" indent="-228600">
              <a:spcBef>
                <a:spcPts val="300"/>
              </a:spcBef>
              <a:buClr>
                <a:schemeClr val="accent1"/>
              </a:buClr>
              <a:buFont typeface="Wingdings 2" pitchFamily="2" charset="2"/>
              <a:buChar char=""/>
              <a:defRPr sz="2200">
                <a:solidFill>
                  <a:schemeClr val="accent1"/>
                </a:solidFill>
                <a:latin typeface="Georgia" panose="02040502050405020303" pitchFamily="18" charset="0"/>
              </a:defRPr>
            </a:lvl4pPr>
            <a:lvl5pPr marL="2057400" indent="-228600"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F5CEC015-9072-D340-948E-B986E3DEA128}" type="slidenum">
              <a:rPr lang="en-US" altLang="en-US" sz="1800" smtClean="0">
                <a:solidFill>
                  <a:srgbClr val="FFFFFF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2</a:t>
            </a:fld>
            <a:endParaRPr lang="en-US" altLang="en-US" sz="1800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0370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Title 1">
            <a:extLst>
              <a:ext uri="{FF2B5EF4-FFF2-40B4-BE49-F238E27FC236}">
                <a16:creationId xmlns="" xmlns:a16="http://schemas.microsoft.com/office/drawing/2014/main" id="{EAAF3AE1-3D7E-6F4C-A416-6FDB0DADDA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10668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dirty="0" smtClean="0"/>
              <a:t>Work Item </a:t>
            </a:r>
            <a:r>
              <a:rPr lang="en-US" altLang="en-US" dirty="0"/>
              <a:t>Proposal </a:t>
            </a:r>
            <a:r>
              <a:rPr lang="en-US" altLang="en-US" dirty="0" smtClean="0"/>
              <a:t>Draft </a:t>
            </a:r>
            <a:r>
              <a:rPr lang="en-US" altLang="en-US" dirty="0"/>
              <a:t>Discussion</a:t>
            </a:r>
          </a:p>
        </p:txBody>
      </p:sp>
      <p:sp>
        <p:nvSpPr>
          <p:cNvPr id="28674" name="Content Placeholder 2">
            <a:extLst>
              <a:ext uri="{FF2B5EF4-FFF2-40B4-BE49-F238E27FC236}">
                <a16:creationId xmlns="" xmlns:a16="http://schemas.microsoft.com/office/drawing/2014/main" id="{8A7BEFC1-87A1-104A-8E20-C8DED6F3BF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7618" y="1124744"/>
            <a:ext cx="8478838" cy="5400600"/>
          </a:xfrm>
        </p:spPr>
        <p:txBody>
          <a:bodyPr/>
          <a:lstStyle/>
          <a:p>
            <a:r>
              <a:rPr lang="en-US" dirty="0" smtClean="0"/>
              <a:t>Modified schedule</a:t>
            </a:r>
          </a:p>
          <a:p>
            <a:pPr lvl="2"/>
            <a:r>
              <a:rPr lang="en-US" dirty="0" smtClean="0"/>
              <a:t>Draft </a:t>
            </a:r>
            <a:r>
              <a:rPr lang="en-US" dirty="0" err="1" smtClean="0"/>
              <a:t>Nendica</a:t>
            </a:r>
            <a:r>
              <a:rPr lang="en-US" dirty="0" smtClean="0"/>
              <a:t> Work Item proposal by May 2020 meeting</a:t>
            </a:r>
          </a:p>
          <a:p>
            <a:pPr lvl="2"/>
            <a:r>
              <a:rPr lang="en-US" dirty="0" smtClean="0"/>
              <a:t>Circulate </a:t>
            </a:r>
            <a:r>
              <a:rPr lang="en-US" dirty="0"/>
              <a:t>to 802 EC and </a:t>
            </a:r>
            <a:r>
              <a:rPr lang="en-US" dirty="0" err="1"/>
              <a:t>Nendica</a:t>
            </a:r>
            <a:endParaRPr lang="en-US" dirty="0"/>
          </a:p>
          <a:p>
            <a:pPr lvl="2"/>
            <a:r>
              <a:rPr lang="en-US" dirty="0" err="1"/>
              <a:t>Nendica</a:t>
            </a:r>
            <a:r>
              <a:rPr lang="en-US" dirty="0"/>
              <a:t> Work Item Approval: </a:t>
            </a:r>
            <a:r>
              <a:rPr lang="en-US" dirty="0" smtClean="0"/>
              <a:t>Jul </a:t>
            </a:r>
            <a:r>
              <a:rPr lang="en-US" dirty="0"/>
              <a:t>2020 meeting</a:t>
            </a:r>
          </a:p>
          <a:p>
            <a:pPr lvl="2"/>
            <a:r>
              <a:rPr lang="en-US" dirty="0" err="1"/>
              <a:t>Nendica</a:t>
            </a:r>
            <a:r>
              <a:rPr lang="en-US" dirty="0"/>
              <a:t> (pre-)draft report and comment resolution: </a:t>
            </a:r>
            <a:r>
              <a:rPr lang="en-US" dirty="0" smtClean="0"/>
              <a:t>Jul </a:t>
            </a:r>
            <a:r>
              <a:rPr lang="en-US" dirty="0"/>
              <a:t>2020 –Jan 2021</a:t>
            </a:r>
          </a:p>
          <a:p>
            <a:pPr lvl="2"/>
            <a:r>
              <a:rPr lang="en-US" dirty="0" err="1"/>
              <a:t>Nendica</a:t>
            </a:r>
            <a:r>
              <a:rPr lang="en-US" dirty="0"/>
              <a:t> report approval:  Mar 2021</a:t>
            </a:r>
          </a:p>
          <a:p>
            <a:pPr lvl="2"/>
            <a:endParaRPr lang="en-US" dirty="0"/>
          </a:p>
          <a:p>
            <a:r>
              <a:rPr lang="en-US" dirty="0" smtClean="0"/>
              <a:t>Potential Editor</a:t>
            </a:r>
            <a:endParaRPr lang="en-US" dirty="0"/>
          </a:p>
          <a:p>
            <a:pPr lvl="2"/>
            <a:r>
              <a:rPr lang="en-US" dirty="0" smtClean="0"/>
              <a:t>TBD, Wei </a:t>
            </a:r>
            <a:r>
              <a:rPr lang="en-US" dirty="0" err="1" smtClean="0"/>
              <a:t>Qiu</a:t>
            </a:r>
            <a:r>
              <a:rPr lang="en-US" dirty="0"/>
              <a:t> </a:t>
            </a:r>
            <a:r>
              <a:rPr lang="en-US" dirty="0" smtClean="0"/>
              <a:t>or other volunteers</a:t>
            </a:r>
          </a:p>
        </p:txBody>
      </p:sp>
      <p:sp>
        <p:nvSpPr>
          <p:cNvPr id="28677" name="Slide Number Placeholder 5">
            <a:extLst>
              <a:ext uri="{FF2B5EF4-FFF2-40B4-BE49-F238E27FC236}">
                <a16:creationId xmlns="" xmlns:a16="http://schemas.microsoft.com/office/drawing/2014/main" id="{B1AD260A-CB97-AF40-9BCF-C3F07A24DB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•"/>
              <a:defRPr sz="2800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spcBef>
                <a:spcPts val="300"/>
              </a:spcBef>
              <a:buClr>
                <a:schemeClr val="accent2"/>
              </a:buClr>
              <a:buFont typeface="Georgia" panose="02040502050405020303" pitchFamily="18" charset="0"/>
              <a:buChar char="▫"/>
              <a:defRPr sz="2600">
                <a:solidFill>
                  <a:schemeClr val="accent2"/>
                </a:solidFill>
                <a:latin typeface="Georgia" panose="02040502050405020303" pitchFamily="18" charset="0"/>
              </a:defRPr>
            </a:lvl2pPr>
            <a:lvl3pPr marL="1143000" indent="-228600">
              <a:spcBef>
                <a:spcPts val="300"/>
              </a:spcBef>
              <a:buClr>
                <a:schemeClr val="accent1"/>
              </a:buClr>
              <a:buFont typeface="Wingdings 2" pitchFamily="2" charset="2"/>
              <a:buChar char=""/>
              <a:defRPr sz="2400">
                <a:solidFill>
                  <a:schemeClr val="accent1"/>
                </a:solidFill>
                <a:latin typeface="Georgia" panose="02040502050405020303" pitchFamily="18" charset="0"/>
              </a:defRPr>
            </a:lvl3pPr>
            <a:lvl4pPr marL="1600200" indent="-228600">
              <a:spcBef>
                <a:spcPts val="300"/>
              </a:spcBef>
              <a:buClr>
                <a:schemeClr val="accent1"/>
              </a:buClr>
              <a:buFont typeface="Wingdings 2" pitchFamily="2" charset="2"/>
              <a:buChar char=""/>
              <a:defRPr sz="2200">
                <a:solidFill>
                  <a:schemeClr val="accent1"/>
                </a:solidFill>
                <a:latin typeface="Georgia" panose="02040502050405020303" pitchFamily="18" charset="0"/>
              </a:defRPr>
            </a:lvl4pPr>
            <a:lvl5pPr marL="2057400" indent="-228600"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F5CEC015-9072-D340-948E-B986E3DEA128}" type="slidenum">
              <a:rPr lang="en-US" altLang="en-US" sz="1800" smtClean="0">
                <a:solidFill>
                  <a:srgbClr val="FFFFFF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3</a:t>
            </a:fld>
            <a:endParaRPr lang="en-US" altLang="en-US" sz="1800" dirty="0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4206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Title 1">
            <a:extLst>
              <a:ext uri="{FF2B5EF4-FFF2-40B4-BE49-F238E27FC236}">
                <a16:creationId xmlns="" xmlns:a16="http://schemas.microsoft.com/office/drawing/2014/main" id="{EAAF3AE1-3D7E-6F4C-A416-6FDB0DADDA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1066800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Next Step</a:t>
            </a:r>
            <a:endParaRPr lang="en-US" altLang="en-US" dirty="0"/>
          </a:p>
        </p:txBody>
      </p:sp>
      <p:sp>
        <p:nvSpPr>
          <p:cNvPr id="28674" name="Content Placeholder 2">
            <a:extLst>
              <a:ext uri="{FF2B5EF4-FFF2-40B4-BE49-F238E27FC236}">
                <a16:creationId xmlns="" xmlns:a16="http://schemas.microsoft.com/office/drawing/2014/main" id="{8A7BEFC1-87A1-104A-8E20-C8DED6F3BF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7618" y="1327448"/>
            <a:ext cx="8478838" cy="5197896"/>
          </a:xfrm>
        </p:spPr>
        <p:txBody>
          <a:bodyPr/>
          <a:lstStyle/>
          <a:p>
            <a:r>
              <a:rPr lang="en-US" dirty="0" smtClean="0"/>
              <a:t>Continue to demonstrate industry interest</a:t>
            </a:r>
          </a:p>
          <a:p>
            <a:r>
              <a:rPr lang="en-US" dirty="0" smtClean="0"/>
              <a:t>Continue to demonstrate fit with scope</a:t>
            </a:r>
            <a:endParaRPr lang="en-US" dirty="0"/>
          </a:p>
          <a:p>
            <a:pPr lvl="1"/>
            <a:r>
              <a:rPr lang="en-US" dirty="0" smtClean="0"/>
              <a:t>More outreach activity</a:t>
            </a:r>
          </a:p>
          <a:p>
            <a:pPr lvl="1"/>
            <a:r>
              <a:rPr lang="en-US" dirty="0" smtClean="0"/>
              <a:t>Call for participants &amp; contributions</a:t>
            </a:r>
          </a:p>
          <a:p>
            <a:pPr lvl="2"/>
            <a:endParaRPr lang="en-US" dirty="0" smtClean="0"/>
          </a:p>
        </p:txBody>
      </p:sp>
      <p:sp>
        <p:nvSpPr>
          <p:cNvPr id="28677" name="Slide Number Placeholder 5">
            <a:extLst>
              <a:ext uri="{FF2B5EF4-FFF2-40B4-BE49-F238E27FC236}">
                <a16:creationId xmlns="" xmlns:a16="http://schemas.microsoft.com/office/drawing/2014/main" id="{B1AD260A-CB97-AF40-9BCF-C3F07A24DB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•"/>
              <a:defRPr sz="2800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spcBef>
                <a:spcPts val="300"/>
              </a:spcBef>
              <a:buClr>
                <a:schemeClr val="accent2"/>
              </a:buClr>
              <a:buFont typeface="Georgia" panose="02040502050405020303" pitchFamily="18" charset="0"/>
              <a:buChar char="▫"/>
              <a:defRPr sz="2600">
                <a:solidFill>
                  <a:schemeClr val="accent2"/>
                </a:solidFill>
                <a:latin typeface="Georgia" panose="02040502050405020303" pitchFamily="18" charset="0"/>
              </a:defRPr>
            </a:lvl2pPr>
            <a:lvl3pPr marL="1143000" indent="-228600">
              <a:spcBef>
                <a:spcPts val="300"/>
              </a:spcBef>
              <a:buClr>
                <a:schemeClr val="accent1"/>
              </a:buClr>
              <a:buFont typeface="Wingdings 2" pitchFamily="2" charset="2"/>
              <a:buChar char=""/>
              <a:defRPr sz="2400">
                <a:solidFill>
                  <a:schemeClr val="accent1"/>
                </a:solidFill>
                <a:latin typeface="Georgia" panose="02040502050405020303" pitchFamily="18" charset="0"/>
              </a:defRPr>
            </a:lvl3pPr>
            <a:lvl4pPr marL="1600200" indent="-228600">
              <a:spcBef>
                <a:spcPts val="300"/>
              </a:spcBef>
              <a:buClr>
                <a:schemeClr val="accent1"/>
              </a:buClr>
              <a:buFont typeface="Wingdings 2" pitchFamily="2" charset="2"/>
              <a:buChar char=""/>
              <a:defRPr sz="2200">
                <a:solidFill>
                  <a:schemeClr val="accent1"/>
                </a:solidFill>
                <a:latin typeface="Georgia" panose="02040502050405020303" pitchFamily="18" charset="0"/>
              </a:defRPr>
            </a:lvl4pPr>
            <a:lvl5pPr marL="2057400" indent="-228600"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F5CEC015-9072-D340-948E-B986E3DEA128}" type="slidenum">
              <a:rPr lang="en-US" altLang="en-US" sz="1800" smtClean="0">
                <a:solidFill>
                  <a:srgbClr val="FFFFFF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4</a:t>
            </a:fld>
            <a:endParaRPr lang="en-US" altLang="en-US" sz="1800" dirty="0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4521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Title 1">
            <a:extLst>
              <a:ext uri="{FF2B5EF4-FFF2-40B4-BE49-F238E27FC236}">
                <a16:creationId xmlns="" xmlns:a16="http://schemas.microsoft.com/office/drawing/2014/main" id="{EAAF3AE1-3D7E-6F4C-A416-6FDB0DADDA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1066800"/>
          </a:xfrm>
        </p:spPr>
        <p:txBody>
          <a:bodyPr/>
          <a:lstStyle/>
          <a:p>
            <a:pPr eaLnBrk="1" hangingPunct="1"/>
            <a:r>
              <a:rPr lang="en-US" altLang="en-US" dirty="0"/>
              <a:t>References</a:t>
            </a:r>
          </a:p>
        </p:txBody>
      </p:sp>
      <p:sp>
        <p:nvSpPr>
          <p:cNvPr id="28674" name="Content Placeholder 2">
            <a:extLst>
              <a:ext uri="{FF2B5EF4-FFF2-40B4-BE49-F238E27FC236}">
                <a16:creationId xmlns="" xmlns:a16="http://schemas.microsoft.com/office/drawing/2014/main" id="{8A7BEFC1-87A1-104A-8E20-C8DED6F3BF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7618" y="1124744"/>
            <a:ext cx="8478838" cy="4536504"/>
          </a:xfrm>
        </p:spPr>
        <p:txBody>
          <a:bodyPr/>
          <a:lstStyle/>
          <a:p>
            <a:r>
              <a:rPr lang="en-US" sz="1200" dirty="0"/>
              <a:t>IEEE 802 Nendica Procedures</a:t>
            </a:r>
          </a:p>
          <a:p>
            <a:pPr lvl="1"/>
            <a:r>
              <a:rPr lang="en-US" sz="1050" dirty="0">
                <a:hlinkClick r:id="rId2"/>
              </a:rPr>
              <a:t>https://</a:t>
            </a:r>
            <a:r>
              <a:rPr lang="en-US" sz="1050" dirty="0" smtClean="0">
                <a:hlinkClick r:id="rId2"/>
              </a:rPr>
              <a:t>1.ieee802.org/802-nendica/ieee-802-nendica-procedures</a:t>
            </a:r>
            <a:endParaRPr lang="en-US" sz="1050" dirty="0" smtClean="0"/>
          </a:p>
          <a:p>
            <a:pPr lvl="1"/>
            <a:endParaRPr lang="en-US" sz="1050" dirty="0"/>
          </a:p>
          <a:p>
            <a:r>
              <a:rPr lang="en-US" sz="1200" dirty="0" err="1" smtClean="0"/>
              <a:t>Nendica</a:t>
            </a:r>
            <a:r>
              <a:rPr lang="en-US" sz="1200" dirty="0" smtClean="0"/>
              <a:t> </a:t>
            </a:r>
            <a:r>
              <a:rPr lang="en-US" sz="1200" dirty="0"/>
              <a:t>Study Item: Managed LAN as a Service [MLAAS]</a:t>
            </a:r>
          </a:p>
          <a:p>
            <a:pPr lvl="1"/>
            <a:r>
              <a:rPr lang="en-US" sz="1050" dirty="0">
                <a:hlinkClick r:id="rId3"/>
              </a:rPr>
              <a:t>https://1.ieee802.org/802-nendica/nendica-mlaas/</a:t>
            </a:r>
            <a:endParaRPr lang="en-US" sz="1050" dirty="0"/>
          </a:p>
          <a:p>
            <a:pPr lvl="1"/>
            <a:endParaRPr lang="en-US" sz="1200" dirty="0" smtClean="0"/>
          </a:p>
          <a:p>
            <a:r>
              <a:rPr lang="en-US" sz="1200" dirty="0" smtClean="0"/>
              <a:t>Wei </a:t>
            </a:r>
            <a:r>
              <a:rPr lang="en-US" sz="1200" dirty="0" err="1" smtClean="0"/>
              <a:t>Qiu</a:t>
            </a:r>
            <a:r>
              <a:rPr lang="en-US" sz="1200" dirty="0" smtClean="0"/>
              <a:t>, “</a:t>
            </a:r>
            <a:r>
              <a:rPr lang="en-US" sz="1200" dirty="0"/>
              <a:t>Proposal for </a:t>
            </a:r>
            <a:r>
              <a:rPr lang="en-US" sz="1200" dirty="0" err="1"/>
              <a:t>Nendica</a:t>
            </a:r>
            <a:r>
              <a:rPr lang="en-US" sz="1200" dirty="0"/>
              <a:t> Study Item -New Managed LAN</a:t>
            </a:r>
            <a:r>
              <a:rPr lang="en-US" sz="1200" dirty="0" smtClean="0"/>
              <a:t>”</a:t>
            </a:r>
            <a:endParaRPr lang="en-US" sz="1200" dirty="0"/>
          </a:p>
          <a:p>
            <a:pPr lvl="1"/>
            <a:r>
              <a:rPr lang="en-US" sz="1050" dirty="0">
                <a:hlinkClick r:id="rId4"/>
              </a:rPr>
              <a:t>https://mentor.ieee.org/802.1/dcn/19/1-19-0059-00-ICne.pptx</a:t>
            </a:r>
            <a:endParaRPr lang="en-US" sz="1050" dirty="0"/>
          </a:p>
          <a:p>
            <a:pPr lvl="1"/>
            <a:endParaRPr lang="en-US" sz="1200" dirty="0" smtClean="0"/>
          </a:p>
          <a:p>
            <a:r>
              <a:rPr lang="en-US" sz="1200" dirty="0" smtClean="0"/>
              <a:t>Wei </a:t>
            </a:r>
            <a:r>
              <a:rPr lang="en-US" sz="1200" dirty="0" err="1" smtClean="0"/>
              <a:t>Qiu</a:t>
            </a:r>
            <a:r>
              <a:rPr lang="en-US" sz="1200" dirty="0" smtClean="0"/>
              <a:t> and Ron </a:t>
            </a:r>
            <a:r>
              <a:rPr lang="en-US" sz="1200" dirty="0" err="1" smtClean="0"/>
              <a:t>Insler</a:t>
            </a:r>
            <a:r>
              <a:rPr lang="en-US" sz="1200" dirty="0" smtClean="0"/>
              <a:t>, “New Network Requirements for Service Provider Managed-LAN” 2019-07-15</a:t>
            </a:r>
          </a:p>
          <a:p>
            <a:pPr lvl="1"/>
            <a:r>
              <a:rPr lang="en-US" sz="1050" dirty="0" smtClean="0">
                <a:hlinkClick r:id="rId5"/>
              </a:rPr>
              <a:t>https</a:t>
            </a:r>
            <a:r>
              <a:rPr lang="en-US" sz="1050" dirty="0">
                <a:hlinkClick r:id="rId5"/>
              </a:rPr>
              <a:t>://</a:t>
            </a:r>
            <a:r>
              <a:rPr lang="en-US" sz="1050" dirty="0" smtClean="0">
                <a:hlinkClick r:id="rId5"/>
              </a:rPr>
              <a:t>mentor.ieee.org/802.1/dcn/19/1-19-0051-02-ICne.pptx</a:t>
            </a:r>
            <a:endParaRPr lang="en-US" sz="1050" dirty="0" smtClean="0"/>
          </a:p>
          <a:p>
            <a:pPr lvl="1"/>
            <a:endParaRPr lang="en-US" sz="1050" dirty="0"/>
          </a:p>
          <a:p>
            <a:r>
              <a:rPr lang="en-US" sz="1100" dirty="0"/>
              <a:t>Wei </a:t>
            </a:r>
            <a:r>
              <a:rPr lang="en-US" sz="1100" dirty="0" err="1"/>
              <a:t>Qiu</a:t>
            </a:r>
            <a:r>
              <a:rPr lang="en-US" sz="1100" dirty="0"/>
              <a:t>, </a:t>
            </a:r>
            <a:r>
              <a:rPr lang="en-US" altLang="zh-CN" sz="1100" dirty="0"/>
              <a:t>”</a:t>
            </a:r>
            <a:r>
              <a:rPr lang="en-US" sz="1100" dirty="0"/>
              <a:t> ICne-proposal-discussionfor-nendica-work-itemmanaged-lan-as-a-service</a:t>
            </a:r>
            <a:r>
              <a:rPr lang="en-US" altLang="zh-CN" sz="1100" dirty="0"/>
              <a:t>”, 19 Sep 2019 </a:t>
            </a:r>
            <a:endParaRPr lang="en-US" altLang="zh-CN" sz="1100" dirty="0" smtClean="0"/>
          </a:p>
          <a:p>
            <a:pPr lvl="1"/>
            <a:r>
              <a:rPr lang="en-US" altLang="zh-CN" sz="1050" dirty="0">
                <a:hlinkClick r:id="rId6"/>
              </a:rPr>
              <a:t>https://</a:t>
            </a:r>
            <a:r>
              <a:rPr lang="en-US" altLang="zh-CN" sz="1050" dirty="0" smtClean="0">
                <a:hlinkClick r:id="rId6"/>
              </a:rPr>
              <a:t>mentor.ieee.org/802.1/dcn/19/1-19-0071-01-ICne-icne-proposal-discussion-for-nendica-work-item-managed-lan-as-a-service-0918.pptx</a:t>
            </a:r>
            <a:endParaRPr lang="en-US" altLang="zh-CN" sz="1050" dirty="0" smtClean="0"/>
          </a:p>
          <a:p>
            <a:pPr lvl="1"/>
            <a:endParaRPr lang="en-US" altLang="zh-CN" sz="1050" dirty="0" smtClean="0"/>
          </a:p>
          <a:p>
            <a:r>
              <a:rPr lang="en-US" altLang="zh-CN" sz="1100" dirty="0" smtClean="0"/>
              <a:t>Paul </a:t>
            </a:r>
            <a:r>
              <a:rPr lang="en-US" altLang="zh-CN" sz="1100" dirty="0" err="1" smtClean="0"/>
              <a:t>Congdon</a:t>
            </a:r>
            <a:r>
              <a:rPr lang="en-US" altLang="zh-CN" sz="1100" dirty="0" smtClean="0"/>
              <a:t> ,“</a:t>
            </a:r>
            <a:r>
              <a:rPr lang="en-US" sz="1100" dirty="0" smtClean="0"/>
              <a:t>LAN Trends and Managed LAN Services</a:t>
            </a:r>
            <a:r>
              <a:rPr lang="en-US" altLang="zh-CN" sz="1100" dirty="0" smtClean="0"/>
              <a:t>”, 19 Sep 2019 </a:t>
            </a:r>
          </a:p>
          <a:p>
            <a:pPr lvl="1"/>
            <a:r>
              <a:rPr lang="en-US" altLang="zh-CN" sz="1050" dirty="0" smtClean="0">
                <a:hlinkClick r:id="rId7"/>
              </a:rPr>
              <a:t>https</a:t>
            </a:r>
            <a:r>
              <a:rPr lang="en-US" altLang="zh-CN" sz="1050" dirty="0">
                <a:hlinkClick r:id="rId7"/>
              </a:rPr>
              <a:t>://</a:t>
            </a:r>
            <a:r>
              <a:rPr lang="en-US" altLang="zh-CN" sz="1050" dirty="0" smtClean="0">
                <a:hlinkClick r:id="rId7"/>
              </a:rPr>
              <a:t>mentor.ieee.org/802.1/dcn/19/1-19-0070-03-ICne-lan-trends-and-managed-lan-services.pptx</a:t>
            </a:r>
            <a:endParaRPr lang="en-US" altLang="zh-CN" sz="1050" dirty="0" smtClean="0"/>
          </a:p>
          <a:p>
            <a:pPr lvl="1"/>
            <a:endParaRPr lang="en-US" altLang="zh-CN" sz="1050" dirty="0"/>
          </a:p>
          <a:p>
            <a:r>
              <a:rPr lang="en-US" altLang="zh-CN" sz="1100" dirty="0"/>
              <a:t>Wei </a:t>
            </a:r>
            <a:r>
              <a:rPr lang="en-US" altLang="zh-CN" sz="1100" dirty="0" err="1"/>
              <a:t>Qiu</a:t>
            </a:r>
            <a:r>
              <a:rPr lang="en-US" altLang="zh-CN" sz="1100" dirty="0"/>
              <a:t>, “Managed LAN as a Service (MLAAS) Study Item Update ”, 30 Oct 2019</a:t>
            </a:r>
          </a:p>
          <a:p>
            <a:pPr lvl="1"/>
            <a:r>
              <a:rPr lang="en-US" altLang="zh-CN" sz="1050" dirty="0">
                <a:hlinkClick r:id="rId8"/>
              </a:rPr>
              <a:t>https://</a:t>
            </a:r>
            <a:r>
              <a:rPr lang="en-US" altLang="zh-CN" sz="1050" dirty="0" smtClean="0">
                <a:hlinkClick r:id="rId8"/>
              </a:rPr>
              <a:t>mentor.ieee.org/802.1/dcn/19/1-19-0075-00-ICne.pptx</a:t>
            </a:r>
            <a:endParaRPr lang="en-US" altLang="zh-CN" sz="1050" dirty="0" smtClean="0"/>
          </a:p>
          <a:p>
            <a:pPr lvl="1"/>
            <a:endParaRPr lang="en-US" altLang="zh-CN" sz="1050" dirty="0"/>
          </a:p>
          <a:p>
            <a:r>
              <a:rPr lang="en-US" altLang="zh-CN" sz="1100" dirty="0"/>
              <a:t>Wei </a:t>
            </a:r>
            <a:r>
              <a:rPr lang="en-US" altLang="zh-CN" sz="1100" dirty="0" err="1"/>
              <a:t>Qiu</a:t>
            </a:r>
            <a:r>
              <a:rPr lang="en-US" altLang="zh-CN" sz="1100" dirty="0"/>
              <a:t>, “Use Cases and Requirements for Managed LAN as a Service  (</a:t>
            </a:r>
            <a:r>
              <a:rPr lang="en-US" altLang="zh-CN" sz="1100" dirty="0" err="1"/>
              <a:t>MLaaS</a:t>
            </a:r>
            <a:r>
              <a:rPr lang="en-US" altLang="zh-CN" sz="1100" dirty="0"/>
              <a:t>) ”, 14 Nov, </a:t>
            </a:r>
            <a:r>
              <a:rPr lang="en-US" altLang="zh-CN" sz="1100" dirty="0" smtClean="0"/>
              <a:t>2019</a:t>
            </a:r>
          </a:p>
          <a:p>
            <a:pPr lvl="1"/>
            <a:r>
              <a:rPr lang="en-US" altLang="zh-CN" sz="900" dirty="0"/>
              <a:t>https://mentor.ieee.org/802.1/dcn/19/1-19-0082-00-ICne.pptx</a:t>
            </a:r>
          </a:p>
          <a:p>
            <a:pPr lvl="1"/>
            <a:endParaRPr lang="en-US" altLang="zh-CN" sz="1100" dirty="0">
              <a:solidFill>
                <a:schemeClr val="tx1"/>
              </a:solidFill>
            </a:endParaRPr>
          </a:p>
          <a:p>
            <a:pPr lvl="1"/>
            <a:endParaRPr lang="en-US" altLang="zh-CN" sz="1100" dirty="0">
              <a:solidFill>
                <a:schemeClr val="tx1"/>
              </a:solidFill>
            </a:endParaRPr>
          </a:p>
          <a:p>
            <a:pPr lvl="1"/>
            <a:endParaRPr lang="en-US" altLang="zh-CN" sz="1200" dirty="0"/>
          </a:p>
          <a:p>
            <a:pPr lvl="1"/>
            <a:endParaRPr lang="en-US" sz="1200" dirty="0"/>
          </a:p>
        </p:txBody>
      </p:sp>
      <p:sp>
        <p:nvSpPr>
          <p:cNvPr id="28677" name="Slide Number Placeholder 5">
            <a:extLst>
              <a:ext uri="{FF2B5EF4-FFF2-40B4-BE49-F238E27FC236}">
                <a16:creationId xmlns="" xmlns:a16="http://schemas.microsoft.com/office/drawing/2014/main" id="{B1AD260A-CB97-AF40-9BCF-C3F07A24DB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•"/>
              <a:defRPr sz="2800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spcBef>
                <a:spcPts val="300"/>
              </a:spcBef>
              <a:buClr>
                <a:schemeClr val="accent2"/>
              </a:buClr>
              <a:buFont typeface="Georgia" panose="02040502050405020303" pitchFamily="18" charset="0"/>
              <a:buChar char="▫"/>
              <a:defRPr sz="2600">
                <a:solidFill>
                  <a:schemeClr val="accent2"/>
                </a:solidFill>
                <a:latin typeface="Georgia" panose="02040502050405020303" pitchFamily="18" charset="0"/>
              </a:defRPr>
            </a:lvl2pPr>
            <a:lvl3pPr marL="1143000" indent="-228600">
              <a:spcBef>
                <a:spcPts val="300"/>
              </a:spcBef>
              <a:buClr>
                <a:schemeClr val="accent1"/>
              </a:buClr>
              <a:buFont typeface="Wingdings 2" pitchFamily="2" charset="2"/>
              <a:buChar char=""/>
              <a:defRPr sz="2400">
                <a:solidFill>
                  <a:schemeClr val="accent1"/>
                </a:solidFill>
                <a:latin typeface="Georgia" panose="02040502050405020303" pitchFamily="18" charset="0"/>
              </a:defRPr>
            </a:lvl3pPr>
            <a:lvl4pPr marL="1600200" indent="-228600">
              <a:spcBef>
                <a:spcPts val="300"/>
              </a:spcBef>
              <a:buClr>
                <a:schemeClr val="accent1"/>
              </a:buClr>
              <a:buFont typeface="Wingdings 2" pitchFamily="2" charset="2"/>
              <a:buChar char=""/>
              <a:defRPr sz="2200">
                <a:solidFill>
                  <a:schemeClr val="accent1"/>
                </a:solidFill>
                <a:latin typeface="Georgia" panose="02040502050405020303" pitchFamily="18" charset="0"/>
              </a:defRPr>
            </a:lvl4pPr>
            <a:lvl5pPr marL="2057400" indent="-228600"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F5CEC015-9072-D340-948E-B986E3DEA128}" type="slidenum">
              <a:rPr lang="en-US" altLang="en-US" sz="1800" smtClean="0">
                <a:solidFill>
                  <a:srgbClr val="FFFFFF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5</a:t>
            </a:fld>
            <a:endParaRPr lang="en-US" altLang="en-US" sz="1800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8969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18938</TotalTime>
  <Words>292</Words>
  <Application>Microsoft Office PowerPoint</Application>
  <PresentationFormat>全屏显示(4:3)</PresentationFormat>
  <Paragraphs>67</Paragraphs>
  <Slides>5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5</vt:i4>
      </vt:variant>
    </vt:vector>
  </HeadingPairs>
  <TitlesOfParts>
    <vt:vector size="14" baseType="lpstr">
      <vt:lpstr>Helvetica Neue</vt:lpstr>
      <vt:lpstr>方正姚体</vt:lpstr>
      <vt:lpstr>宋体</vt:lpstr>
      <vt:lpstr>Arial</vt:lpstr>
      <vt:lpstr>Calibri</vt:lpstr>
      <vt:lpstr>Georgia</vt:lpstr>
      <vt:lpstr>Trebuchet MS</vt:lpstr>
      <vt:lpstr>Wingdings 2</vt:lpstr>
      <vt:lpstr>Urban</vt:lpstr>
      <vt:lpstr>Managed LAN as a Service (MLaaS) Study Item Update</vt:lpstr>
      <vt:lpstr>Progress Report</vt:lpstr>
      <vt:lpstr>Work Item Proposal Draft Discussion</vt:lpstr>
      <vt:lpstr>Next Step</vt:lpstr>
      <vt:lpstr>References</vt:lpstr>
    </vt:vector>
  </TitlesOfParts>
  <Company>Ericsson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ITU SC</dc:title>
  <dc:creator>epargle</dc:creator>
  <cp:keywords>No Restrictions</cp:keywords>
  <cp:lastModifiedBy>Qiuwei (Wayne)</cp:lastModifiedBy>
  <cp:revision>505</cp:revision>
  <dcterms:created xsi:type="dcterms:W3CDTF">2013-11-15T16:17:16Z</dcterms:created>
  <dcterms:modified xsi:type="dcterms:W3CDTF">2020-01-20T08:45:36Z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72156b37-93b3-4536-949a-f3c82521375d</vt:lpwstr>
  </property>
  <property fmtid="{D5CDD505-2E9C-101B-9397-08002B2CF9AE}" pid="3" name="DellClassification">
    <vt:lpwstr>No Restrictions</vt:lpwstr>
  </property>
  <property fmtid="{D5CDD505-2E9C-101B-9397-08002B2CF9AE}" pid="4" name="DellSubLabels">
    <vt:lpwstr/>
  </property>
  <property fmtid="{D5CDD505-2E9C-101B-9397-08002B2CF9AE}" pid="5" name="UpdateProcess">
    <vt:lpwstr>End</vt:lpwstr>
  </property>
  <property fmtid="{D5CDD505-2E9C-101B-9397-08002B2CF9AE}" pid="6" name="_2015_ms_pID_725343">
    <vt:lpwstr>(3)CbD3qcAlTqHAPgQbANDNmxYfHB/kBvAfVwpV09RAywg/qYPYSaL5d0Zgw18Syx33283P+Jzp
zKEJSSmQOjSfDjXjtje/FHo9G0sghK3g8abxl9/K37K9cJHM7csRjdS1/gt/yBDdDXsw2pW5
NmoWMVWZsyr4nLauwijb1qAgoP1M9Rd3014iuV3UgQmgbOBBbx2fdH4YVTxra4DQitpUGFce
O+lbEfktGkLb6Qtvr2</vt:lpwstr>
  </property>
  <property fmtid="{D5CDD505-2E9C-101B-9397-08002B2CF9AE}" pid="7" name="_2015_ms_pID_7253431">
    <vt:lpwstr>+lzZeHGTjvYi2jUwM9IsgQZ1MQFxIhjIv7K0v5EA3gCn+HC3sGqUXz
q1kOkL4RA0PUizUzhTgDWPXV4O0O3ip8TTQV8nS1JFRr4fE0lz0EbDKVKT/+yzGfnDcYbLic
d5wwU609wihO0XOmjoXf/OuuJtoin8iOt22eBPcPetwUc6z1QjZ8WYugjJr+4g1RGFIBk6/N
LNAxMh4vDoyn+sCMEVcQZI1vgFyLDbrrMpTT</vt:lpwstr>
  </property>
  <property fmtid="{D5CDD505-2E9C-101B-9397-08002B2CF9AE}" pid="8" name="_2015_ms_pID_7253432">
    <vt:lpwstr>hKPHbwgDbamehS0l1WmcrsQ=</vt:lpwstr>
  </property>
  <property fmtid="{D5CDD505-2E9C-101B-9397-08002B2CF9AE}" pid="9" name="_readonly">
    <vt:lpwstr/>
  </property>
  <property fmtid="{D5CDD505-2E9C-101B-9397-08002B2CF9AE}" pid="10" name="_change">
    <vt:lpwstr/>
  </property>
  <property fmtid="{D5CDD505-2E9C-101B-9397-08002B2CF9AE}" pid="11" name="_full-control">
    <vt:lpwstr/>
  </property>
  <property fmtid="{D5CDD505-2E9C-101B-9397-08002B2CF9AE}" pid="12" name="sflag">
    <vt:lpwstr>1571879020</vt:lpwstr>
  </property>
</Properties>
</file>