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57" r:id="rId3"/>
    <p:sldId id="259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9/1-19-0026-04-ICn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meeting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>
              <a:lnSpc>
                <a:spcPct val="70000"/>
              </a:lnSpc>
            </a:pPr>
            <a:r>
              <a:rPr lang="en-US" dirty="0" smtClean="0"/>
              <a:t>IEEE 802.1</a:t>
            </a:r>
          </a:p>
          <a:p>
            <a:pPr marL="63500" algn="l">
              <a:lnSpc>
                <a:spcPct val="70000"/>
              </a:lnSpc>
            </a:pPr>
            <a:r>
              <a:rPr lang="en-GB" dirty="0" smtClean="0"/>
              <a:t>2020-01-16</a:t>
            </a:r>
            <a:r>
              <a:rPr lang="en-GB" dirty="0"/>
              <a:t> 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IEEE802.</a:t>
            </a:r>
            <a:r>
              <a:rPr lang="en-GB" sz="1400" dirty="0" smtClean="0"/>
              <a:t>1-20-0005-00-ICne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Outcome from call for comments on 3</a:t>
            </a:r>
            <a:r>
              <a:rPr lang="en-GB" baseline="30000" dirty="0" smtClean="0"/>
              <a:t>rd</a:t>
            </a:r>
            <a:r>
              <a:rPr lang="en-GB" dirty="0" smtClean="0"/>
              <a:t> Draft FFIOT report</a:t>
            </a:r>
          </a:p>
          <a:p>
            <a:pPr lvl="1"/>
            <a:r>
              <a:rPr lang="en-GB" dirty="0" smtClean="0"/>
              <a:t>Status of Consolidated Comments </a:t>
            </a:r>
            <a:r>
              <a:rPr lang="en-GB" dirty="0" smtClean="0"/>
              <a:t>resolution</a:t>
            </a:r>
          </a:p>
          <a:p>
            <a:pPr lvl="1"/>
            <a:r>
              <a:rPr lang="en-GB" dirty="0" smtClean="0"/>
              <a:t>Plan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5832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4</a:t>
            </a:r>
            <a:r>
              <a:rPr lang="en-GB" sz="3200" b="1" baseline="30000" dirty="0" smtClean="0"/>
              <a:t>th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9445"/>
            <a:ext cx="7886700" cy="4979052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4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Call </a:t>
            </a:r>
            <a:r>
              <a:rPr lang="en-GB" sz="2000" b="1" dirty="0"/>
              <a:t>for Comments: Call for Comments: 2019-11-21 through </a:t>
            </a:r>
            <a:r>
              <a:rPr lang="en-GB" sz="2000" b="1" dirty="0" smtClean="0"/>
              <a:t>2019-12-06 : </a:t>
            </a:r>
            <a:r>
              <a:rPr lang="en-GB" sz="2000" b="1" dirty="0" err="1" smtClean="0"/>
              <a:t>Nendica</a:t>
            </a:r>
            <a:r>
              <a:rPr lang="en-GB" sz="2000" b="1" dirty="0" smtClean="0"/>
              <a:t> 4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Draft </a:t>
            </a:r>
            <a:r>
              <a:rPr lang="en-GB" sz="2000" b="1" dirty="0"/>
              <a:t>Report: "Flexible Factory </a:t>
            </a:r>
            <a:r>
              <a:rPr lang="en-GB" sz="2000" b="1" dirty="0" err="1"/>
              <a:t>IoT</a:t>
            </a:r>
            <a:r>
              <a:rPr lang="en-GB" sz="2000" b="1" dirty="0"/>
              <a:t>: Use Cases and Communication Requirements for Wired and Wireless Bridged Networks"</a:t>
            </a:r>
          </a:p>
          <a:p>
            <a:r>
              <a:rPr lang="en-GB" sz="2000" dirty="0" err="1" smtClean="0"/>
              <a:t>Nendica</a:t>
            </a:r>
            <a:r>
              <a:rPr lang="en-GB" sz="2000" dirty="0" smtClean="0"/>
              <a:t> solicits comments </a:t>
            </a:r>
            <a:r>
              <a:rPr lang="en-GB" sz="2000" dirty="0" err="1"/>
              <a:t>Nendica</a:t>
            </a:r>
            <a:r>
              <a:rPr lang="en-GB" sz="2000" dirty="0"/>
              <a:t> solicits comments on </a:t>
            </a:r>
            <a:r>
              <a:rPr lang="en-GB" sz="2000" dirty="0" smtClean="0"/>
              <a:t>802.1-19-0026-04-Icne &lt;</a:t>
            </a:r>
            <a:r>
              <a:rPr lang="en-GB" sz="2000" u="sng" dirty="0" smtClean="0">
                <a:hlinkClick r:id="rId2"/>
              </a:rPr>
              <a:t>https</a:t>
            </a:r>
            <a:r>
              <a:rPr lang="en-GB" sz="2000" u="sng" dirty="0">
                <a:hlinkClick r:id="rId2"/>
              </a:rPr>
              <a:t>://mentor.ieee.org/802.1/dcn/19/1-19-0026-04-ICne.pdf</a:t>
            </a:r>
            <a:r>
              <a:rPr lang="en-GB" sz="2000" dirty="0"/>
              <a:t>&gt;</a:t>
            </a:r>
          </a:p>
          <a:p>
            <a:r>
              <a:rPr lang="en-GB" sz="2000" dirty="0" smtClean="0"/>
              <a:t>Summary of outcome from the 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call :</a:t>
            </a:r>
            <a:endParaRPr lang="en-GB" sz="2000" dirty="0"/>
          </a:p>
          <a:p>
            <a:pPr lvl="1"/>
            <a:r>
              <a:rPr lang="en-GB" sz="2000" dirty="0" smtClean="0"/>
              <a:t>73 comments of which:</a:t>
            </a:r>
          </a:p>
          <a:p>
            <a:pPr lvl="2"/>
            <a:r>
              <a:rPr lang="en-GB" sz="1600" dirty="0" smtClean="0"/>
              <a:t>14 Editorials</a:t>
            </a:r>
          </a:p>
          <a:p>
            <a:pPr lvl="2"/>
            <a:r>
              <a:rPr lang="en-GB" sz="1600" dirty="0" smtClean="0"/>
              <a:t>59 Technical</a:t>
            </a:r>
          </a:p>
          <a:p>
            <a:r>
              <a:rPr lang="en-GB" sz="2000" dirty="0" smtClean="0"/>
              <a:t>Resolved some comments during the </a:t>
            </a:r>
            <a:r>
              <a:rPr lang="en-GB" sz="2000" dirty="0" err="1" smtClean="0"/>
              <a:t>Nendica</a:t>
            </a:r>
            <a:r>
              <a:rPr lang="en-GB" sz="2000" dirty="0" smtClean="0"/>
              <a:t> call on 12 December 2019 and additional calls with the commenters for technical comments:</a:t>
            </a:r>
          </a:p>
          <a:p>
            <a:pPr lvl="1"/>
            <a:r>
              <a:rPr lang="en-GB" sz="1600" dirty="0" smtClean="0"/>
              <a:t>Mick Seaman: Tentatively resolved all 17 editorial and technical comments and pending confirmation 2 comments (to be confirm at </a:t>
            </a:r>
            <a:r>
              <a:rPr lang="en-GB" sz="1600" dirty="0" err="1" smtClean="0"/>
              <a:t>Nendica’s</a:t>
            </a:r>
            <a:r>
              <a:rPr lang="en-GB" sz="1600" dirty="0" smtClean="0"/>
              <a:t> call on 2020-01-16).</a:t>
            </a:r>
          </a:p>
          <a:p>
            <a:pPr lvl="1"/>
            <a:r>
              <a:rPr lang="en-GB" sz="1600" dirty="0" smtClean="0"/>
              <a:t>Ludwig </a:t>
            </a:r>
            <a:r>
              <a:rPr lang="en-GB" sz="1600" dirty="0" err="1" smtClean="0"/>
              <a:t>Winkel</a:t>
            </a:r>
            <a:r>
              <a:rPr lang="en-GB" sz="1600" dirty="0" smtClean="0"/>
              <a:t>: resolved 9 comments (mix of editorial and technical ones) and tentatively resolved 10 comments (mix of editorial and technical) and remaining 27 comments (2 editorials and 25 technical)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Call on 2020-01-16: </a:t>
            </a:r>
          </a:p>
          <a:p>
            <a:pPr lvl="1"/>
            <a:r>
              <a:rPr lang="en-GB" dirty="0" smtClean="0"/>
              <a:t>confirm 2 comments related to </a:t>
            </a:r>
            <a:r>
              <a:rPr lang="en-US" dirty="0" smtClean="0"/>
              <a:t>link </a:t>
            </a:r>
            <a:r>
              <a:rPr lang="en-US" dirty="0"/>
              <a:t>redundancy for reliability</a:t>
            </a:r>
            <a:r>
              <a:rPr lang="en-GB" dirty="0" smtClean="0"/>
              <a:t> section</a:t>
            </a:r>
          </a:p>
          <a:p>
            <a:pPr lvl="1"/>
            <a:r>
              <a:rPr lang="en-GB" dirty="0" smtClean="0"/>
              <a:t>Continue resolution of remaining 27 comments from Ludwig</a:t>
            </a:r>
          </a:p>
          <a:p>
            <a:r>
              <a:rPr lang="en-GB" dirty="0" smtClean="0"/>
              <a:t>Face to Face during the </a:t>
            </a:r>
            <a:r>
              <a:rPr lang="en-US" dirty="0" smtClean="0">
                <a:hlinkClick r:id="rId2"/>
              </a:rPr>
              <a:t>IEEE </a:t>
            </a:r>
            <a:r>
              <a:rPr lang="en-US" dirty="0">
                <a:hlinkClick r:id="rId2"/>
              </a:rPr>
              <a:t>802.1 Interim</a:t>
            </a:r>
            <a:r>
              <a:rPr lang="en-US" dirty="0"/>
              <a:t>, Geneva, week of </a:t>
            </a:r>
            <a:r>
              <a:rPr lang="en-US" dirty="0" smtClean="0"/>
              <a:t>2020-01-20</a:t>
            </a:r>
          </a:p>
          <a:p>
            <a:pPr lvl="1"/>
            <a:r>
              <a:rPr lang="en-US" dirty="0" smtClean="0"/>
              <a:t>Continue comments resolution with target to close on all comments by end of next week.</a:t>
            </a:r>
          </a:p>
          <a:p>
            <a:r>
              <a:rPr lang="en-US" dirty="0" smtClean="0"/>
              <a:t>The period between The </a:t>
            </a:r>
            <a:r>
              <a:rPr lang="en-US" dirty="0">
                <a:hlinkClick r:id="rId2"/>
              </a:rPr>
              <a:t>IEEE 802.1 Interim</a:t>
            </a:r>
            <a:r>
              <a:rPr lang="en-US" dirty="0"/>
              <a:t>, </a:t>
            </a:r>
            <a:r>
              <a:rPr lang="en-US" dirty="0" smtClean="0"/>
              <a:t>Geneva week 2020-01-20 and The IEEE 802 Plenary, Atlanta week 2020-03-21:</a:t>
            </a:r>
          </a:p>
          <a:p>
            <a:pPr lvl="1"/>
            <a:r>
              <a:rPr lang="en-US" dirty="0" smtClean="0"/>
              <a:t>Produce updated 5</a:t>
            </a:r>
            <a:r>
              <a:rPr lang="en-US" baseline="30000" dirty="0" smtClean="0"/>
              <a:t>th</a:t>
            </a:r>
            <a:r>
              <a:rPr lang="en-US" dirty="0" smtClean="0"/>
              <a:t> Draft </a:t>
            </a:r>
            <a:r>
              <a:rPr lang="en-US" dirty="0" err="1" smtClean="0"/>
              <a:t>FFIoT</a:t>
            </a:r>
            <a:r>
              <a:rPr lang="en-US" dirty="0" smtClean="0"/>
              <a:t> report and approve by </a:t>
            </a:r>
            <a:r>
              <a:rPr lang="en-US" dirty="0" err="1" smtClean="0"/>
              <a:t>Nendica</a:t>
            </a:r>
            <a:r>
              <a:rPr lang="en-US" dirty="0" smtClean="0"/>
              <a:t> call.</a:t>
            </a:r>
          </a:p>
          <a:p>
            <a:pPr lvl="1"/>
            <a:r>
              <a:rPr lang="en-US" dirty="0" smtClean="0"/>
              <a:t>Submit to IEEE 802.1 notice for confirmation at the IEEE802.1 Plenary, Atlanta week 2020-03-21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6346</TotalTime>
  <Words>167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Helvetica Neue</vt:lpstr>
      <vt:lpstr>Arial</vt:lpstr>
      <vt:lpstr>Calibri</vt:lpstr>
      <vt:lpstr>Calibri Light</vt:lpstr>
      <vt:lpstr>Office Theme</vt:lpstr>
      <vt:lpstr>FFIoT Status Report – IEEE 802 Nendica</vt:lpstr>
      <vt:lpstr>Outline</vt:lpstr>
      <vt:lpstr>4th call for comments FFIoT Report</vt:lpstr>
      <vt:lpstr>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145</cp:revision>
  <dcterms:created xsi:type="dcterms:W3CDTF">2018-05-20T21:21:30Z</dcterms:created>
  <dcterms:modified xsi:type="dcterms:W3CDTF">2020-01-15T22:47:09Z</dcterms:modified>
</cp:coreProperties>
</file>