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8" r:id="rId2"/>
    <p:sldId id="257" r:id="rId3"/>
    <p:sldId id="259" r:id="rId4"/>
    <p:sldId id="27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000010812715" initials="0" lastIdx="1" clrIdx="0">
    <p:extLst>
      <p:ext uri="{19B8F6BF-5375-455C-9EA6-DF929625EA0E}">
        <p15:presenceInfo xmlns:p15="http://schemas.microsoft.com/office/powerpoint/2012/main" userId="S-1-5-21-540803650-2820391054-2149355898-488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2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C3237-9B63-461F-A1A0-94A447A3DFF9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9B2C6-2F71-4F3E-AA85-5C8F2B359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01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xmlns="" id="{5A58C1C5-46CF-B84D-B7E7-74E2E173B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xmlns="" id="{8947D1DF-DB04-424E-9AF6-0DB93EBD8C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xmlns="" id="{DDECBD24-9FB8-E34D-9D66-0BE6654874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D37433-F468-F14D-9A9F-8C2783CB96FB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429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49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54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62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77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23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57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5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76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22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03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5408D-FECC-4C3B-BD6F-8F0CF103C26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94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/dcn/19/1-19-0026-04-ICne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1.ieee802.org/meeting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xmlns="" id="{C3018348-DEC6-D048-B92E-986952205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67678"/>
            <a:ext cx="8458200" cy="1393237"/>
          </a:xfrm>
        </p:spPr>
        <p:txBody>
          <a:bodyPr anchor="t">
            <a:normAutofit/>
          </a:bodyPr>
          <a:lstStyle/>
          <a:p>
            <a:r>
              <a:rPr lang="en-US" altLang="en-US" sz="4400" dirty="0" err="1"/>
              <a:t>FFIoT</a:t>
            </a:r>
            <a:r>
              <a:rPr lang="en-US" altLang="en-US" sz="4400" dirty="0"/>
              <a:t> </a:t>
            </a:r>
            <a:r>
              <a:rPr lang="en-US" altLang="en-US" sz="4400" dirty="0" smtClean="0"/>
              <a:t>Status Report – IEEE </a:t>
            </a:r>
            <a:r>
              <a:rPr lang="en-US" altLang="en-US" sz="4400" dirty="0"/>
              <a:t>802 </a:t>
            </a:r>
            <a:r>
              <a:rPr lang="en-US" altLang="en-US" sz="4400" dirty="0" err="1" smtClean="0"/>
              <a:t>Nendica</a:t>
            </a:r>
            <a:endParaRPr lang="en-US" altLang="en-US" sz="4400" dirty="0"/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8E509EC6-7CAC-2245-9515-16E556D92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4628728"/>
            <a:ext cx="4953000" cy="1752600"/>
          </a:xfrm>
        </p:spPr>
        <p:txBody>
          <a:bodyPr>
            <a:normAutofit/>
          </a:bodyPr>
          <a:lstStyle/>
          <a:p>
            <a:pPr marL="63500" algn="l" eaLnBrk="1" hangingPunct="1">
              <a:lnSpc>
                <a:spcPct val="70000"/>
              </a:lnSpc>
            </a:pPr>
            <a:r>
              <a:rPr lang="en-US" altLang="en-US" dirty="0" smtClean="0"/>
              <a:t>Nader Zein (NEC Europe Ltd - NLE)</a:t>
            </a:r>
            <a:endParaRPr lang="en-US" altLang="en-US" sz="1800" dirty="0" smtClean="0"/>
          </a:p>
          <a:p>
            <a:pPr marL="63500" algn="l" eaLnBrk="1" hangingPunct="1">
              <a:lnSpc>
                <a:spcPct val="70000"/>
              </a:lnSpc>
            </a:pPr>
            <a:endParaRPr lang="en-US" altLang="en-US" dirty="0"/>
          </a:p>
          <a:p>
            <a:pPr marL="63500" algn="l">
              <a:lnSpc>
                <a:spcPct val="70000"/>
              </a:lnSpc>
            </a:pPr>
            <a:r>
              <a:rPr lang="en-US" dirty="0" smtClean="0"/>
              <a:t>IEEE 802.1</a:t>
            </a:r>
          </a:p>
          <a:p>
            <a:pPr marL="63500" algn="l">
              <a:lnSpc>
                <a:spcPct val="70000"/>
              </a:lnSpc>
            </a:pPr>
            <a:r>
              <a:rPr lang="en-GB" dirty="0" smtClean="0"/>
              <a:t>2020-01-16</a:t>
            </a:r>
            <a:r>
              <a:rPr lang="en-GB" dirty="0"/>
              <a:t> </a:t>
            </a:r>
            <a:endParaRPr lang="en-US" altLang="en-US" dirty="0"/>
          </a:p>
        </p:txBody>
      </p:sp>
      <p:pic>
        <p:nvPicPr>
          <p:cNvPr id="16387" name="Picture 6" descr="https://encrypted-tbn3.gstatic.com/images?q=tbn:ANd9GcS2OeDDz4S3NME0m7I9GDAhNV1zLpK7XjFi-44fBUJ55qOqrhtz">
            <a:extLst>
              <a:ext uri="{FF2B5EF4-FFF2-40B4-BE49-F238E27FC236}">
                <a16:creationId xmlns:a16="http://schemas.microsoft.com/office/drawing/2014/main" xmlns="" id="{69B162CA-C49A-D34A-BC94-C4435F4CC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5888"/>
            <a:ext cx="1439862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Slide Number Placeholder 3">
            <a:extLst>
              <a:ext uri="{FF2B5EF4-FFF2-40B4-BE49-F238E27FC236}">
                <a16:creationId xmlns:a16="http://schemas.microsoft.com/office/drawing/2014/main" xmlns="" id="{04631132-2EA0-F245-93F1-E075FB55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5EB3E7-8745-5341-AC2D-EBF38C76EDB7}" type="slidenum">
              <a:rPr lang="en-US" altLang="en-US" sz="18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xmlns="" id="{BCCF55ED-10BE-0448-B8AA-95FAF850F39F}"/>
              </a:ext>
            </a:extLst>
          </p:cNvPr>
          <p:cNvSpPr txBox="1">
            <a:spLocks/>
          </p:cNvSpPr>
          <p:nvPr/>
        </p:nvSpPr>
        <p:spPr>
          <a:xfrm>
            <a:off x="3563888" y="44624"/>
            <a:ext cx="5541031" cy="465161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r">
              <a:defRPr/>
            </a:pPr>
            <a:r>
              <a:rPr lang="en-US" sz="1400" dirty="0"/>
              <a:t>Mentor DCN </a:t>
            </a:r>
            <a:r>
              <a:rPr lang="en-US" sz="1400" dirty="0" smtClean="0"/>
              <a:t>IEEE802.</a:t>
            </a:r>
            <a:r>
              <a:rPr lang="en-GB" sz="1400" dirty="0" smtClean="0"/>
              <a:t>1-20-0005-00-ICne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0909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 smtClean="0"/>
              <a:t>Outcome from call for comments on 3</a:t>
            </a:r>
            <a:r>
              <a:rPr lang="en-GB" baseline="30000" dirty="0" smtClean="0"/>
              <a:t>rd</a:t>
            </a:r>
            <a:r>
              <a:rPr lang="en-GB" dirty="0" smtClean="0"/>
              <a:t> Draft FFIOT report</a:t>
            </a:r>
          </a:p>
          <a:p>
            <a:pPr lvl="1"/>
            <a:r>
              <a:rPr lang="en-GB" dirty="0" smtClean="0"/>
              <a:t>Status of Consolidated Comments </a:t>
            </a:r>
            <a:r>
              <a:rPr lang="en-GB" dirty="0" smtClean="0"/>
              <a:t>resolution</a:t>
            </a:r>
          </a:p>
          <a:p>
            <a:pPr lvl="1"/>
            <a:r>
              <a:rPr lang="en-GB" dirty="0" smtClean="0"/>
              <a:t>Plan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66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5832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4</a:t>
            </a:r>
            <a:r>
              <a:rPr lang="en-GB" sz="3200" b="1" baseline="30000" dirty="0" smtClean="0"/>
              <a:t>th</a:t>
            </a:r>
            <a:r>
              <a:rPr lang="en-GB" sz="3200" b="1" dirty="0" smtClean="0"/>
              <a:t> call for comments </a:t>
            </a:r>
            <a:r>
              <a:rPr lang="en-GB" sz="3200" b="1" dirty="0" err="1" smtClean="0"/>
              <a:t>FFIoT</a:t>
            </a:r>
            <a:r>
              <a:rPr lang="en-GB" sz="3200" b="1" dirty="0" smtClean="0"/>
              <a:t> Report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49445"/>
            <a:ext cx="7886700" cy="4979052"/>
          </a:xfrm>
        </p:spPr>
        <p:txBody>
          <a:bodyPr>
            <a:noAutofit/>
          </a:bodyPr>
          <a:lstStyle/>
          <a:p>
            <a:r>
              <a:rPr lang="en-GB" sz="2000" b="1" dirty="0" smtClean="0"/>
              <a:t>4</a:t>
            </a:r>
            <a:r>
              <a:rPr lang="en-GB" sz="2000" b="1" baseline="30000" dirty="0" smtClean="0"/>
              <a:t>th</a:t>
            </a:r>
            <a:r>
              <a:rPr lang="en-GB" sz="2000" b="1" dirty="0" smtClean="0"/>
              <a:t> Call </a:t>
            </a:r>
            <a:r>
              <a:rPr lang="en-GB" sz="2000" b="1" dirty="0"/>
              <a:t>for Comments: Call for Comments: 2019-11-21 through </a:t>
            </a:r>
            <a:r>
              <a:rPr lang="en-GB" sz="2000" b="1" dirty="0" smtClean="0"/>
              <a:t>2019-12-06 : </a:t>
            </a:r>
            <a:r>
              <a:rPr lang="en-GB" sz="2000" b="1" dirty="0" err="1" smtClean="0"/>
              <a:t>Nendica</a:t>
            </a:r>
            <a:r>
              <a:rPr lang="en-GB" sz="2000" b="1" dirty="0" smtClean="0"/>
              <a:t> 4</a:t>
            </a:r>
            <a:r>
              <a:rPr lang="en-GB" sz="2000" b="1" baseline="30000" dirty="0" smtClean="0"/>
              <a:t>th</a:t>
            </a:r>
            <a:r>
              <a:rPr lang="en-GB" sz="2000" b="1" dirty="0" smtClean="0"/>
              <a:t> Draft </a:t>
            </a:r>
            <a:r>
              <a:rPr lang="en-GB" sz="2000" b="1" dirty="0"/>
              <a:t>Report: "Flexible Factory </a:t>
            </a:r>
            <a:r>
              <a:rPr lang="en-GB" sz="2000" b="1" dirty="0" err="1"/>
              <a:t>IoT</a:t>
            </a:r>
            <a:r>
              <a:rPr lang="en-GB" sz="2000" b="1" dirty="0"/>
              <a:t>: Use Cases and Communication Requirements for Wired and Wireless Bridged Networks"</a:t>
            </a:r>
          </a:p>
          <a:p>
            <a:r>
              <a:rPr lang="en-GB" sz="2000" dirty="0" err="1" smtClean="0"/>
              <a:t>Nendica</a:t>
            </a:r>
            <a:r>
              <a:rPr lang="en-GB" sz="2000" dirty="0" smtClean="0"/>
              <a:t> solicits comments </a:t>
            </a:r>
            <a:r>
              <a:rPr lang="en-GB" sz="2000" dirty="0" err="1"/>
              <a:t>Nendica</a:t>
            </a:r>
            <a:r>
              <a:rPr lang="en-GB" sz="2000" dirty="0"/>
              <a:t> solicits comments on </a:t>
            </a:r>
            <a:r>
              <a:rPr lang="en-GB" sz="2000" dirty="0" smtClean="0"/>
              <a:t>802.1-19-0026-04-Icne &lt;</a:t>
            </a:r>
            <a:r>
              <a:rPr lang="en-GB" sz="2000" u="sng" dirty="0" smtClean="0">
                <a:hlinkClick r:id="rId2"/>
              </a:rPr>
              <a:t>https</a:t>
            </a:r>
            <a:r>
              <a:rPr lang="en-GB" sz="2000" u="sng" dirty="0">
                <a:hlinkClick r:id="rId2"/>
              </a:rPr>
              <a:t>://mentor.ieee.org/802.1/dcn/19/1-19-0026-04-ICne.pdf</a:t>
            </a:r>
            <a:r>
              <a:rPr lang="en-GB" sz="2000" dirty="0"/>
              <a:t>&gt;</a:t>
            </a:r>
          </a:p>
          <a:p>
            <a:r>
              <a:rPr lang="en-GB" sz="2000" dirty="0" smtClean="0"/>
              <a:t>Summary of outcome from the 4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call :</a:t>
            </a:r>
            <a:endParaRPr lang="en-GB" sz="2000" dirty="0"/>
          </a:p>
          <a:p>
            <a:pPr lvl="1"/>
            <a:r>
              <a:rPr lang="en-GB" sz="2000" dirty="0" smtClean="0"/>
              <a:t>73 comments of which:</a:t>
            </a:r>
          </a:p>
          <a:p>
            <a:pPr lvl="2"/>
            <a:r>
              <a:rPr lang="en-GB" sz="1600" dirty="0" smtClean="0"/>
              <a:t>14 Editorials</a:t>
            </a:r>
          </a:p>
          <a:p>
            <a:pPr lvl="2"/>
            <a:r>
              <a:rPr lang="en-GB" sz="1600" dirty="0" smtClean="0"/>
              <a:t>59 Technical</a:t>
            </a:r>
          </a:p>
          <a:p>
            <a:r>
              <a:rPr lang="en-GB" sz="2000" dirty="0" smtClean="0"/>
              <a:t>Resolved some comments during the </a:t>
            </a:r>
            <a:r>
              <a:rPr lang="en-GB" sz="2000" dirty="0" err="1" smtClean="0"/>
              <a:t>Nendica</a:t>
            </a:r>
            <a:r>
              <a:rPr lang="en-GB" sz="2000" dirty="0" smtClean="0"/>
              <a:t> call on 12 December 2019 and additional calls with the commenters for technical comments:</a:t>
            </a:r>
          </a:p>
          <a:p>
            <a:pPr lvl="1"/>
            <a:r>
              <a:rPr lang="en-GB" sz="1600" dirty="0" smtClean="0"/>
              <a:t>Mick Seaman: Tentatively resolved all 17 editorial and technical comments and pending confirmation 2 comments (to be confirm at </a:t>
            </a:r>
            <a:r>
              <a:rPr lang="en-GB" sz="1600" dirty="0" err="1" smtClean="0"/>
              <a:t>Nendica’s</a:t>
            </a:r>
            <a:r>
              <a:rPr lang="en-GB" sz="1600" dirty="0" smtClean="0"/>
              <a:t> call on 2020-01-16).</a:t>
            </a:r>
          </a:p>
          <a:p>
            <a:pPr lvl="1"/>
            <a:r>
              <a:rPr lang="en-GB" sz="1600" dirty="0" smtClean="0"/>
              <a:t>Ludwig </a:t>
            </a:r>
            <a:r>
              <a:rPr lang="en-GB" sz="1600" dirty="0" err="1" smtClean="0"/>
              <a:t>Winkel</a:t>
            </a:r>
            <a:r>
              <a:rPr lang="en-GB" sz="1600" dirty="0" smtClean="0"/>
              <a:t>: resolved 9 comments (mix of editorial and technical ones) and tentatively resolved 10 comments (mix of editorial and technical) and remaining 27 comments (2 editorials and 25 technical)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3725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Call on 2020-01-16: </a:t>
            </a:r>
          </a:p>
          <a:p>
            <a:pPr lvl="1"/>
            <a:r>
              <a:rPr lang="en-GB" dirty="0" smtClean="0"/>
              <a:t>confirm 2 comments related to </a:t>
            </a:r>
            <a:r>
              <a:rPr lang="en-US" dirty="0" smtClean="0"/>
              <a:t>link </a:t>
            </a:r>
            <a:r>
              <a:rPr lang="en-US" dirty="0"/>
              <a:t>redundancy for reliability</a:t>
            </a:r>
            <a:r>
              <a:rPr lang="en-GB" dirty="0" smtClean="0"/>
              <a:t> section</a:t>
            </a:r>
          </a:p>
          <a:p>
            <a:pPr lvl="1"/>
            <a:r>
              <a:rPr lang="en-GB" dirty="0" smtClean="0"/>
              <a:t>Continue resolution of remaining 27 comments from Ludwig</a:t>
            </a:r>
          </a:p>
          <a:p>
            <a:r>
              <a:rPr lang="en-GB" dirty="0" smtClean="0"/>
              <a:t>Face to Face during the </a:t>
            </a:r>
            <a:r>
              <a:rPr lang="en-US" dirty="0" smtClean="0">
                <a:hlinkClick r:id="rId2"/>
              </a:rPr>
              <a:t>IEEE </a:t>
            </a:r>
            <a:r>
              <a:rPr lang="en-US" dirty="0">
                <a:hlinkClick r:id="rId2"/>
              </a:rPr>
              <a:t>802.1 Interim</a:t>
            </a:r>
            <a:r>
              <a:rPr lang="en-US" dirty="0"/>
              <a:t>, Geneva, week of </a:t>
            </a:r>
            <a:r>
              <a:rPr lang="en-US" dirty="0" smtClean="0"/>
              <a:t>2020-01-20</a:t>
            </a:r>
          </a:p>
          <a:p>
            <a:pPr lvl="1"/>
            <a:r>
              <a:rPr lang="en-US" dirty="0" smtClean="0"/>
              <a:t>Continue comments resolution with target to close on all comments by end of next week.</a:t>
            </a:r>
          </a:p>
          <a:p>
            <a:r>
              <a:rPr lang="en-US" dirty="0" smtClean="0"/>
              <a:t>The period between The </a:t>
            </a:r>
            <a:r>
              <a:rPr lang="en-US" dirty="0">
                <a:hlinkClick r:id="rId2"/>
              </a:rPr>
              <a:t>IEEE 802.1 Interim</a:t>
            </a:r>
            <a:r>
              <a:rPr lang="en-US" dirty="0"/>
              <a:t>, </a:t>
            </a:r>
            <a:r>
              <a:rPr lang="en-US" dirty="0" smtClean="0"/>
              <a:t>Geneva week 2020-01-20 and The IEEE 802 Plenary, Atlanta week 2020-03-21:</a:t>
            </a:r>
          </a:p>
          <a:p>
            <a:pPr lvl="1"/>
            <a:r>
              <a:rPr lang="en-US" dirty="0" smtClean="0"/>
              <a:t>Produce updated 5</a:t>
            </a:r>
            <a:r>
              <a:rPr lang="en-US" baseline="30000" dirty="0" smtClean="0"/>
              <a:t>th</a:t>
            </a:r>
            <a:r>
              <a:rPr lang="en-US" dirty="0" smtClean="0"/>
              <a:t> Draft </a:t>
            </a:r>
            <a:r>
              <a:rPr lang="en-US" dirty="0" err="1" smtClean="0"/>
              <a:t>FFIoT</a:t>
            </a:r>
            <a:r>
              <a:rPr lang="en-US" dirty="0" smtClean="0"/>
              <a:t> report and approve by </a:t>
            </a:r>
            <a:r>
              <a:rPr lang="en-US" dirty="0" err="1" smtClean="0"/>
              <a:t>Nendica</a:t>
            </a:r>
            <a:r>
              <a:rPr lang="en-US" dirty="0" smtClean="0"/>
              <a:t> call.</a:t>
            </a:r>
          </a:p>
          <a:p>
            <a:pPr lvl="1"/>
            <a:r>
              <a:rPr lang="en-US" dirty="0" smtClean="0"/>
              <a:t>Submit to IEEE 802.1 notice for confirmation at the IEEE802.1 Plenary, Atlanta week 2020-03-21</a:t>
            </a:r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20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6346</TotalTime>
  <Words>167</Words>
  <Application>Microsoft Office PowerPoint</Application>
  <PresentationFormat>On-screen Show (4:3)</PresentationFormat>
  <Paragraphs>31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Helvetica Neue</vt:lpstr>
      <vt:lpstr>Arial</vt:lpstr>
      <vt:lpstr>Calibri</vt:lpstr>
      <vt:lpstr>Calibri Light</vt:lpstr>
      <vt:lpstr>Office Theme</vt:lpstr>
      <vt:lpstr>FFIoT Status Report – IEEE 802 Nendica</vt:lpstr>
      <vt:lpstr>Outline</vt:lpstr>
      <vt:lpstr>4th call for comments FFIoT Report</vt:lpstr>
      <vt:lpstr>Plan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Report FFIoT</dc:title>
  <dc:creator>Nader Zein (NEC)</dc:creator>
  <cp:lastModifiedBy>Nader Zein</cp:lastModifiedBy>
  <cp:revision>145</cp:revision>
  <dcterms:created xsi:type="dcterms:W3CDTF">2018-05-20T21:21:30Z</dcterms:created>
  <dcterms:modified xsi:type="dcterms:W3CDTF">2020-01-15T22:47:09Z</dcterms:modified>
</cp:coreProperties>
</file>